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4" r:id="rId5"/>
    <p:sldId id="2147482287" r:id="rId6"/>
    <p:sldId id="278" r:id="rId7"/>
    <p:sldId id="318" r:id="rId8"/>
    <p:sldId id="343" r:id="rId9"/>
    <p:sldId id="2147480836" r:id="rId10"/>
    <p:sldId id="263" r:id="rId11"/>
    <p:sldId id="257" r:id="rId12"/>
    <p:sldId id="267" r:id="rId13"/>
    <p:sldId id="262" r:id="rId14"/>
    <p:sldId id="270" r:id="rId15"/>
    <p:sldId id="259" r:id="rId16"/>
  </p:sldIdLst>
  <p:sldSz cx="12192000" cy="6858000"/>
  <p:notesSz cx="6858000" cy="9144000"/>
  <p:defaultTextStyle>
    <a:defPPr>
      <a:defRPr lang="pl-PL"/>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D9A86-10EF-45FE-A5F7-75EF62C93965}" v="2" dt="2025-06-09T09:47:37.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3"/>
    <p:restoredTop sz="73799"/>
  </p:normalViewPr>
  <p:slideViewPr>
    <p:cSldViewPr snapToGrid="0">
      <p:cViewPr varScale="1">
        <p:scale>
          <a:sx n="57" d="100"/>
          <a:sy n="57" d="100"/>
        </p:scale>
        <p:origin x="17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Sadokierska" userId="dfaa739b-886c-416e-802b-f866214049b7" providerId="ADAL" clId="{6A3C5024-EB92-4F72-A101-23296FBB036B}"/>
    <pc:docChg chg="modSld modMainMaster">
      <pc:chgData name="Patrycja Sadokierska" userId="dfaa739b-886c-416e-802b-f866214049b7" providerId="ADAL" clId="{6A3C5024-EB92-4F72-A101-23296FBB036B}" dt="2025-05-13T08:58:41.923" v="12"/>
      <pc:docMkLst>
        <pc:docMk/>
      </pc:docMkLst>
      <pc:sldChg chg="setBg">
        <pc:chgData name="Patrycja Sadokierska" userId="dfaa739b-886c-416e-802b-f866214049b7" providerId="ADAL" clId="{6A3C5024-EB92-4F72-A101-23296FBB036B}" dt="2025-05-13T08:57:44.215" v="2"/>
        <pc:sldMkLst>
          <pc:docMk/>
          <pc:sldMk cId="0" sldId="257"/>
        </pc:sldMkLst>
      </pc:sldChg>
      <pc:sldChg chg="setBg">
        <pc:chgData name="Patrycja Sadokierska" userId="dfaa739b-886c-416e-802b-f866214049b7" providerId="ADAL" clId="{6A3C5024-EB92-4F72-A101-23296FBB036B}" dt="2025-05-13T08:58:34.950" v="10"/>
        <pc:sldMkLst>
          <pc:docMk/>
          <pc:sldMk cId="0" sldId="259"/>
        </pc:sldMkLst>
      </pc:sldChg>
      <pc:sldChg chg="setBg">
        <pc:chgData name="Patrycja Sadokierska" userId="dfaa739b-886c-416e-802b-f866214049b7" providerId="ADAL" clId="{6A3C5024-EB92-4F72-A101-23296FBB036B}" dt="2025-05-13T08:58:20.454" v="8"/>
        <pc:sldMkLst>
          <pc:docMk/>
          <pc:sldMk cId="0" sldId="260"/>
        </pc:sldMkLst>
      </pc:sldChg>
      <pc:sldChg chg="setBg">
        <pc:chgData name="Patrycja Sadokierska" userId="dfaa739b-886c-416e-802b-f866214049b7" providerId="ADAL" clId="{6A3C5024-EB92-4F72-A101-23296FBB036B}" dt="2025-05-13T08:58:00.961" v="4"/>
        <pc:sldMkLst>
          <pc:docMk/>
          <pc:sldMk cId="0" sldId="263"/>
        </pc:sldMkLst>
      </pc:sldChg>
      <pc:sldChg chg="setBg">
        <pc:chgData name="Patrycja Sadokierska" userId="dfaa739b-886c-416e-802b-f866214049b7" providerId="ADAL" clId="{6A3C5024-EB92-4F72-A101-23296FBB036B}" dt="2025-05-13T08:58:41.923" v="12"/>
        <pc:sldMkLst>
          <pc:docMk/>
          <pc:sldMk cId="0" sldId="264"/>
        </pc:sldMkLst>
      </pc:sldChg>
      <pc:sldChg chg="setBg">
        <pc:chgData name="Patrycja Sadokierska" userId="dfaa739b-886c-416e-802b-f866214049b7" providerId="ADAL" clId="{6A3C5024-EB92-4F72-A101-23296FBB036B}" dt="2025-05-13T08:58:13.151" v="6"/>
        <pc:sldMkLst>
          <pc:docMk/>
          <pc:sldMk cId="1306016830" sldId="265"/>
        </pc:sldMkLst>
      </pc:sldChg>
      <pc:sldMasterChg chg="setBg modSldLayout">
        <pc:chgData name="Patrycja Sadokierska" userId="dfaa739b-886c-416e-802b-f866214049b7" providerId="ADAL" clId="{6A3C5024-EB92-4F72-A101-23296FBB036B}" dt="2025-05-13T08:57:44.215" v="2"/>
        <pc:sldMasterMkLst>
          <pc:docMk/>
          <pc:sldMasterMk cId="0" sldId="2147483648"/>
        </pc:sldMasterMkLst>
        <pc:sldLayoutChg chg="setBg">
          <pc:chgData name="Patrycja Sadokierska" userId="dfaa739b-886c-416e-802b-f866214049b7" providerId="ADAL" clId="{6A3C5024-EB92-4F72-A101-23296FBB036B}" dt="2025-05-13T08:57:44.215" v="2"/>
          <pc:sldLayoutMkLst>
            <pc:docMk/>
            <pc:sldMasterMk cId="0" sldId="2147483648"/>
            <pc:sldLayoutMk cId="483971384" sldId="2147483671"/>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4287087173" sldId="2147483672"/>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923482421" sldId="2147483673"/>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489016008" sldId="2147483674"/>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510590757" sldId="2147483675"/>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186043661" sldId="2147483676"/>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2414921985" sldId="2147483677"/>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418413176" sldId="2147483678"/>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3122639986" sldId="2147483679"/>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469281623" sldId="2147483680"/>
          </pc:sldLayoutMkLst>
        </pc:sldLayoutChg>
        <pc:sldLayoutChg chg="setBg">
          <pc:chgData name="Patrycja Sadokierska" userId="dfaa739b-886c-416e-802b-f866214049b7" providerId="ADAL" clId="{6A3C5024-EB92-4F72-A101-23296FBB036B}" dt="2025-05-13T08:57:44.215" v="2"/>
          <pc:sldLayoutMkLst>
            <pc:docMk/>
            <pc:sldMasterMk cId="0" sldId="2147483648"/>
            <pc:sldLayoutMk cId="2565607785" sldId="2147483681"/>
          </pc:sldLayoutMkLst>
        </pc:sldLayoutChg>
      </pc:sldMasterChg>
    </pc:docChg>
  </pc:docChgLst>
  <pc:docChgLst>
    <pc:chgData name="Patrycja Sadokierska" userId="dfaa739b-886c-416e-802b-f866214049b7" providerId="ADAL" clId="{FD5D9A86-10EF-45FE-A5F7-75EF62C93965}"/>
    <pc:docChg chg="custSel modSld">
      <pc:chgData name="Patrycja Sadokierska" userId="dfaa739b-886c-416e-802b-f866214049b7" providerId="ADAL" clId="{FD5D9A86-10EF-45FE-A5F7-75EF62C93965}" dt="2025-06-09T09:47:32.208" v="0" actId="27636"/>
      <pc:docMkLst>
        <pc:docMk/>
      </pc:docMkLst>
      <pc:sldChg chg="modSp mod">
        <pc:chgData name="Patrycja Sadokierska" userId="dfaa739b-886c-416e-802b-f866214049b7" providerId="ADAL" clId="{FD5D9A86-10EF-45FE-A5F7-75EF62C93965}" dt="2025-06-09T09:47:32.208" v="0" actId="27636"/>
        <pc:sldMkLst>
          <pc:docMk/>
          <pc:sldMk cId="0" sldId="262"/>
        </pc:sldMkLst>
        <pc:spChg chg="mod">
          <ac:chgData name="Patrycja Sadokierska" userId="dfaa739b-886c-416e-802b-f866214049b7" providerId="ADAL" clId="{FD5D9A86-10EF-45FE-A5F7-75EF62C93965}" dt="2025-06-09T09:47:32.208" v="0" actId="27636"/>
          <ac:spMkLst>
            <pc:docMk/>
            <pc:sldMk cId="0" sldId="262"/>
            <ac:spMk id="126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27E737AD-DA83-B61B-8A7F-3CED3940C8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16:creationId xmlns:a16="http://schemas.microsoft.com/office/drawing/2014/main" id="{898C7A78-24EA-99B0-C9F3-71C4A7731C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E0A9CE2-4DF7-4874-A263-66873D81320D}" type="datetimeFigureOut">
              <a:rPr lang="pl-PL"/>
              <a:pPr>
                <a:defRPr/>
              </a:pPr>
              <a:t>9.06.2025</a:t>
            </a:fld>
            <a:endParaRPr lang="pl-PL"/>
          </a:p>
        </p:txBody>
      </p:sp>
      <p:sp>
        <p:nvSpPr>
          <p:cNvPr id="4" name="Symbol zastępczy stopki 3">
            <a:extLst>
              <a:ext uri="{FF2B5EF4-FFF2-40B4-BE49-F238E27FC236}">
                <a16:creationId xmlns:a16="http://schemas.microsoft.com/office/drawing/2014/main" id="{51F17AE8-D375-C2EC-0CC7-98A41C35A6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a:extLst>
              <a:ext uri="{FF2B5EF4-FFF2-40B4-BE49-F238E27FC236}">
                <a16:creationId xmlns:a16="http://schemas.microsoft.com/office/drawing/2014/main" id="{866626CE-B1AD-BF7C-8379-E21F060427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8106152-4396-477E-B45F-A6167C15B944}" type="slidenum">
              <a:rPr lang="pl-PL"/>
              <a:pPr>
                <a:defRPr/>
              </a:pPr>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E80201C-4A0E-CDB1-6829-1297E9455D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16:creationId xmlns:a16="http://schemas.microsoft.com/office/drawing/2014/main" id="{DD8D064D-1B42-4B4A-C483-8A6CB065F40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C15A104-DB74-4EAC-BE5C-7E6190C4A7C5}" type="datetimeFigureOut">
              <a:rPr lang="pl-PL"/>
              <a:pPr>
                <a:defRPr/>
              </a:pPr>
              <a:t>9.06.2025</a:t>
            </a:fld>
            <a:endParaRPr lang="pl-PL"/>
          </a:p>
        </p:txBody>
      </p:sp>
      <p:sp>
        <p:nvSpPr>
          <p:cNvPr id="4" name="Symbol zastępczy obrazu slajdu 3">
            <a:extLst>
              <a:ext uri="{FF2B5EF4-FFF2-40B4-BE49-F238E27FC236}">
                <a16:creationId xmlns:a16="http://schemas.microsoft.com/office/drawing/2014/main" id="{64C8F1AF-209C-A9C5-C97B-1694AE7C39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5D2B2C97-9C44-F04F-80AD-6276101D972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3E2A929E-474D-0006-486B-18743AF8D0B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a:extLst>
              <a:ext uri="{FF2B5EF4-FFF2-40B4-BE49-F238E27FC236}">
                <a16:creationId xmlns:a16="http://schemas.microsoft.com/office/drawing/2014/main" id="{69D4CFBE-F4C8-0F1D-82B4-FA10E66C6AE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46897BD-E32A-4506-9B98-515D6C95B825}" type="slidenum">
              <a:rPr lang="pl-PL"/>
              <a:pPr>
                <a:defRPr/>
              </a:pPr>
              <a:t>‹#›</a:t>
            </a:fld>
            <a:endParaRPr lang="pl-PL"/>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EDBA7-1530-7C44-B2AD-5028E788349A}" type="slidenum">
              <a:rPr lang="en-CO" smtClean="0"/>
              <a:pPr/>
              <a:t>2</a:t>
            </a:fld>
            <a:endParaRPr lang="en-CO"/>
          </a:p>
        </p:txBody>
      </p:sp>
    </p:spTree>
    <p:extLst>
      <p:ext uri="{BB962C8B-B14F-4D97-AF65-F5344CB8AC3E}">
        <p14:creationId xmlns:p14="http://schemas.microsoft.com/office/powerpoint/2010/main" val="145134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C9C5-2006-87D6-0E96-D62CCB7BE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7AA24-FAD2-208D-1DE5-F5F1191EF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8F099-D851-87DA-1590-FFC51636D3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0FDD6E-F473-08CB-60AC-5EE07F3E64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214B0-8D68-1540-B4D4-4F36D7BC0B7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69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214B0-8D68-1540-B4D4-4F36D7BC0B7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713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1ca5d0ee910_5_57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2" name="Google Shape;2542;g1ca5d0ee910_5_57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3" name="Google Shape;2543;g1ca5d0ee910_5_57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c98b71f490_0_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9" name="Google Shape;1119;g1c98b71f490_0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46897BD-E32A-4506-9B98-515D6C95B825}" type="slidenum">
              <a:rPr lang="pl-PL" smtClean="0"/>
              <a:pPr>
                <a:defRPr/>
              </a:pPr>
              <a:t>8</a:t>
            </a:fld>
            <a:endParaRPr lang="pl-PL"/>
          </a:p>
        </p:txBody>
      </p:sp>
    </p:spTree>
    <p:extLst>
      <p:ext uri="{BB962C8B-B14F-4D97-AF65-F5344CB8AC3E}">
        <p14:creationId xmlns:p14="http://schemas.microsoft.com/office/powerpoint/2010/main" val="115059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2cb35c35583_0_9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2" name="Google Shape;1442;g2cb35c35583_0_9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2727d532910_1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5" name="Google Shape;1255;g2727d532910_1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a:extLst>
            <a:ext uri="{FF2B5EF4-FFF2-40B4-BE49-F238E27FC236}">
              <a16:creationId xmlns:a16="http://schemas.microsoft.com/office/drawing/2014/main" id="{C9D3A459-EBA9-B631-0CD0-3C8A8A0BA67E}"/>
            </a:ext>
          </a:extLst>
        </p:cNvPr>
        <p:cNvGrpSpPr/>
        <p:nvPr/>
      </p:nvGrpSpPr>
      <p:grpSpPr>
        <a:xfrm>
          <a:off x="0" y="0"/>
          <a:ext cx="0" cy="0"/>
          <a:chOff x="0" y="0"/>
          <a:chExt cx="0" cy="0"/>
        </a:xfrm>
      </p:grpSpPr>
      <p:sp>
        <p:nvSpPr>
          <p:cNvPr id="1441" name="Google Shape;1441;g2cb35c35583_0_909:notes">
            <a:extLst>
              <a:ext uri="{FF2B5EF4-FFF2-40B4-BE49-F238E27FC236}">
                <a16:creationId xmlns:a16="http://schemas.microsoft.com/office/drawing/2014/main" id="{A547F7E0-C53B-6A50-FAEE-674A273F80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2" name="Google Shape;1442;g2cb35c35583_0_909:notes">
            <a:extLst>
              <a:ext uri="{FF2B5EF4-FFF2-40B4-BE49-F238E27FC236}">
                <a16:creationId xmlns:a16="http://schemas.microsoft.com/office/drawing/2014/main" id="{FBA7BDAD-5595-4E25-1F7F-9763B300E38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768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19C166E-2A80-468E-AEF0-F24E921197D5}"/>
              </a:ext>
            </a:extLst>
          </p:cNvPr>
          <p:cNvSpPr>
            <a:spLocks noGrp="1"/>
          </p:cNvSpPr>
          <p:nvPr>
            <p:ph type="dt" sz="half" idx="10"/>
          </p:nvPr>
        </p:nvSpPr>
        <p:spPr/>
        <p:txBody>
          <a:bodyPr/>
          <a:lstStyle>
            <a:lvl1pPr>
              <a:defRPr/>
            </a:lvl1pPr>
          </a:lstStyle>
          <a:p>
            <a:pPr>
              <a:defRPr/>
            </a:pPr>
            <a:fld id="{DFB1E35D-19BC-4459-8080-75BCC555BCB6}" type="datetimeFigureOut">
              <a:rPr lang="pl-PL"/>
              <a:pPr>
                <a:defRPr/>
              </a:pPr>
              <a:t>9.06.2025</a:t>
            </a:fld>
            <a:endParaRPr lang="pl-PL"/>
          </a:p>
        </p:txBody>
      </p:sp>
      <p:sp>
        <p:nvSpPr>
          <p:cNvPr id="5" name="Symbol zastępczy stopki 4">
            <a:extLst>
              <a:ext uri="{FF2B5EF4-FFF2-40B4-BE49-F238E27FC236}">
                <a16:creationId xmlns:a16="http://schemas.microsoft.com/office/drawing/2014/main" id="{1D7BCC05-9DF5-B769-DC37-D2F20F6F6779}"/>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87DE9AC8-6C09-4BEF-196E-F575352CD265}"/>
              </a:ext>
            </a:extLst>
          </p:cNvPr>
          <p:cNvSpPr>
            <a:spLocks noGrp="1"/>
          </p:cNvSpPr>
          <p:nvPr>
            <p:ph type="sldNum" sz="quarter" idx="12"/>
          </p:nvPr>
        </p:nvSpPr>
        <p:spPr/>
        <p:txBody>
          <a:bodyPr/>
          <a:lstStyle>
            <a:lvl1pPr>
              <a:defRPr/>
            </a:lvl1pPr>
          </a:lstStyle>
          <a:p>
            <a:pPr>
              <a:defRPr/>
            </a:pPr>
            <a:fld id="{F2A9DED2-B351-4C3C-BB9E-EE13B046EE1C}" type="slidenum">
              <a:rPr lang="pl-PL"/>
              <a:pPr>
                <a:defRPr/>
              </a:pPr>
              <a:t>‹#›</a:t>
            </a:fld>
            <a:endParaRPr lang="pl-PL"/>
          </a:p>
        </p:txBody>
      </p:sp>
    </p:spTree>
    <p:extLst>
      <p:ext uri="{BB962C8B-B14F-4D97-AF65-F5344CB8AC3E}">
        <p14:creationId xmlns:p14="http://schemas.microsoft.com/office/powerpoint/2010/main" val="48397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96A7877-9E3E-8DCE-FE40-B79F809BB6CE}"/>
              </a:ext>
            </a:extLst>
          </p:cNvPr>
          <p:cNvSpPr>
            <a:spLocks noGrp="1"/>
          </p:cNvSpPr>
          <p:nvPr>
            <p:ph type="dt" sz="half" idx="10"/>
          </p:nvPr>
        </p:nvSpPr>
        <p:spPr/>
        <p:txBody>
          <a:bodyPr/>
          <a:lstStyle>
            <a:lvl1pPr>
              <a:defRPr/>
            </a:lvl1pPr>
          </a:lstStyle>
          <a:p>
            <a:pPr>
              <a:defRPr/>
            </a:pPr>
            <a:fld id="{74E9DFD5-8E24-4B2F-BA16-31285E839F62}" type="datetimeFigureOut">
              <a:rPr lang="pl-PL"/>
              <a:pPr>
                <a:defRPr/>
              </a:pPr>
              <a:t>9.06.2025</a:t>
            </a:fld>
            <a:endParaRPr lang="pl-PL"/>
          </a:p>
        </p:txBody>
      </p:sp>
      <p:sp>
        <p:nvSpPr>
          <p:cNvPr id="5" name="Symbol zastępczy stopki 4">
            <a:extLst>
              <a:ext uri="{FF2B5EF4-FFF2-40B4-BE49-F238E27FC236}">
                <a16:creationId xmlns:a16="http://schemas.microsoft.com/office/drawing/2014/main" id="{47FDDC33-A4CA-EF70-2C26-2A43553BC26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E2273E01-A4C1-FC47-038B-A8227D169432}"/>
              </a:ext>
            </a:extLst>
          </p:cNvPr>
          <p:cNvSpPr>
            <a:spLocks noGrp="1"/>
          </p:cNvSpPr>
          <p:nvPr>
            <p:ph type="sldNum" sz="quarter" idx="12"/>
          </p:nvPr>
        </p:nvSpPr>
        <p:spPr/>
        <p:txBody>
          <a:bodyPr/>
          <a:lstStyle>
            <a:lvl1pPr>
              <a:defRPr/>
            </a:lvl1pPr>
          </a:lstStyle>
          <a:p>
            <a:pPr>
              <a:defRPr/>
            </a:pPr>
            <a:fld id="{42553EB3-F66A-4EEF-BAFB-1697564DB0CF}" type="slidenum">
              <a:rPr lang="pl-PL"/>
              <a:pPr>
                <a:defRPr/>
              </a:pPr>
              <a:t>‹#›</a:t>
            </a:fld>
            <a:endParaRPr lang="pl-PL"/>
          </a:p>
        </p:txBody>
      </p:sp>
    </p:spTree>
    <p:extLst>
      <p:ext uri="{BB962C8B-B14F-4D97-AF65-F5344CB8AC3E}">
        <p14:creationId xmlns:p14="http://schemas.microsoft.com/office/powerpoint/2010/main" val="46928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BE5C46-C4B9-D9F4-8322-3987551D9FF7}"/>
              </a:ext>
            </a:extLst>
          </p:cNvPr>
          <p:cNvSpPr>
            <a:spLocks noGrp="1"/>
          </p:cNvSpPr>
          <p:nvPr>
            <p:ph type="dt" sz="half" idx="10"/>
          </p:nvPr>
        </p:nvSpPr>
        <p:spPr/>
        <p:txBody>
          <a:bodyPr/>
          <a:lstStyle>
            <a:lvl1pPr>
              <a:defRPr/>
            </a:lvl1pPr>
          </a:lstStyle>
          <a:p>
            <a:pPr>
              <a:defRPr/>
            </a:pPr>
            <a:fld id="{D52D55C7-1D1B-42A4-A3C7-3C8B7C503C09}" type="datetimeFigureOut">
              <a:rPr lang="pl-PL"/>
              <a:pPr>
                <a:defRPr/>
              </a:pPr>
              <a:t>9.06.2025</a:t>
            </a:fld>
            <a:endParaRPr lang="pl-PL"/>
          </a:p>
        </p:txBody>
      </p:sp>
      <p:sp>
        <p:nvSpPr>
          <p:cNvPr id="5" name="Symbol zastępczy stopki 4">
            <a:extLst>
              <a:ext uri="{FF2B5EF4-FFF2-40B4-BE49-F238E27FC236}">
                <a16:creationId xmlns:a16="http://schemas.microsoft.com/office/drawing/2014/main" id="{9C7332E7-0466-D2DA-368B-E809E15525A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B2971B8F-8F51-858A-695A-A85A5F457D7B}"/>
              </a:ext>
            </a:extLst>
          </p:cNvPr>
          <p:cNvSpPr>
            <a:spLocks noGrp="1"/>
          </p:cNvSpPr>
          <p:nvPr>
            <p:ph type="sldNum" sz="quarter" idx="12"/>
          </p:nvPr>
        </p:nvSpPr>
        <p:spPr/>
        <p:txBody>
          <a:bodyPr/>
          <a:lstStyle>
            <a:lvl1pPr>
              <a:defRPr/>
            </a:lvl1pPr>
          </a:lstStyle>
          <a:p>
            <a:pPr>
              <a:defRPr/>
            </a:pPr>
            <a:fld id="{DF7DB314-A5EF-437D-A0CB-33650523EF8F}" type="slidenum">
              <a:rPr lang="pl-PL"/>
              <a:pPr>
                <a:defRPr/>
              </a:pPr>
              <a:t>‹#›</a:t>
            </a:fld>
            <a:endParaRPr lang="pl-PL"/>
          </a:p>
        </p:txBody>
      </p:sp>
    </p:spTree>
    <p:extLst>
      <p:ext uri="{BB962C8B-B14F-4D97-AF65-F5344CB8AC3E}">
        <p14:creationId xmlns:p14="http://schemas.microsoft.com/office/powerpoint/2010/main" val="256560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Content-1 Col">
  <p:cSld name="Title-Content-1 Col">
    <p:spTree>
      <p:nvGrpSpPr>
        <p:cNvPr id="1" name="Shape 484"/>
        <p:cNvGrpSpPr/>
        <p:nvPr/>
      </p:nvGrpSpPr>
      <p:grpSpPr>
        <a:xfrm>
          <a:off x="0" y="0"/>
          <a:ext cx="0" cy="0"/>
          <a:chOff x="0" y="0"/>
          <a:chExt cx="0" cy="0"/>
        </a:xfrm>
      </p:grpSpPr>
      <p:sp>
        <p:nvSpPr>
          <p:cNvPr id="485" name="Google Shape;485;p55"/>
          <p:cNvSpPr txBox="1">
            <a:spLocks noGrp="1"/>
          </p:cNvSpPr>
          <p:nvPr>
            <p:ph type="sldNum" idx="12"/>
          </p:nvPr>
        </p:nvSpPr>
        <p:spPr>
          <a:xfrm>
            <a:off x="11828769" y="6553576"/>
            <a:ext cx="316000" cy="2888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486" name="Google Shape;486;p55"/>
          <p:cNvSpPr txBox="1">
            <a:spLocks noGrp="1"/>
          </p:cNvSpPr>
          <p:nvPr>
            <p:ph type="body" idx="1"/>
          </p:nvPr>
        </p:nvSpPr>
        <p:spPr>
          <a:xfrm>
            <a:off x="315913" y="1111251"/>
            <a:ext cx="11554000" cy="5267600"/>
          </a:xfrm>
          <a:prstGeom prst="rect">
            <a:avLst/>
          </a:prstGeom>
          <a:noFill/>
          <a:ln>
            <a:noFill/>
          </a:ln>
        </p:spPr>
        <p:txBody>
          <a:bodyPr spcFirstLastPara="1" wrap="square" lIns="102875" tIns="68575" rIns="102875" bIns="102875" anchor="t" anchorCtr="0">
            <a:normAutofit/>
          </a:bodyPr>
          <a:lstStyle>
            <a:lvl1pPr marL="609585" lvl="0" indent="-448722" algn="l" rtl="0">
              <a:lnSpc>
                <a:spcPct val="100000"/>
              </a:lnSpc>
              <a:spcBef>
                <a:spcPts val="1067"/>
              </a:spcBef>
              <a:spcAft>
                <a:spcPts val="0"/>
              </a:spcAft>
              <a:buSzPts val="1700"/>
              <a:buChar char="•"/>
              <a:defRPr/>
            </a:lvl1pPr>
            <a:lvl2pPr marL="1219170" lvl="1" indent="-423323" algn="l" rtl="0">
              <a:lnSpc>
                <a:spcPct val="100000"/>
              </a:lnSpc>
              <a:spcBef>
                <a:spcPts val="667"/>
              </a:spcBef>
              <a:spcAft>
                <a:spcPts val="0"/>
              </a:spcAft>
              <a:buSzPts val="1400"/>
              <a:buChar char="⁃"/>
              <a:defRPr/>
            </a:lvl2pPr>
            <a:lvl3pPr marL="1828754" lvl="2" indent="-423323" algn="l" rtl="0">
              <a:lnSpc>
                <a:spcPct val="100000"/>
              </a:lnSpc>
              <a:spcBef>
                <a:spcPts val="533"/>
              </a:spcBef>
              <a:spcAft>
                <a:spcPts val="0"/>
              </a:spcAft>
              <a:buClr>
                <a:schemeClr val="accent1"/>
              </a:buClr>
              <a:buSzPts val="1400"/>
              <a:buChar char="•"/>
              <a:defRPr/>
            </a:lvl3pPr>
            <a:lvl4pPr marL="2438339" lvl="3" indent="-423323" algn="l" rtl="0">
              <a:lnSpc>
                <a:spcPct val="100000"/>
              </a:lnSpc>
              <a:spcBef>
                <a:spcPts val="533"/>
              </a:spcBef>
              <a:spcAft>
                <a:spcPts val="0"/>
              </a:spcAft>
              <a:buClr>
                <a:schemeClr val="dk1"/>
              </a:buClr>
              <a:buSzPts val="1400"/>
              <a:buChar char="▪"/>
              <a:defRPr/>
            </a:lvl4pPr>
            <a:lvl5pPr marL="3047924" lvl="4" indent="-423323" algn="l" rtl="0">
              <a:lnSpc>
                <a:spcPct val="10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87" name="Google Shape;487;p55"/>
          <p:cNvSpPr txBox="1">
            <a:spLocks noGrp="1"/>
          </p:cNvSpPr>
          <p:nvPr>
            <p:ph type="title"/>
          </p:nvPr>
        </p:nvSpPr>
        <p:spPr>
          <a:xfrm>
            <a:off x="315913" y="381000"/>
            <a:ext cx="11554000" cy="6548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93209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L-Title-only-bottom-bar">
  <p:cSld name="FINAL-Title-only-bottom-bar">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315913" y="245700"/>
            <a:ext cx="11554000" cy="654800"/>
          </a:xfrm>
          <a:prstGeom prst="rect">
            <a:avLst/>
          </a:prstGeom>
          <a:noFill/>
          <a:ln>
            <a:noFill/>
          </a:ln>
        </p:spPr>
        <p:txBody>
          <a:bodyPr spcFirstLastPara="1" wrap="square" lIns="102875" tIns="0" rIns="102875" bIns="34275" anchor="t" anchorCtr="0">
            <a:noAutofit/>
          </a:bodyPr>
          <a:lstStyle>
            <a:lvl1pPr lvl="0" algn="l" rtl="0">
              <a:lnSpc>
                <a:spcPct val="90000"/>
              </a:lnSpc>
              <a:spcBef>
                <a:spcPts val="0"/>
              </a:spcBef>
              <a:spcAft>
                <a:spcPts val="0"/>
              </a:spcAft>
              <a:buClr>
                <a:srgbClr val="414141"/>
              </a:buClr>
              <a:buSzPts val="2100"/>
              <a:buFont typeface="Arial"/>
              <a:buNone/>
              <a:defRPr>
                <a:solidFill>
                  <a:srgbClr val="41414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5" name="Google Shape;265;p33"/>
          <p:cNvSpPr txBox="1">
            <a:spLocks noGrp="1"/>
          </p:cNvSpPr>
          <p:nvPr>
            <p:ph type="body" idx="1"/>
          </p:nvPr>
        </p:nvSpPr>
        <p:spPr>
          <a:xfrm>
            <a:off x="-22225" y="6499225"/>
            <a:ext cx="12244400" cy="358800"/>
          </a:xfrm>
          <a:prstGeom prst="rect">
            <a:avLst/>
          </a:prstGeom>
          <a:solidFill>
            <a:schemeClr val="dk2"/>
          </a:solidFill>
          <a:ln>
            <a:noFill/>
          </a:ln>
        </p:spPr>
        <p:txBody>
          <a:bodyPr spcFirstLastPara="1" wrap="square" lIns="102875" tIns="0" rIns="102875" bIns="0" anchor="ctr" anchorCtr="0">
            <a:noAutofit/>
          </a:bodyPr>
          <a:lstStyle>
            <a:lvl1pPr marL="609585" lvl="0" indent="-304792" algn="ctr" rtl="0">
              <a:lnSpc>
                <a:spcPct val="100000"/>
              </a:lnSpc>
              <a:spcBef>
                <a:spcPts val="1467"/>
              </a:spcBef>
              <a:spcAft>
                <a:spcPts val="0"/>
              </a:spcAft>
              <a:buSzPts val="1300"/>
              <a:buNone/>
              <a:defRPr sz="1467">
                <a:solidFill>
                  <a:schemeClr val="lt1"/>
                </a:solidFill>
              </a:defRPr>
            </a:lvl1pPr>
            <a:lvl2pPr marL="1219170" lvl="1" indent="-423323" algn="l" rtl="0">
              <a:lnSpc>
                <a:spcPct val="100000"/>
              </a:lnSpc>
              <a:spcBef>
                <a:spcPts val="667"/>
              </a:spcBef>
              <a:spcAft>
                <a:spcPts val="0"/>
              </a:spcAft>
              <a:buSzPts val="1400"/>
              <a:buChar char="⁃"/>
              <a:defRPr/>
            </a:lvl2pPr>
            <a:lvl3pPr marL="1828754" lvl="2" indent="-423323" algn="l" rtl="0">
              <a:lnSpc>
                <a:spcPct val="100000"/>
              </a:lnSpc>
              <a:spcBef>
                <a:spcPts val="1200"/>
              </a:spcBef>
              <a:spcAft>
                <a:spcPts val="0"/>
              </a:spcAft>
              <a:buSzPts val="1400"/>
              <a:buChar char="•"/>
              <a:defRPr/>
            </a:lvl3pPr>
            <a:lvl4pPr marL="2438339" lvl="3" indent="-423323" algn="l" rtl="0">
              <a:lnSpc>
                <a:spcPct val="100000"/>
              </a:lnSpc>
              <a:spcBef>
                <a:spcPts val="667"/>
              </a:spcBef>
              <a:spcAft>
                <a:spcPts val="0"/>
              </a:spcAft>
              <a:buSzPts val="1400"/>
              <a:buChar char="▪"/>
              <a:defRPr/>
            </a:lvl4pPr>
            <a:lvl5pPr marL="3047924" lvl="4" indent="-423323" algn="l" rtl="0">
              <a:lnSpc>
                <a:spcPct val="100000"/>
              </a:lnSpc>
              <a:spcBef>
                <a:spcPts val="667"/>
              </a:spcBef>
              <a:spcAft>
                <a:spcPts val="0"/>
              </a:spcAft>
              <a:buSzPts val="1400"/>
              <a:buChar char="•"/>
              <a:defRPr/>
            </a:lvl5pPr>
            <a:lvl6pPr marL="3657509" lvl="5" indent="-423323" algn="l" rtl="0">
              <a:lnSpc>
                <a:spcPct val="90000"/>
              </a:lnSpc>
              <a:spcBef>
                <a:spcPts val="667"/>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66" name="Google Shape;266;p33"/>
          <p:cNvSpPr txBox="1">
            <a:spLocks noGrp="1"/>
          </p:cNvSpPr>
          <p:nvPr>
            <p:ph type="sldNum" idx="12"/>
          </p:nvPr>
        </p:nvSpPr>
        <p:spPr>
          <a:xfrm>
            <a:off x="11828769" y="6556751"/>
            <a:ext cx="316000" cy="2888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667"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77437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Slide 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93EBB-C1B8-7D31-EF6E-9CD44FDB2F54}"/>
              </a:ext>
            </a:extLst>
          </p:cNvPr>
          <p:cNvSpPr/>
          <p:nvPr/>
        </p:nvSpPr>
        <p:spPr>
          <a:xfrm rot="10800000">
            <a:off x="0" y="0"/>
            <a:ext cx="12192000" cy="6858000"/>
          </a:xfrm>
          <a:prstGeom prst="rect">
            <a:avLst/>
          </a:prstGeom>
          <a:gradFill>
            <a:gsLst>
              <a:gs pos="69000">
                <a:schemeClr val="accent1"/>
              </a:gs>
              <a:gs pos="0">
                <a:schemeClr val="tx2"/>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sz="450"/>
          </a:p>
        </p:txBody>
      </p:sp>
      <p:sp>
        <p:nvSpPr>
          <p:cNvPr id="5" name="Picture Placeholder 6">
            <a:extLst>
              <a:ext uri="{FF2B5EF4-FFF2-40B4-BE49-F238E27FC236}">
                <a16:creationId xmlns:a16="http://schemas.microsoft.com/office/drawing/2014/main" id="{C96D5CC4-8399-DFE6-6475-F4131AFDE017}"/>
              </a:ext>
            </a:extLst>
          </p:cNvPr>
          <p:cNvSpPr>
            <a:spLocks noGrp="1"/>
          </p:cNvSpPr>
          <p:nvPr>
            <p:ph type="pic" sz="quarter" idx="10"/>
          </p:nvPr>
        </p:nvSpPr>
        <p:spPr>
          <a:xfrm>
            <a:off x="8197232" y="0"/>
            <a:ext cx="3994768" cy="6858000"/>
          </a:xfrm>
          <a:prstGeom prst="rect">
            <a:avLst/>
          </a:prstGeom>
          <a:solidFill>
            <a:schemeClr val="bg1">
              <a:lumMod val="85000"/>
            </a:schemeClr>
          </a:solidFill>
        </p:spPr>
        <p:txBody>
          <a:bodyPr/>
          <a:lstStyle/>
          <a:p>
            <a:r>
              <a:rPr lang="en-US"/>
              <a:t>Click icon to add picture</a:t>
            </a:r>
            <a:endParaRPr lang="en-CO"/>
          </a:p>
        </p:txBody>
      </p:sp>
      <p:sp>
        <p:nvSpPr>
          <p:cNvPr id="6" name="Title 8">
            <a:extLst>
              <a:ext uri="{FF2B5EF4-FFF2-40B4-BE49-F238E27FC236}">
                <a16:creationId xmlns:a16="http://schemas.microsoft.com/office/drawing/2014/main" id="{4047C395-8242-8AF5-2149-863235D3B466}"/>
              </a:ext>
            </a:extLst>
          </p:cNvPr>
          <p:cNvSpPr>
            <a:spLocks noGrp="1"/>
          </p:cNvSpPr>
          <p:nvPr>
            <p:ph type="title"/>
          </p:nvPr>
        </p:nvSpPr>
        <p:spPr>
          <a:xfrm>
            <a:off x="388964" y="1143000"/>
            <a:ext cx="5310981" cy="1962150"/>
          </a:xfrm>
          <a:prstGeom prst="rect">
            <a:avLst/>
          </a:prstGeom>
        </p:spPr>
        <p:txBody>
          <a:bodyPr lIns="0"/>
          <a:lstStyle>
            <a:lvl1pPr>
              <a:defRPr b="1" normalizeH="0" baseline="0">
                <a:solidFill>
                  <a:schemeClr val="bg1"/>
                </a:solidFill>
              </a:defRPr>
            </a:lvl1pPr>
          </a:lstStyle>
          <a:p>
            <a:r>
              <a:rPr lang="en-US"/>
              <a:t>Click to edit Master title style</a:t>
            </a:r>
            <a:endParaRPr lang="en-CO"/>
          </a:p>
        </p:txBody>
      </p:sp>
      <p:sp>
        <p:nvSpPr>
          <p:cNvPr id="7" name="Text Placeholder 10">
            <a:extLst>
              <a:ext uri="{FF2B5EF4-FFF2-40B4-BE49-F238E27FC236}">
                <a16:creationId xmlns:a16="http://schemas.microsoft.com/office/drawing/2014/main" id="{EBE95B97-930C-5297-6871-40C42C4221FA}"/>
              </a:ext>
            </a:extLst>
          </p:cNvPr>
          <p:cNvSpPr>
            <a:spLocks noGrp="1"/>
          </p:cNvSpPr>
          <p:nvPr>
            <p:ph type="body" sz="quarter" idx="11"/>
          </p:nvPr>
        </p:nvSpPr>
        <p:spPr>
          <a:xfrm>
            <a:off x="388963" y="4215414"/>
            <a:ext cx="5310956" cy="1476375"/>
          </a:xfrm>
          <a:prstGeom prst="rect">
            <a:avLst/>
          </a:prstGeom>
        </p:spPr>
        <p:txBody>
          <a:bodyPr lIns="0"/>
          <a:lstStyle>
            <a:lvl1pPr marL="0" indent="0">
              <a:buFontTx/>
              <a:buNone/>
              <a:defRPr sz="2250" baseline="0">
                <a:solidFill>
                  <a:schemeClr val="bg1"/>
                </a:solidFill>
                <a:latin typeface="+mj-lt"/>
              </a:defRPr>
            </a:lvl1pPr>
            <a:lvl2pPr marL="45717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Graphic 7">
            <a:extLst>
              <a:ext uri="{FF2B5EF4-FFF2-40B4-BE49-F238E27FC236}">
                <a16:creationId xmlns:a16="http://schemas.microsoft.com/office/drawing/2014/main" id="{FAD4C6A2-78E0-D5AA-0B02-008FB4489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963" y="6178297"/>
            <a:ext cx="1600304" cy="347134"/>
          </a:xfrm>
          <a:prstGeom prst="rect">
            <a:avLst/>
          </a:prstGeom>
        </p:spPr>
      </p:pic>
      <p:pic>
        <p:nvPicPr>
          <p:cNvPr id="10" name="Graphic 9">
            <a:extLst>
              <a:ext uri="{FF2B5EF4-FFF2-40B4-BE49-F238E27FC236}">
                <a16:creationId xmlns:a16="http://schemas.microsoft.com/office/drawing/2014/main" id="{7EED1C1C-0668-A7B3-52C2-8195F66AE3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963" y="6178297"/>
            <a:ext cx="1600304" cy="347134"/>
          </a:xfrm>
          <a:prstGeom prst="rect">
            <a:avLst/>
          </a:prstGeom>
        </p:spPr>
      </p:pic>
    </p:spTree>
    <p:extLst>
      <p:ext uri="{BB962C8B-B14F-4D97-AF65-F5344CB8AC3E}">
        <p14:creationId xmlns:p14="http://schemas.microsoft.com/office/powerpoint/2010/main" val="150350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MD-title only_Whit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0393B18-1C86-AAF2-B677-FD4781421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71266" y="386557"/>
            <a:ext cx="450029" cy="275000"/>
          </a:xfrm>
          <a:prstGeom prst="rect">
            <a:avLst/>
          </a:prstGeom>
        </p:spPr>
      </p:pic>
      <p:sp>
        <p:nvSpPr>
          <p:cNvPr id="17" name="Title 4">
            <a:extLst>
              <a:ext uri="{FF2B5EF4-FFF2-40B4-BE49-F238E27FC236}">
                <a16:creationId xmlns:a16="http://schemas.microsoft.com/office/drawing/2014/main" id="{8D7F7DCF-4834-41D6-D763-88EFCA76E80D}"/>
              </a:ext>
            </a:extLst>
          </p:cNvPr>
          <p:cNvSpPr>
            <a:spLocks noGrp="1"/>
          </p:cNvSpPr>
          <p:nvPr>
            <p:ph type="title" hasCustomPrompt="1"/>
          </p:nvPr>
        </p:nvSpPr>
        <p:spPr>
          <a:xfrm>
            <a:off x="370820" y="386558"/>
            <a:ext cx="9274665" cy="353899"/>
          </a:xfrm>
          <a:prstGeom prst="rect">
            <a:avLst/>
          </a:prstGeom>
        </p:spPr>
        <p:txBody>
          <a:bodyPr lIns="0" tIns="45720" anchor="ctr"/>
          <a:lstStyle>
            <a:lvl1pPr>
              <a:defRPr sz="2300" b="1">
                <a:solidFill>
                  <a:schemeClr val="tx2"/>
                </a:solidFill>
              </a:defRPr>
            </a:lvl1pPr>
          </a:lstStyle>
          <a:p>
            <a:r>
              <a:rPr lang="en-US">
                <a:effectLst/>
              </a:rPr>
              <a:t>Placeholder for medium header with a max of 10 words long</a:t>
            </a:r>
            <a:endParaRPr lang="en-CO"/>
          </a:p>
        </p:txBody>
      </p:sp>
    </p:spTree>
    <p:extLst>
      <p:ext uri="{BB962C8B-B14F-4D97-AF65-F5344CB8AC3E}">
        <p14:creationId xmlns:p14="http://schemas.microsoft.com/office/powerpoint/2010/main" val="347271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581"/>
        <p:cNvGrpSpPr/>
        <p:nvPr/>
      </p:nvGrpSpPr>
      <p:grpSpPr>
        <a:xfrm>
          <a:off x="0" y="0"/>
          <a:ext cx="0" cy="0"/>
          <a:chOff x="0" y="0"/>
          <a:chExt cx="0" cy="0"/>
        </a:xfrm>
      </p:grpSpPr>
      <p:sp>
        <p:nvSpPr>
          <p:cNvPr id="582" name="Google Shape;582;g1ca5d0ee910_5_5891"/>
          <p:cNvSpPr/>
          <p:nvPr/>
        </p:nvSpPr>
        <p:spPr>
          <a:xfrm>
            <a:off x="7067550" y="1664700"/>
            <a:ext cx="5131800" cy="5193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3" name="Google Shape;583;g1ca5d0ee910_5_5891"/>
          <p:cNvSpPr>
            <a:spLocks noGrp="1"/>
          </p:cNvSpPr>
          <p:nvPr>
            <p:ph type="pic" idx="2"/>
          </p:nvPr>
        </p:nvSpPr>
        <p:spPr>
          <a:xfrm>
            <a:off x="7067550" y="1671638"/>
            <a:ext cx="5131800" cy="5193300"/>
          </a:xfrm>
          <a:prstGeom prst="rect">
            <a:avLst/>
          </a:prstGeom>
          <a:solidFill>
            <a:srgbClr val="000000">
              <a:alpha val="41960"/>
            </a:srgbClr>
          </a:solidFill>
          <a:ln>
            <a:noFill/>
          </a:ln>
        </p:spPr>
      </p:sp>
      <p:pic>
        <p:nvPicPr>
          <p:cNvPr id="584" name="Google Shape;584;g1ca5d0ee910_5_5891" descr="Shape&#10;&#10;Description automatically generated with low confidence"/>
          <p:cNvPicPr preferRelativeResize="0"/>
          <p:nvPr/>
        </p:nvPicPr>
        <p:blipFill rotWithShape="1">
          <a:blip r:embed="rId2">
            <a:alphaModFix amt="75000"/>
          </a:blip>
          <a:srcRect/>
          <a:stretch/>
        </p:blipFill>
        <p:spPr>
          <a:xfrm rot="5400000">
            <a:off x="2206503" y="1844838"/>
            <a:ext cx="2792936" cy="7205558"/>
          </a:xfrm>
          <a:prstGeom prst="rect">
            <a:avLst/>
          </a:prstGeom>
          <a:noFill/>
          <a:ln>
            <a:noFill/>
          </a:ln>
        </p:spPr>
      </p:pic>
      <p:sp>
        <p:nvSpPr>
          <p:cNvPr id="585" name="Google Shape;585;g1ca5d0ee910_5_5891"/>
          <p:cNvSpPr txBox="1">
            <a:spLocks noGrp="1"/>
          </p:cNvSpPr>
          <p:nvPr>
            <p:ph type="body" idx="1"/>
          </p:nvPr>
        </p:nvSpPr>
        <p:spPr>
          <a:xfrm>
            <a:off x="473075" y="4868863"/>
            <a:ext cx="6061200" cy="1509600"/>
          </a:xfrm>
          <a:prstGeom prst="rect">
            <a:avLst/>
          </a:prstGeom>
          <a:noFill/>
          <a:ln>
            <a:noFill/>
          </a:ln>
        </p:spPr>
        <p:txBody>
          <a:bodyPr spcFirstLastPara="1" wrap="square" lIns="0" tIns="0" rIns="0" bIns="0" anchor="t" anchorCtr="0">
            <a:normAutofit/>
          </a:bodyPr>
          <a:lstStyle>
            <a:lvl1pPr marL="457200" lvl="0" indent="-304800" algn="l" rtl="0">
              <a:lnSpc>
                <a:spcPct val="100000"/>
              </a:lnSpc>
              <a:spcBef>
                <a:spcPts val="600"/>
              </a:spcBef>
              <a:spcAft>
                <a:spcPts val="0"/>
              </a:spcAft>
              <a:buSzPts val="1200"/>
              <a:buFont typeface="Arial"/>
              <a:buChar char="●"/>
              <a:defRPr sz="1200">
                <a:solidFill>
                  <a:schemeClr val="dk1"/>
                </a:solidFill>
                <a:latin typeface="Arial"/>
                <a:ea typeface="Arial"/>
                <a:cs typeface="Arial"/>
                <a:sym typeface="Arial"/>
              </a:defRPr>
            </a:lvl1pPr>
            <a:lvl2pPr marL="914400" lvl="1" indent="-228600" algn="l" rtl="0">
              <a:lnSpc>
                <a:spcPct val="100000"/>
              </a:lnSpc>
              <a:spcBef>
                <a:spcPts val="600"/>
              </a:spcBef>
              <a:spcAft>
                <a:spcPts val="0"/>
              </a:spcAft>
              <a:buSzPts val="1200"/>
              <a:buNone/>
              <a:defRPr sz="1200"/>
            </a:lvl2pPr>
            <a:lvl3pPr marL="1371600" lvl="2" indent="-228600" algn="l" rtl="0">
              <a:lnSpc>
                <a:spcPct val="100000"/>
              </a:lnSpc>
              <a:spcBef>
                <a:spcPts val="500"/>
              </a:spcBef>
              <a:spcAft>
                <a:spcPts val="0"/>
              </a:spcAft>
              <a:buClr>
                <a:schemeClr val="accent1"/>
              </a:buClr>
              <a:buSzPts val="1200"/>
              <a:buNone/>
              <a:defRPr sz="1200"/>
            </a:lvl3pPr>
            <a:lvl4pPr marL="1828800" lvl="3" indent="-228600" algn="l" rtl="0">
              <a:lnSpc>
                <a:spcPct val="100000"/>
              </a:lnSpc>
              <a:spcBef>
                <a:spcPts val="500"/>
              </a:spcBef>
              <a:spcAft>
                <a:spcPts val="0"/>
              </a:spcAft>
              <a:buClr>
                <a:schemeClr val="dk1"/>
              </a:buClr>
              <a:buSzPts val="1200"/>
              <a:buNone/>
              <a:defRPr sz="1200"/>
            </a:lvl4pPr>
            <a:lvl5pPr marL="2286000" lvl="4" indent="-228600" algn="l" rtl="0">
              <a:lnSpc>
                <a:spcPct val="100000"/>
              </a:lnSpc>
              <a:spcBef>
                <a:spcPts val="500"/>
              </a:spcBef>
              <a:spcAft>
                <a:spcPts val="0"/>
              </a:spcAft>
              <a:buClr>
                <a:schemeClr val="dk1"/>
              </a:buClr>
              <a:buSzPts val="1200"/>
              <a:buNone/>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6" name="Google Shape;586;g1ca5d0ee910_5_5891"/>
          <p:cNvSpPr txBox="1">
            <a:spLocks noGrp="1"/>
          </p:cNvSpPr>
          <p:nvPr>
            <p:ph type="body" idx="3"/>
          </p:nvPr>
        </p:nvSpPr>
        <p:spPr>
          <a:xfrm>
            <a:off x="1244279" y="1947863"/>
            <a:ext cx="2314800" cy="882600"/>
          </a:xfrm>
          <a:prstGeom prst="rect">
            <a:avLst/>
          </a:prstGeom>
          <a:noFill/>
          <a:ln>
            <a:noFill/>
          </a:ln>
        </p:spPr>
        <p:txBody>
          <a:bodyPr spcFirstLastPara="1" wrap="square" lIns="137150" tIns="91425" rIns="137150" bIns="137150" anchor="ctr" anchorCtr="0">
            <a:noAutofit/>
          </a:bodyPr>
          <a:lstStyle>
            <a:lvl1pPr marL="457200" lvl="0" indent="-228600" algn="l" rtl="0">
              <a:lnSpc>
                <a:spcPct val="100000"/>
              </a:lnSpc>
              <a:spcBef>
                <a:spcPts val="1000"/>
              </a:spcBef>
              <a:spcAft>
                <a:spcPts val="0"/>
              </a:spcAft>
              <a:buSzPts val="1500"/>
              <a:buNone/>
              <a:defRPr sz="1200"/>
            </a:lvl1pPr>
            <a:lvl2pPr marL="914400" lvl="1" indent="-228600" algn="l" rtl="0">
              <a:lnSpc>
                <a:spcPct val="100000"/>
              </a:lnSpc>
              <a:spcBef>
                <a:spcPts val="600"/>
              </a:spcBef>
              <a:spcAft>
                <a:spcPts val="0"/>
              </a:spcAft>
              <a:buSzPts val="1200"/>
              <a:buNone/>
              <a:defRPr sz="1200"/>
            </a:lvl2pPr>
            <a:lvl3pPr marL="1371600" lvl="2" indent="-228600" algn="l" rtl="0">
              <a:lnSpc>
                <a:spcPct val="100000"/>
              </a:lnSpc>
              <a:spcBef>
                <a:spcPts val="500"/>
              </a:spcBef>
              <a:spcAft>
                <a:spcPts val="0"/>
              </a:spcAft>
              <a:buClr>
                <a:schemeClr val="accent1"/>
              </a:buClr>
              <a:buSzPts val="1200"/>
              <a:buNone/>
              <a:defRPr sz="1200"/>
            </a:lvl3pPr>
            <a:lvl4pPr marL="1828800" lvl="3" indent="-228600" algn="l" rtl="0">
              <a:lnSpc>
                <a:spcPct val="100000"/>
              </a:lnSpc>
              <a:spcBef>
                <a:spcPts val="500"/>
              </a:spcBef>
              <a:spcAft>
                <a:spcPts val="0"/>
              </a:spcAft>
              <a:buClr>
                <a:schemeClr val="dk1"/>
              </a:buClr>
              <a:buSzPts val="1200"/>
              <a:buNone/>
              <a:defRPr sz="1200"/>
            </a:lvl4pPr>
            <a:lvl5pPr marL="2286000" lvl="4" indent="-228600" algn="l" rtl="0">
              <a:lnSpc>
                <a:spcPct val="100000"/>
              </a:lnSpc>
              <a:spcBef>
                <a:spcPts val="500"/>
              </a:spcBef>
              <a:spcAft>
                <a:spcPts val="0"/>
              </a:spcAft>
              <a:buClr>
                <a:schemeClr val="dk1"/>
              </a:buClr>
              <a:buSzPts val="1200"/>
              <a:buNone/>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7" name="Google Shape;587;g1ca5d0ee910_5_5891"/>
          <p:cNvSpPr txBox="1">
            <a:spLocks noGrp="1"/>
          </p:cNvSpPr>
          <p:nvPr>
            <p:ph type="body" idx="4"/>
          </p:nvPr>
        </p:nvSpPr>
        <p:spPr>
          <a:xfrm>
            <a:off x="473074" y="3506788"/>
            <a:ext cx="2765400" cy="950100"/>
          </a:xfrm>
          <a:prstGeom prst="rect">
            <a:avLst/>
          </a:prstGeom>
          <a:noFill/>
          <a:ln>
            <a:noFill/>
          </a:ln>
        </p:spPr>
        <p:txBody>
          <a:bodyPr spcFirstLastPara="1" wrap="square" lIns="0" tIns="0" rIns="0" bIns="137150" anchor="t" anchorCtr="0">
            <a:noAutofit/>
          </a:bodyPr>
          <a:lstStyle>
            <a:lvl1pPr marL="457200" lvl="0" indent="-228600" algn="l" rtl="0">
              <a:lnSpc>
                <a:spcPct val="100000"/>
              </a:lnSpc>
              <a:spcBef>
                <a:spcPts val="0"/>
              </a:spcBef>
              <a:spcAft>
                <a:spcPts val="0"/>
              </a:spcAft>
              <a:buSzPts val="1375"/>
              <a:buNone/>
              <a:defRPr sz="1100">
                <a:solidFill>
                  <a:schemeClr val="dk1"/>
                </a:solidFill>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500"/>
              </a:spcBef>
              <a:spcAft>
                <a:spcPts val="0"/>
              </a:spcAft>
              <a:buClr>
                <a:schemeClr val="accent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8" name="Google Shape;588;g1ca5d0ee910_5_5891"/>
          <p:cNvSpPr>
            <a:spLocks noGrp="1"/>
          </p:cNvSpPr>
          <p:nvPr>
            <p:ph type="pic" idx="5"/>
          </p:nvPr>
        </p:nvSpPr>
        <p:spPr>
          <a:xfrm>
            <a:off x="448944" y="1992835"/>
            <a:ext cx="795300" cy="796800"/>
          </a:xfrm>
          <a:prstGeom prst="rect">
            <a:avLst/>
          </a:prstGeom>
          <a:noFill/>
          <a:ln>
            <a:noFill/>
          </a:ln>
        </p:spPr>
      </p:sp>
      <p:pic>
        <p:nvPicPr>
          <p:cNvPr id="589" name="Google Shape;589;g1ca5d0ee910_5_5891"/>
          <p:cNvPicPr preferRelativeResize="0"/>
          <p:nvPr/>
        </p:nvPicPr>
        <p:blipFill rotWithShape="1">
          <a:blip r:embed="rId3">
            <a:alphaModFix/>
          </a:blip>
          <a:srcRect/>
          <a:stretch/>
        </p:blipFill>
        <p:spPr>
          <a:xfrm>
            <a:off x="-3410" y="3751"/>
            <a:ext cx="12199142" cy="1675637"/>
          </a:xfrm>
          <a:prstGeom prst="rect">
            <a:avLst/>
          </a:prstGeom>
          <a:noFill/>
          <a:ln>
            <a:noFill/>
          </a:ln>
        </p:spPr>
      </p:pic>
      <p:sp>
        <p:nvSpPr>
          <p:cNvPr id="590" name="Google Shape;590;g1ca5d0ee910_5_5891"/>
          <p:cNvSpPr>
            <a:spLocks noGrp="1"/>
          </p:cNvSpPr>
          <p:nvPr>
            <p:ph type="pic" idx="6"/>
          </p:nvPr>
        </p:nvSpPr>
        <p:spPr>
          <a:xfrm>
            <a:off x="522288" y="493295"/>
            <a:ext cx="1547700" cy="842100"/>
          </a:xfrm>
          <a:prstGeom prst="rect">
            <a:avLst/>
          </a:prstGeom>
          <a:noFill/>
          <a:ln>
            <a:noFill/>
          </a:ln>
        </p:spPr>
      </p:sp>
      <p:sp>
        <p:nvSpPr>
          <p:cNvPr id="591" name="Google Shape;591;g1ca5d0ee910_5_5891"/>
          <p:cNvSpPr txBox="1">
            <a:spLocks noGrp="1"/>
          </p:cNvSpPr>
          <p:nvPr>
            <p:ph type="sldNum" idx="12"/>
          </p:nvPr>
        </p:nvSpPr>
        <p:spPr>
          <a:xfrm>
            <a:off x="11828769" y="6553576"/>
            <a:ext cx="315900" cy="288900"/>
          </a:xfrm>
          <a:prstGeom prst="rect">
            <a:avLst/>
          </a:prstGeom>
          <a:noFill/>
          <a:ln>
            <a:noFill/>
          </a:ln>
        </p:spPr>
        <p:txBody>
          <a:bodyPr spcFirstLastPara="1" wrap="square" lIns="91425" tIns="45700" rIns="0" bIns="45700"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2" name="Google Shape;592;g1ca5d0ee910_5_5891"/>
          <p:cNvSpPr txBox="1"/>
          <p:nvPr/>
        </p:nvSpPr>
        <p:spPr>
          <a:xfrm>
            <a:off x="11828769" y="6553576"/>
            <a:ext cx="315900" cy="288900"/>
          </a:xfrm>
          <a:prstGeom prst="rect">
            <a:avLst/>
          </a:prstGeom>
          <a:noFill/>
          <a:ln>
            <a:noFill/>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Arial"/>
                <a:ea typeface="Arial"/>
                <a:cs typeface="Arial"/>
                <a:sym typeface="Arial"/>
              </a:rPr>
              <a:t>‹#›</a:t>
            </a:fld>
            <a:endParaRPr sz="700" b="0" i="0" u="none" strike="noStrike" cap="none">
              <a:solidFill>
                <a:schemeClr val="lt1"/>
              </a:solidFill>
              <a:latin typeface="Arial"/>
              <a:ea typeface="Arial"/>
              <a:cs typeface="Arial"/>
              <a:sym typeface="Arial"/>
            </a:endParaRPr>
          </a:p>
        </p:txBody>
      </p:sp>
      <p:sp>
        <p:nvSpPr>
          <p:cNvPr id="593" name="Google Shape;593;g1ca5d0ee910_5_5891"/>
          <p:cNvSpPr txBox="1"/>
          <p:nvPr/>
        </p:nvSpPr>
        <p:spPr>
          <a:xfrm>
            <a:off x="374067" y="3129196"/>
            <a:ext cx="2765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Arial"/>
                <a:ea typeface="Arial"/>
                <a:cs typeface="Arial"/>
                <a:sym typeface="Arial"/>
              </a:rPr>
              <a:t>Challenge</a:t>
            </a:r>
            <a:endParaRPr sz="1400" b="0" i="0" u="none" strike="noStrike" cap="none">
              <a:solidFill>
                <a:srgbClr val="000000"/>
              </a:solidFill>
              <a:latin typeface="Arial"/>
              <a:ea typeface="Arial"/>
              <a:cs typeface="Arial"/>
              <a:sym typeface="Arial"/>
            </a:endParaRPr>
          </a:p>
        </p:txBody>
      </p:sp>
      <p:sp>
        <p:nvSpPr>
          <p:cNvPr id="594" name="Google Shape;594;g1ca5d0ee910_5_5891"/>
          <p:cNvSpPr txBox="1"/>
          <p:nvPr/>
        </p:nvSpPr>
        <p:spPr>
          <a:xfrm>
            <a:off x="3292475" y="3139452"/>
            <a:ext cx="2765400" cy="3387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Arial"/>
                <a:ea typeface="Arial"/>
                <a:cs typeface="Arial"/>
                <a:sym typeface="Arial"/>
              </a:rPr>
              <a:t>Products</a:t>
            </a:r>
            <a:endParaRPr sz="1400" b="0" i="0" u="none" strike="noStrike" cap="none">
              <a:solidFill>
                <a:srgbClr val="000000"/>
              </a:solidFill>
              <a:latin typeface="Arial"/>
              <a:ea typeface="Arial"/>
              <a:cs typeface="Arial"/>
              <a:sym typeface="Arial"/>
            </a:endParaRPr>
          </a:p>
        </p:txBody>
      </p:sp>
      <p:sp>
        <p:nvSpPr>
          <p:cNvPr id="595" name="Google Shape;595;g1ca5d0ee910_5_5891"/>
          <p:cNvSpPr/>
          <p:nvPr/>
        </p:nvSpPr>
        <p:spPr>
          <a:xfrm>
            <a:off x="8883651" y="1168204"/>
            <a:ext cx="637704" cy="376285"/>
          </a:xfrm>
          <a:custGeom>
            <a:avLst/>
            <a:gdLst/>
            <a:ahLst/>
            <a:cxnLst/>
            <a:rect l="l" t="t" r="r" b="b"/>
            <a:pathLst>
              <a:path w="941260" h="555402" extrusionOk="0">
                <a:moveTo>
                  <a:pt x="662940" y="555403"/>
                </a:moveTo>
                <a:cubicBezTo>
                  <a:pt x="655050" y="555403"/>
                  <a:pt x="648653" y="549006"/>
                  <a:pt x="648653" y="541115"/>
                </a:cubicBezTo>
                <a:lnTo>
                  <a:pt x="648653" y="454628"/>
                </a:lnTo>
                <a:cubicBezTo>
                  <a:pt x="648600" y="399415"/>
                  <a:pt x="603854" y="354668"/>
                  <a:pt x="548640" y="354616"/>
                </a:cubicBezTo>
                <a:lnTo>
                  <a:pt x="392621" y="354616"/>
                </a:lnTo>
                <a:cubicBezTo>
                  <a:pt x="337407" y="354668"/>
                  <a:pt x="292660" y="399415"/>
                  <a:pt x="292608" y="454628"/>
                </a:cubicBezTo>
                <a:lnTo>
                  <a:pt x="292608" y="541115"/>
                </a:lnTo>
                <a:cubicBezTo>
                  <a:pt x="292608" y="549006"/>
                  <a:pt x="286211" y="555403"/>
                  <a:pt x="278321" y="555403"/>
                </a:cubicBezTo>
                <a:cubicBezTo>
                  <a:pt x="270430" y="555403"/>
                  <a:pt x="264033" y="549006"/>
                  <a:pt x="264033" y="541115"/>
                </a:cubicBezTo>
                <a:lnTo>
                  <a:pt x="264033" y="454628"/>
                </a:lnTo>
                <a:cubicBezTo>
                  <a:pt x="264138" y="383655"/>
                  <a:pt x="321647" y="326146"/>
                  <a:pt x="392621" y="326041"/>
                </a:cubicBezTo>
                <a:lnTo>
                  <a:pt x="548640" y="326041"/>
                </a:lnTo>
                <a:cubicBezTo>
                  <a:pt x="619614" y="326146"/>
                  <a:pt x="677123" y="383655"/>
                  <a:pt x="677228" y="454628"/>
                </a:cubicBezTo>
                <a:lnTo>
                  <a:pt x="677228" y="541115"/>
                </a:lnTo>
                <a:cubicBezTo>
                  <a:pt x="677228" y="549006"/>
                  <a:pt x="670831" y="555403"/>
                  <a:pt x="662940" y="555403"/>
                </a:cubicBezTo>
                <a:close/>
                <a:moveTo>
                  <a:pt x="619601" y="148971"/>
                </a:moveTo>
                <a:cubicBezTo>
                  <a:pt x="619601" y="66697"/>
                  <a:pt x="552904" y="0"/>
                  <a:pt x="470630" y="0"/>
                </a:cubicBezTo>
                <a:cubicBezTo>
                  <a:pt x="388356" y="0"/>
                  <a:pt x="321659" y="66697"/>
                  <a:pt x="321659" y="148971"/>
                </a:cubicBezTo>
                <a:cubicBezTo>
                  <a:pt x="321659" y="231245"/>
                  <a:pt x="388356" y="297942"/>
                  <a:pt x="470630" y="297942"/>
                </a:cubicBezTo>
                <a:cubicBezTo>
                  <a:pt x="552862" y="297837"/>
                  <a:pt x="619496" y="231202"/>
                  <a:pt x="619601" y="148971"/>
                </a:cubicBezTo>
                <a:close/>
                <a:moveTo>
                  <a:pt x="591026" y="148971"/>
                </a:moveTo>
                <a:cubicBezTo>
                  <a:pt x="590974" y="215464"/>
                  <a:pt x="537028" y="269324"/>
                  <a:pt x="470535" y="269272"/>
                </a:cubicBezTo>
                <a:cubicBezTo>
                  <a:pt x="404042" y="269219"/>
                  <a:pt x="350182" y="215274"/>
                  <a:pt x="350234" y="148781"/>
                </a:cubicBezTo>
                <a:cubicBezTo>
                  <a:pt x="350287" y="82325"/>
                  <a:pt x="404174" y="28480"/>
                  <a:pt x="470630" y="28480"/>
                </a:cubicBezTo>
                <a:cubicBezTo>
                  <a:pt x="537139" y="28532"/>
                  <a:pt x="591026" y="82463"/>
                  <a:pt x="591026" y="148971"/>
                </a:cubicBezTo>
                <a:close/>
                <a:moveTo>
                  <a:pt x="29051" y="541115"/>
                </a:moveTo>
                <a:lnTo>
                  <a:pt x="29051" y="478441"/>
                </a:lnTo>
                <a:cubicBezTo>
                  <a:pt x="29104" y="438678"/>
                  <a:pt x="61297" y="406441"/>
                  <a:pt x="101060" y="406337"/>
                </a:cubicBezTo>
                <a:lnTo>
                  <a:pt x="218408" y="406337"/>
                </a:lnTo>
                <a:cubicBezTo>
                  <a:pt x="226299" y="406337"/>
                  <a:pt x="232696" y="399940"/>
                  <a:pt x="232696" y="392049"/>
                </a:cubicBezTo>
                <a:cubicBezTo>
                  <a:pt x="232696" y="384159"/>
                  <a:pt x="226299" y="377762"/>
                  <a:pt x="218408" y="377762"/>
                </a:cubicBezTo>
                <a:lnTo>
                  <a:pt x="100584" y="377762"/>
                </a:lnTo>
                <a:cubicBezTo>
                  <a:pt x="45039" y="377866"/>
                  <a:pt x="52" y="422896"/>
                  <a:pt x="0" y="478441"/>
                </a:cubicBezTo>
                <a:lnTo>
                  <a:pt x="0" y="541115"/>
                </a:lnTo>
                <a:cubicBezTo>
                  <a:pt x="0" y="549006"/>
                  <a:pt x="6397" y="555403"/>
                  <a:pt x="14288" y="555403"/>
                </a:cubicBezTo>
                <a:cubicBezTo>
                  <a:pt x="22178" y="555403"/>
                  <a:pt x="28575" y="549006"/>
                  <a:pt x="28575" y="541115"/>
                </a:cubicBezTo>
                <a:close/>
                <a:moveTo>
                  <a:pt x="270605" y="241744"/>
                </a:moveTo>
                <a:cubicBezTo>
                  <a:pt x="270605" y="182143"/>
                  <a:pt x="222288" y="133826"/>
                  <a:pt x="162687" y="133826"/>
                </a:cubicBezTo>
                <a:cubicBezTo>
                  <a:pt x="103085" y="133827"/>
                  <a:pt x="54769" y="182144"/>
                  <a:pt x="54769" y="241745"/>
                </a:cubicBezTo>
                <a:cubicBezTo>
                  <a:pt x="54769" y="301347"/>
                  <a:pt x="103086" y="349664"/>
                  <a:pt x="162687" y="349663"/>
                </a:cubicBezTo>
                <a:cubicBezTo>
                  <a:pt x="162782" y="349663"/>
                  <a:pt x="162878" y="349663"/>
                  <a:pt x="162973" y="349663"/>
                </a:cubicBezTo>
                <a:cubicBezTo>
                  <a:pt x="222419" y="349401"/>
                  <a:pt x="270501" y="301192"/>
                  <a:pt x="270605" y="241744"/>
                </a:cubicBezTo>
                <a:close/>
                <a:moveTo>
                  <a:pt x="242030" y="241744"/>
                </a:moveTo>
                <a:cubicBezTo>
                  <a:pt x="242030" y="285564"/>
                  <a:pt x="206507" y="321088"/>
                  <a:pt x="162686" y="321087"/>
                </a:cubicBezTo>
                <a:cubicBezTo>
                  <a:pt x="118866" y="321087"/>
                  <a:pt x="83344" y="285563"/>
                  <a:pt x="83344" y="241744"/>
                </a:cubicBezTo>
                <a:cubicBezTo>
                  <a:pt x="83344" y="197924"/>
                  <a:pt x="118867" y="162400"/>
                  <a:pt x="162688" y="162400"/>
                </a:cubicBezTo>
                <a:cubicBezTo>
                  <a:pt x="162782" y="162400"/>
                  <a:pt x="162878" y="162401"/>
                  <a:pt x="162973" y="162401"/>
                </a:cubicBezTo>
                <a:cubicBezTo>
                  <a:pt x="206659" y="162611"/>
                  <a:pt x="241979" y="198057"/>
                  <a:pt x="242030" y="241744"/>
                </a:cubicBezTo>
                <a:close/>
                <a:moveTo>
                  <a:pt x="940975" y="541115"/>
                </a:moveTo>
                <a:lnTo>
                  <a:pt x="940975" y="478441"/>
                </a:lnTo>
                <a:cubicBezTo>
                  <a:pt x="940927" y="423007"/>
                  <a:pt x="896112" y="378023"/>
                  <a:pt x="840677" y="377762"/>
                </a:cubicBezTo>
                <a:lnTo>
                  <a:pt x="722852" y="377762"/>
                </a:lnTo>
                <a:cubicBezTo>
                  <a:pt x="714962" y="377762"/>
                  <a:pt x="708565" y="384159"/>
                  <a:pt x="708565" y="392049"/>
                </a:cubicBezTo>
                <a:cubicBezTo>
                  <a:pt x="708565" y="399940"/>
                  <a:pt x="714962" y="406337"/>
                  <a:pt x="722852" y="406337"/>
                </a:cubicBezTo>
                <a:lnTo>
                  <a:pt x="840677" y="406337"/>
                </a:lnTo>
                <a:cubicBezTo>
                  <a:pt x="880443" y="406441"/>
                  <a:pt x="912638" y="438678"/>
                  <a:pt x="912686" y="478441"/>
                </a:cubicBezTo>
                <a:lnTo>
                  <a:pt x="912686" y="541115"/>
                </a:lnTo>
                <a:cubicBezTo>
                  <a:pt x="912686" y="549006"/>
                  <a:pt x="919086" y="555403"/>
                  <a:pt x="926973" y="555403"/>
                </a:cubicBezTo>
                <a:cubicBezTo>
                  <a:pt x="934860" y="555403"/>
                  <a:pt x="941261" y="549006"/>
                  <a:pt x="941261" y="541115"/>
                </a:cubicBezTo>
                <a:close/>
                <a:moveTo>
                  <a:pt x="885920" y="241744"/>
                </a:moveTo>
                <a:cubicBezTo>
                  <a:pt x="885920" y="182143"/>
                  <a:pt x="837603" y="133826"/>
                  <a:pt x="778002" y="133826"/>
                </a:cubicBezTo>
                <a:cubicBezTo>
                  <a:pt x="718400" y="133827"/>
                  <a:pt x="670084" y="182144"/>
                  <a:pt x="670084" y="241745"/>
                </a:cubicBezTo>
                <a:cubicBezTo>
                  <a:pt x="670084" y="301347"/>
                  <a:pt x="718400" y="349664"/>
                  <a:pt x="778002" y="349663"/>
                </a:cubicBezTo>
                <a:cubicBezTo>
                  <a:pt x="778097" y="349663"/>
                  <a:pt x="778193" y="349663"/>
                  <a:pt x="778288" y="349663"/>
                </a:cubicBezTo>
                <a:cubicBezTo>
                  <a:pt x="837846" y="349558"/>
                  <a:pt x="886101" y="301302"/>
                  <a:pt x="886206" y="241744"/>
                </a:cubicBezTo>
                <a:close/>
                <a:moveTo>
                  <a:pt x="857345" y="241744"/>
                </a:moveTo>
                <a:cubicBezTo>
                  <a:pt x="857345" y="285564"/>
                  <a:pt x="821822" y="321088"/>
                  <a:pt x="778001" y="321087"/>
                </a:cubicBezTo>
                <a:cubicBezTo>
                  <a:pt x="734181" y="321087"/>
                  <a:pt x="698659" y="285563"/>
                  <a:pt x="698659" y="241744"/>
                </a:cubicBezTo>
                <a:cubicBezTo>
                  <a:pt x="698659" y="197924"/>
                  <a:pt x="734182" y="162400"/>
                  <a:pt x="778003" y="162400"/>
                </a:cubicBezTo>
                <a:cubicBezTo>
                  <a:pt x="778097" y="162400"/>
                  <a:pt x="778193" y="162401"/>
                  <a:pt x="778288" y="162401"/>
                </a:cubicBezTo>
                <a:cubicBezTo>
                  <a:pt x="822086" y="162454"/>
                  <a:pt x="857574" y="197946"/>
                  <a:pt x="857631" y="2417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96" name="Google Shape;596;g1ca5d0ee910_5_5891"/>
          <p:cNvGrpSpPr/>
          <p:nvPr/>
        </p:nvGrpSpPr>
        <p:grpSpPr>
          <a:xfrm>
            <a:off x="8914943" y="511163"/>
            <a:ext cx="494252" cy="488560"/>
            <a:chOff x="9253538" y="1015037"/>
            <a:chExt cx="636841" cy="629506"/>
          </a:xfrm>
        </p:grpSpPr>
        <p:sp>
          <p:nvSpPr>
            <p:cNvPr id="597" name="Google Shape;597;g1ca5d0ee910_5_5891"/>
            <p:cNvSpPr/>
            <p:nvPr/>
          </p:nvSpPr>
          <p:spPr>
            <a:xfrm>
              <a:off x="9538716" y="1309454"/>
              <a:ext cx="202977" cy="234695"/>
            </a:xfrm>
            <a:custGeom>
              <a:avLst/>
              <a:gdLst/>
              <a:ahLst/>
              <a:cxnLst/>
              <a:rect l="l" t="t" r="r" b="b"/>
              <a:pathLst>
                <a:path w="202977" h="234695" extrusionOk="0">
                  <a:moveTo>
                    <a:pt x="198787" y="67056"/>
                  </a:moveTo>
                  <a:lnTo>
                    <a:pt x="135350" y="4191"/>
                  </a:lnTo>
                  <a:cubicBezTo>
                    <a:pt x="132683" y="1524"/>
                    <a:pt x="129064" y="0"/>
                    <a:pt x="125254" y="0"/>
                  </a:cubicBezTo>
                  <a:lnTo>
                    <a:pt x="46006" y="0"/>
                  </a:lnTo>
                  <a:cubicBezTo>
                    <a:pt x="42196" y="0"/>
                    <a:pt x="38671" y="1524"/>
                    <a:pt x="35909" y="4096"/>
                  </a:cubicBezTo>
                  <a:lnTo>
                    <a:pt x="4286" y="35338"/>
                  </a:lnTo>
                  <a:cubicBezTo>
                    <a:pt x="1524" y="38005"/>
                    <a:pt x="0" y="41624"/>
                    <a:pt x="0" y="45529"/>
                  </a:cubicBezTo>
                  <a:lnTo>
                    <a:pt x="0" y="93631"/>
                  </a:lnTo>
                  <a:cubicBezTo>
                    <a:pt x="0" y="101441"/>
                    <a:pt x="6382" y="107918"/>
                    <a:pt x="14288" y="107918"/>
                  </a:cubicBezTo>
                  <a:lnTo>
                    <a:pt x="71723" y="107918"/>
                  </a:lnTo>
                  <a:lnTo>
                    <a:pt x="95155" y="131254"/>
                  </a:lnTo>
                  <a:lnTo>
                    <a:pt x="95155" y="220409"/>
                  </a:lnTo>
                  <a:cubicBezTo>
                    <a:pt x="95155" y="228314"/>
                    <a:pt x="101536" y="234696"/>
                    <a:pt x="109442" y="234696"/>
                  </a:cubicBezTo>
                  <a:lnTo>
                    <a:pt x="141160" y="234696"/>
                  </a:lnTo>
                  <a:cubicBezTo>
                    <a:pt x="144875" y="234696"/>
                    <a:pt x="148495" y="233267"/>
                    <a:pt x="151257" y="230505"/>
                  </a:cubicBezTo>
                  <a:lnTo>
                    <a:pt x="198787" y="182975"/>
                  </a:lnTo>
                  <a:cubicBezTo>
                    <a:pt x="201454" y="180308"/>
                    <a:pt x="202978" y="176689"/>
                    <a:pt x="202978" y="172879"/>
                  </a:cubicBezTo>
                  <a:lnTo>
                    <a:pt x="202978" y="77248"/>
                  </a:lnTo>
                  <a:cubicBezTo>
                    <a:pt x="202978" y="73438"/>
                    <a:pt x="201454" y="69723"/>
                    <a:pt x="198787" y="67056"/>
                  </a:cubicBezTo>
                  <a:close/>
                  <a:moveTo>
                    <a:pt x="174403" y="166973"/>
                  </a:moveTo>
                  <a:lnTo>
                    <a:pt x="135160" y="206121"/>
                  </a:lnTo>
                  <a:lnTo>
                    <a:pt x="123730" y="206121"/>
                  </a:lnTo>
                  <a:lnTo>
                    <a:pt x="123730" y="125349"/>
                  </a:lnTo>
                  <a:cubicBezTo>
                    <a:pt x="123730" y="121539"/>
                    <a:pt x="122206" y="117920"/>
                    <a:pt x="119539" y="115157"/>
                  </a:cubicBezTo>
                  <a:lnTo>
                    <a:pt x="87820" y="83439"/>
                  </a:lnTo>
                  <a:cubicBezTo>
                    <a:pt x="85154" y="80772"/>
                    <a:pt x="81439" y="79343"/>
                    <a:pt x="77724" y="79343"/>
                  </a:cubicBezTo>
                  <a:lnTo>
                    <a:pt x="28575" y="79343"/>
                  </a:lnTo>
                  <a:lnTo>
                    <a:pt x="28575" y="51530"/>
                  </a:lnTo>
                  <a:lnTo>
                    <a:pt x="51816" y="28575"/>
                  </a:lnTo>
                  <a:lnTo>
                    <a:pt x="119348" y="28575"/>
                  </a:lnTo>
                  <a:lnTo>
                    <a:pt x="174403" y="83153"/>
                  </a:lnTo>
                  <a:lnTo>
                    <a:pt x="174403" y="16697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8" name="Google Shape;598;g1ca5d0ee910_5_5891"/>
            <p:cNvSpPr/>
            <p:nvPr/>
          </p:nvSpPr>
          <p:spPr>
            <a:xfrm>
              <a:off x="9290876" y="1015037"/>
              <a:ext cx="599503" cy="599408"/>
            </a:xfrm>
            <a:custGeom>
              <a:avLst/>
              <a:gdLst/>
              <a:ahLst/>
              <a:cxnLst/>
              <a:rect l="l" t="t" r="r" b="b"/>
              <a:pathLst>
                <a:path w="599503" h="599408" extrusionOk="0">
                  <a:moveTo>
                    <a:pt x="299752" y="0"/>
                  </a:moveTo>
                  <a:cubicBezTo>
                    <a:pt x="134493" y="0"/>
                    <a:pt x="0" y="134398"/>
                    <a:pt x="0" y="299657"/>
                  </a:cubicBezTo>
                  <a:cubicBezTo>
                    <a:pt x="0" y="334137"/>
                    <a:pt x="5905" y="367189"/>
                    <a:pt x="16669" y="398050"/>
                  </a:cubicBezTo>
                  <a:lnTo>
                    <a:pt x="38672" y="372618"/>
                  </a:lnTo>
                  <a:cubicBezTo>
                    <a:pt x="32195" y="349377"/>
                    <a:pt x="28575" y="324993"/>
                    <a:pt x="28575" y="299657"/>
                  </a:cubicBezTo>
                  <a:cubicBezTo>
                    <a:pt x="28575" y="150209"/>
                    <a:pt x="150209" y="28575"/>
                    <a:pt x="299752" y="28575"/>
                  </a:cubicBezTo>
                  <a:cubicBezTo>
                    <a:pt x="373094" y="28575"/>
                    <a:pt x="439769" y="57912"/>
                    <a:pt x="488633" y="105442"/>
                  </a:cubicBezTo>
                  <a:lnTo>
                    <a:pt x="468059" y="126873"/>
                  </a:lnTo>
                  <a:lnTo>
                    <a:pt x="394907" y="126873"/>
                  </a:lnTo>
                  <a:cubicBezTo>
                    <a:pt x="391097" y="126873"/>
                    <a:pt x="387477" y="128302"/>
                    <a:pt x="384810" y="131064"/>
                  </a:cubicBezTo>
                  <a:lnTo>
                    <a:pt x="357283" y="158591"/>
                  </a:lnTo>
                  <a:lnTo>
                    <a:pt x="315563" y="158591"/>
                  </a:lnTo>
                  <a:cubicBezTo>
                    <a:pt x="281464" y="158591"/>
                    <a:pt x="253746" y="186309"/>
                    <a:pt x="253746" y="220409"/>
                  </a:cubicBezTo>
                  <a:lnTo>
                    <a:pt x="253746" y="236220"/>
                  </a:lnTo>
                  <a:cubicBezTo>
                    <a:pt x="253746" y="244126"/>
                    <a:pt x="260128" y="250508"/>
                    <a:pt x="268034" y="250508"/>
                  </a:cubicBezTo>
                  <a:lnTo>
                    <a:pt x="373094" y="250508"/>
                  </a:lnTo>
                  <a:lnTo>
                    <a:pt x="448247" y="325660"/>
                  </a:lnTo>
                  <a:cubicBezTo>
                    <a:pt x="450913" y="328327"/>
                    <a:pt x="454533" y="329851"/>
                    <a:pt x="458343" y="329851"/>
                  </a:cubicBezTo>
                  <a:lnTo>
                    <a:pt x="505873" y="329851"/>
                  </a:lnTo>
                  <a:cubicBezTo>
                    <a:pt x="509683" y="329851"/>
                    <a:pt x="513302" y="328327"/>
                    <a:pt x="515969" y="325660"/>
                  </a:cubicBezTo>
                  <a:lnTo>
                    <a:pt x="527685" y="313944"/>
                  </a:lnTo>
                  <a:lnTo>
                    <a:pt x="570548" y="313944"/>
                  </a:lnTo>
                  <a:cubicBezTo>
                    <a:pt x="563023" y="456914"/>
                    <a:pt x="444437" y="570833"/>
                    <a:pt x="299752" y="570833"/>
                  </a:cubicBezTo>
                  <a:cubicBezTo>
                    <a:pt x="198596" y="570833"/>
                    <a:pt x="110300" y="515112"/>
                    <a:pt x="63627" y="432816"/>
                  </a:cubicBezTo>
                  <a:lnTo>
                    <a:pt x="45720" y="458534"/>
                  </a:lnTo>
                  <a:cubicBezTo>
                    <a:pt x="98774" y="543020"/>
                    <a:pt x="192786" y="599408"/>
                    <a:pt x="299752" y="599408"/>
                  </a:cubicBezTo>
                  <a:cubicBezTo>
                    <a:pt x="465011" y="599408"/>
                    <a:pt x="599504" y="465011"/>
                    <a:pt x="599504" y="299657"/>
                  </a:cubicBezTo>
                  <a:cubicBezTo>
                    <a:pt x="599504" y="134303"/>
                    <a:pt x="465011" y="0"/>
                    <a:pt x="299752" y="0"/>
                  </a:cubicBezTo>
                  <a:close/>
                  <a:moveTo>
                    <a:pt x="521780" y="285369"/>
                  </a:moveTo>
                  <a:cubicBezTo>
                    <a:pt x="517970" y="285369"/>
                    <a:pt x="514350" y="286893"/>
                    <a:pt x="511683" y="289560"/>
                  </a:cubicBezTo>
                  <a:lnTo>
                    <a:pt x="499967" y="301276"/>
                  </a:lnTo>
                  <a:lnTo>
                    <a:pt x="464249" y="301276"/>
                  </a:lnTo>
                  <a:lnTo>
                    <a:pt x="389096" y="226124"/>
                  </a:lnTo>
                  <a:cubicBezTo>
                    <a:pt x="386429" y="223456"/>
                    <a:pt x="382810" y="221933"/>
                    <a:pt x="379000" y="221933"/>
                  </a:cubicBezTo>
                  <a:lnTo>
                    <a:pt x="282321" y="221933"/>
                  </a:lnTo>
                  <a:lnTo>
                    <a:pt x="282321" y="220409"/>
                  </a:lnTo>
                  <a:cubicBezTo>
                    <a:pt x="282321" y="202025"/>
                    <a:pt x="297275" y="187166"/>
                    <a:pt x="315563" y="187166"/>
                  </a:cubicBezTo>
                  <a:lnTo>
                    <a:pt x="363188" y="187166"/>
                  </a:lnTo>
                  <a:cubicBezTo>
                    <a:pt x="366998" y="187166"/>
                    <a:pt x="370618" y="185642"/>
                    <a:pt x="373285" y="182975"/>
                  </a:cubicBezTo>
                  <a:lnTo>
                    <a:pt x="400812" y="155448"/>
                  </a:lnTo>
                  <a:lnTo>
                    <a:pt x="474155" y="155448"/>
                  </a:lnTo>
                  <a:cubicBezTo>
                    <a:pt x="478060" y="155448"/>
                    <a:pt x="481775" y="153829"/>
                    <a:pt x="484442" y="151067"/>
                  </a:cubicBezTo>
                  <a:lnTo>
                    <a:pt x="508159" y="126397"/>
                  </a:lnTo>
                  <a:cubicBezTo>
                    <a:pt x="544449" y="170021"/>
                    <a:pt x="567404" y="225171"/>
                    <a:pt x="570548" y="285369"/>
                  </a:cubicBezTo>
                  <a:lnTo>
                    <a:pt x="521780" y="2853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9" name="Google Shape;599;g1ca5d0ee910_5_5891"/>
            <p:cNvSpPr/>
            <p:nvPr/>
          </p:nvSpPr>
          <p:spPr>
            <a:xfrm>
              <a:off x="9351099" y="1601257"/>
              <a:ext cx="38573" cy="38047"/>
            </a:xfrm>
            <a:custGeom>
              <a:avLst/>
              <a:gdLst/>
              <a:ahLst/>
              <a:cxnLst/>
              <a:rect l="l" t="t" r="r" b="b"/>
              <a:pathLst>
                <a:path w="38573" h="38047" extrusionOk="0">
                  <a:moveTo>
                    <a:pt x="13214" y="900"/>
                  </a:moveTo>
                  <a:cubicBezTo>
                    <a:pt x="3213" y="4139"/>
                    <a:pt x="-2312" y="14807"/>
                    <a:pt x="927" y="24808"/>
                  </a:cubicBezTo>
                  <a:cubicBezTo>
                    <a:pt x="3498" y="32904"/>
                    <a:pt x="11023" y="38048"/>
                    <a:pt x="19119" y="38048"/>
                  </a:cubicBezTo>
                  <a:cubicBezTo>
                    <a:pt x="21024" y="38048"/>
                    <a:pt x="23025" y="37762"/>
                    <a:pt x="24930" y="37190"/>
                  </a:cubicBezTo>
                  <a:lnTo>
                    <a:pt x="25787" y="36905"/>
                  </a:lnTo>
                  <a:cubicBezTo>
                    <a:pt x="35788" y="33666"/>
                    <a:pt x="40836" y="23093"/>
                    <a:pt x="37598" y="13092"/>
                  </a:cubicBezTo>
                  <a:cubicBezTo>
                    <a:pt x="34359" y="3091"/>
                    <a:pt x="23215" y="-2243"/>
                    <a:pt x="13214" y="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0" name="Google Shape;600;g1ca5d0ee910_5_5891"/>
            <p:cNvSpPr/>
            <p:nvPr/>
          </p:nvSpPr>
          <p:spPr>
            <a:xfrm>
              <a:off x="9416917" y="1582207"/>
              <a:ext cx="38573" cy="38047"/>
            </a:xfrm>
            <a:custGeom>
              <a:avLst/>
              <a:gdLst/>
              <a:ahLst/>
              <a:cxnLst/>
              <a:rect l="l" t="t" r="r" b="b"/>
              <a:pathLst>
                <a:path w="38573" h="38047" extrusionOk="0">
                  <a:moveTo>
                    <a:pt x="13214" y="900"/>
                  </a:moveTo>
                  <a:cubicBezTo>
                    <a:pt x="3213" y="4139"/>
                    <a:pt x="-2312" y="14807"/>
                    <a:pt x="927" y="24808"/>
                  </a:cubicBezTo>
                  <a:cubicBezTo>
                    <a:pt x="3498" y="32904"/>
                    <a:pt x="11023" y="38048"/>
                    <a:pt x="19119" y="38048"/>
                  </a:cubicBezTo>
                  <a:cubicBezTo>
                    <a:pt x="21024" y="38048"/>
                    <a:pt x="23025" y="37762"/>
                    <a:pt x="24930" y="37190"/>
                  </a:cubicBezTo>
                  <a:lnTo>
                    <a:pt x="25787" y="36905"/>
                  </a:lnTo>
                  <a:cubicBezTo>
                    <a:pt x="35788" y="33666"/>
                    <a:pt x="40836" y="23093"/>
                    <a:pt x="37598" y="13092"/>
                  </a:cubicBezTo>
                  <a:cubicBezTo>
                    <a:pt x="34359" y="3091"/>
                    <a:pt x="23215" y="-2243"/>
                    <a:pt x="13214" y="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1" name="Google Shape;601;g1ca5d0ee910_5_5891"/>
            <p:cNvSpPr/>
            <p:nvPr/>
          </p:nvSpPr>
          <p:spPr>
            <a:xfrm>
              <a:off x="9336152" y="1371380"/>
              <a:ext cx="38598" cy="38276"/>
            </a:xfrm>
            <a:custGeom>
              <a:avLst/>
              <a:gdLst/>
              <a:ahLst/>
              <a:cxnLst/>
              <a:rect l="l" t="t" r="r" b="b"/>
              <a:pathLst>
                <a:path w="38598" h="38276" extrusionOk="0">
                  <a:moveTo>
                    <a:pt x="13874" y="844"/>
                  </a:moveTo>
                  <a:cubicBezTo>
                    <a:pt x="10159" y="1987"/>
                    <a:pt x="6826" y="4177"/>
                    <a:pt x="4349" y="7511"/>
                  </a:cubicBezTo>
                  <a:lnTo>
                    <a:pt x="3682" y="8368"/>
                  </a:lnTo>
                  <a:cubicBezTo>
                    <a:pt x="-2604" y="16750"/>
                    <a:pt x="-604" y="28276"/>
                    <a:pt x="7873" y="34562"/>
                  </a:cubicBezTo>
                  <a:cubicBezTo>
                    <a:pt x="10921" y="36848"/>
                    <a:pt x="14446" y="37896"/>
                    <a:pt x="17970" y="38086"/>
                  </a:cubicBezTo>
                  <a:cubicBezTo>
                    <a:pt x="18351" y="38086"/>
                    <a:pt x="18732" y="38277"/>
                    <a:pt x="19018" y="38277"/>
                  </a:cubicBezTo>
                  <a:cubicBezTo>
                    <a:pt x="25018" y="38277"/>
                    <a:pt x="30924" y="35515"/>
                    <a:pt x="34734" y="30466"/>
                  </a:cubicBezTo>
                  <a:cubicBezTo>
                    <a:pt x="41116" y="22084"/>
                    <a:pt x="39401" y="10083"/>
                    <a:pt x="31019" y="3796"/>
                  </a:cubicBezTo>
                  <a:cubicBezTo>
                    <a:pt x="25971" y="-14"/>
                    <a:pt x="19589" y="-871"/>
                    <a:pt x="13874" y="8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2" name="Google Shape;602;g1ca5d0ee910_5_5891"/>
            <p:cNvSpPr/>
            <p:nvPr/>
          </p:nvSpPr>
          <p:spPr>
            <a:xfrm>
              <a:off x="9378233" y="1319055"/>
              <a:ext cx="38582" cy="38310"/>
            </a:xfrm>
            <a:custGeom>
              <a:avLst/>
              <a:gdLst/>
              <a:ahLst/>
              <a:cxnLst/>
              <a:rect l="l" t="t" r="r" b="b"/>
              <a:pathLst>
                <a:path w="38582" h="38310" extrusionOk="0">
                  <a:moveTo>
                    <a:pt x="5131" y="6592"/>
                  </a:moveTo>
                  <a:lnTo>
                    <a:pt x="4464" y="7354"/>
                  </a:lnTo>
                  <a:cubicBezTo>
                    <a:pt x="-2394" y="15355"/>
                    <a:pt x="-1156" y="26975"/>
                    <a:pt x="6845" y="33833"/>
                  </a:cubicBezTo>
                  <a:cubicBezTo>
                    <a:pt x="10369" y="36881"/>
                    <a:pt x="14656" y="38310"/>
                    <a:pt x="19037" y="38310"/>
                  </a:cubicBezTo>
                  <a:cubicBezTo>
                    <a:pt x="24562" y="38310"/>
                    <a:pt x="30181" y="35929"/>
                    <a:pt x="33991" y="31452"/>
                  </a:cubicBezTo>
                  <a:cubicBezTo>
                    <a:pt x="40849" y="23451"/>
                    <a:pt x="39897" y="11450"/>
                    <a:pt x="31991" y="4592"/>
                  </a:cubicBezTo>
                  <a:cubicBezTo>
                    <a:pt x="23990" y="-2266"/>
                    <a:pt x="11989" y="-1314"/>
                    <a:pt x="5131" y="65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g1ca5d0ee910_5_5891"/>
            <p:cNvSpPr/>
            <p:nvPr/>
          </p:nvSpPr>
          <p:spPr>
            <a:xfrm>
              <a:off x="9421476" y="1269334"/>
              <a:ext cx="38582" cy="38310"/>
            </a:xfrm>
            <a:custGeom>
              <a:avLst/>
              <a:gdLst/>
              <a:ahLst/>
              <a:cxnLst/>
              <a:rect l="l" t="t" r="r" b="b"/>
              <a:pathLst>
                <a:path w="38582" h="38310" extrusionOk="0">
                  <a:moveTo>
                    <a:pt x="6845" y="33833"/>
                  </a:moveTo>
                  <a:cubicBezTo>
                    <a:pt x="10369" y="36881"/>
                    <a:pt x="14656" y="38310"/>
                    <a:pt x="19037" y="38310"/>
                  </a:cubicBezTo>
                  <a:cubicBezTo>
                    <a:pt x="24562" y="38310"/>
                    <a:pt x="30181" y="35929"/>
                    <a:pt x="33991" y="31452"/>
                  </a:cubicBezTo>
                  <a:cubicBezTo>
                    <a:pt x="40849" y="23451"/>
                    <a:pt x="39897" y="11450"/>
                    <a:pt x="31991" y="4592"/>
                  </a:cubicBezTo>
                  <a:cubicBezTo>
                    <a:pt x="23990" y="-2266"/>
                    <a:pt x="11989" y="-1314"/>
                    <a:pt x="5131" y="6592"/>
                  </a:cubicBezTo>
                  <a:lnTo>
                    <a:pt x="4464" y="7354"/>
                  </a:lnTo>
                  <a:cubicBezTo>
                    <a:pt x="-2394" y="15355"/>
                    <a:pt x="-1156" y="26975"/>
                    <a:pt x="6845" y="338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4" name="Google Shape;604;g1ca5d0ee910_5_5891"/>
            <p:cNvSpPr/>
            <p:nvPr/>
          </p:nvSpPr>
          <p:spPr>
            <a:xfrm>
              <a:off x="9267820" y="1486670"/>
              <a:ext cx="38435" cy="38430"/>
            </a:xfrm>
            <a:custGeom>
              <a:avLst/>
              <a:gdLst/>
              <a:ahLst/>
              <a:cxnLst/>
              <a:rect l="l" t="t" r="r" b="b"/>
              <a:pathLst>
                <a:path w="38435" h="38430" extrusionOk="0">
                  <a:moveTo>
                    <a:pt x="12197" y="37097"/>
                  </a:moveTo>
                  <a:cubicBezTo>
                    <a:pt x="14388" y="37954"/>
                    <a:pt x="16769" y="38430"/>
                    <a:pt x="18960" y="38430"/>
                  </a:cubicBezTo>
                  <a:cubicBezTo>
                    <a:pt x="26675" y="38430"/>
                    <a:pt x="34010" y="33668"/>
                    <a:pt x="37058" y="26143"/>
                  </a:cubicBezTo>
                  <a:cubicBezTo>
                    <a:pt x="40963" y="16427"/>
                    <a:pt x="36296" y="5283"/>
                    <a:pt x="26485" y="1378"/>
                  </a:cubicBezTo>
                  <a:cubicBezTo>
                    <a:pt x="16769" y="-2527"/>
                    <a:pt x="5625" y="2140"/>
                    <a:pt x="1720" y="11951"/>
                  </a:cubicBezTo>
                  <a:lnTo>
                    <a:pt x="1339" y="12903"/>
                  </a:lnTo>
                  <a:cubicBezTo>
                    <a:pt x="-2566" y="22619"/>
                    <a:pt x="2387" y="33287"/>
                    <a:pt x="12102" y="371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5" name="Google Shape;605;g1ca5d0ee910_5_5891"/>
            <p:cNvSpPr/>
            <p:nvPr/>
          </p:nvSpPr>
          <p:spPr>
            <a:xfrm>
              <a:off x="9253538" y="1551675"/>
              <a:ext cx="38100" cy="38576"/>
            </a:xfrm>
            <a:custGeom>
              <a:avLst/>
              <a:gdLst/>
              <a:ahLst/>
              <a:cxnLst/>
              <a:rect l="l" t="t" r="r" b="b"/>
              <a:pathLst>
                <a:path w="38100" h="38576" extrusionOk="0">
                  <a:moveTo>
                    <a:pt x="38100" y="18955"/>
                  </a:moveTo>
                  <a:cubicBezTo>
                    <a:pt x="38100" y="8477"/>
                    <a:pt x="29432" y="95"/>
                    <a:pt x="18955" y="0"/>
                  </a:cubicBezTo>
                  <a:cubicBezTo>
                    <a:pt x="8382" y="95"/>
                    <a:pt x="0" y="8668"/>
                    <a:pt x="0" y="19241"/>
                  </a:cubicBezTo>
                  <a:lnTo>
                    <a:pt x="0" y="20383"/>
                  </a:lnTo>
                  <a:cubicBezTo>
                    <a:pt x="191" y="30766"/>
                    <a:pt x="8668" y="38576"/>
                    <a:pt x="19050" y="38576"/>
                  </a:cubicBezTo>
                  <a:lnTo>
                    <a:pt x="19336" y="38576"/>
                  </a:lnTo>
                  <a:cubicBezTo>
                    <a:pt x="29813" y="38481"/>
                    <a:pt x="38195" y="29432"/>
                    <a:pt x="38100" y="18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6" name="Google Shape;606;g1ca5d0ee910_5_5891"/>
            <p:cNvSpPr/>
            <p:nvPr/>
          </p:nvSpPr>
          <p:spPr>
            <a:xfrm>
              <a:off x="9285109" y="1606202"/>
              <a:ext cx="38580" cy="38341"/>
            </a:xfrm>
            <a:custGeom>
              <a:avLst/>
              <a:gdLst/>
              <a:ahLst/>
              <a:cxnLst/>
              <a:rect l="l" t="t" r="r" b="b"/>
              <a:pathLst>
                <a:path w="38580" h="38341" extrusionOk="0">
                  <a:moveTo>
                    <a:pt x="25388" y="1099"/>
                  </a:moveTo>
                  <a:cubicBezTo>
                    <a:pt x="15482" y="-2425"/>
                    <a:pt x="4623" y="2813"/>
                    <a:pt x="1099" y="12719"/>
                  </a:cubicBezTo>
                  <a:cubicBezTo>
                    <a:pt x="-2425" y="22625"/>
                    <a:pt x="2813" y="33484"/>
                    <a:pt x="12719" y="37008"/>
                  </a:cubicBezTo>
                  <a:lnTo>
                    <a:pt x="13958" y="37389"/>
                  </a:lnTo>
                  <a:cubicBezTo>
                    <a:pt x="15958" y="38056"/>
                    <a:pt x="17863" y="38342"/>
                    <a:pt x="19863" y="38342"/>
                  </a:cubicBezTo>
                  <a:cubicBezTo>
                    <a:pt x="27674" y="38342"/>
                    <a:pt x="34817" y="33293"/>
                    <a:pt x="37580" y="25292"/>
                  </a:cubicBezTo>
                  <a:cubicBezTo>
                    <a:pt x="41009" y="15386"/>
                    <a:pt x="35294" y="4433"/>
                    <a:pt x="25483" y="10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7" name="Google Shape;607;g1ca5d0ee910_5_5891"/>
            <p:cNvSpPr/>
            <p:nvPr/>
          </p:nvSpPr>
          <p:spPr>
            <a:xfrm>
              <a:off x="9298393" y="1426814"/>
              <a:ext cx="38571" cy="38373"/>
            </a:xfrm>
            <a:custGeom>
              <a:avLst/>
              <a:gdLst/>
              <a:ahLst/>
              <a:cxnLst/>
              <a:rect l="l" t="t" r="r" b="b"/>
              <a:pathLst>
                <a:path w="38571" h="38373" extrusionOk="0">
                  <a:moveTo>
                    <a:pt x="29344" y="2750"/>
                  </a:moveTo>
                  <a:cubicBezTo>
                    <a:pt x="20391" y="-2679"/>
                    <a:pt x="8675" y="179"/>
                    <a:pt x="3150" y="9132"/>
                  </a:cubicBezTo>
                  <a:lnTo>
                    <a:pt x="2674" y="9989"/>
                  </a:lnTo>
                  <a:cubicBezTo>
                    <a:pt x="-2755" y="18943"/>
                    <a:pt x="388" y="30278"/>
                    <a:pt x="9342" y="35707"/>
                  </a:cubicBezTo>
                  <a:cubicBezTo>
                    <a:pt x="12294" y="37517"/>
                    <a:pt x="15628" y="38374"/>
                    <a:pt x="18962" y="38374"/>
                  </a:cubicBezTo>
                  <a:cubicBezTo>
                    <a:pt x="25629" y="38374"/>
                    <a:pt x="32106" y="34945"/>
                    <a:pt x="35821" y="28944"/>
                  </a:cubicBezTo>
                  <a:cubicBezTo>
                    <a:pt x="41250" y="19991"/>
                    <a:pt x="38393" y="8275"/>
                    <a:pt x="29439" y="27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8" name="Google Shape;608;g1ca5d0ee910_5_5891"/>
            <p:cNvSpPr/>
            <p:nvPr/>
          </p:nvSpPr>
          <p:spPr>
            <a:xfrm>
              <a:off x="9366885" y="1208108"/>
              <a:ext cx="38290" cy="38100"/>
            </a:xfrm>
            <a:custGeom>
              <a:avLst/>
              <a:gdLst/>
              <a:ahLst/>
              <a:cxnLst/>
              <a:rect l="l" t="t" r="r" b="b"/>
              <a:pathLst>
                <a:path w="38290" h="38100" extrusionOk="0">
                  <a:moveTo>
                    <a:pt x="19336" y="0"/>
                  </a:moveTo>
                  <a:lnTo>
                    <a:pt x="18860" y="0"/>
                  </a:lnTo>
                  <a:cubicBezTo>
                    <a:pt x="8382" y="0"/>
                    <a:pt x="0" y="8572"/>
                    <a:pt x="0" y="19050"/>
                  </a:cubicBezTo>
                  <a:cubicBezTo>
                    <a:pt x="0" y="29528"/>
                    <a:pt x="8763" y="38100"/>
                    <a:pt x="19241" y="38100"/>
                  </a:cubicBezTo>
                  <a:cubicBezTo>
                    <a:pt x="29718" y="38100"/>
                    <a:pt x="38291" y="29528"/>
                    <a:pt x="38291" y="19050"/>
                  </a:cubicBezTo>
                  <a:cubicBezTo>
                    <a:pt x="38291" y="8572"/>
                    <a:pt x="29718" y="0"/>
                    <a:pt x="192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9" name="Google Shape;609;g1ca5d0ee910_5_5891"/>
            <p:cNvSpPr/>
            <p:nvPr/>
          </p:nvSpPr>
          <p:spPr>
            <a:xfrm>
              <a:off x="9425369" y="1208108"/>
              <a:ext cx="38576" cy="38100"/>
            </a:xfrm>
            <a:custGeom>
              <a:avLst/>
              <a:gdLst/>
              <a:ahLst/>
              <a:cxnLst/>
              <a:rect l="l" t="t" r="r" b="b"/>
              <a:pathLst>
                <a:path w="38576" h="38100" extrusionOk="0">
                  <a:moveTo>
                    <a:pt x="19526" y="38100"/>
                  </a:moveTo>
                  <a:cubicBezTo>
                    <a:pt x="30004" y="38100"/>
                    <a:pt x="38576" y="29528"/>
                    <a:pt x="38576" y="19050"/>
                  </a:cubicBezTo>
                  <a:cubicBezTo>
                    <a:pt x="38576" y="8572"/>
                    <a:pt x="30004" y="0"/>
                    <a:pt x="19526" y="0"/>
                  </a:cubicBezTo>
                  <a:lnTo>
                    <a:pt x="18669" y="0"/>
                  </a:lnTo>
                  <a:cubicBezTo>
                    <a:pt x="8191" y="0"/>
                    <a:pt x="0" y="8572"/>
                    <a:pt x="0" y="19050"/>
                  </a:cubicBezTo>
                  <a:cubicBezTo>
                    <a:pt x="0" y="29528"/>
                    <a:pt x="8953" y="38100"/>
                    <a:pt x="19431"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0" name="Google Shape;610;g1ca5d0ee910_5_5891"/>
            <p:cNvSpPr/>
            <p:nvPr/>
          </p:nvSpPr>
          <p:spPr>
            <a:xfrm>
              <a:off x="9483852" y="1208108"/>
              <a:ext cx="38385" cy="38385"/>
            </a:xfrm>
            <a:custGeom>
              <a:avLst/>
              <a:gdLst/>
              <a:ahLst/>
              <a:cxnLst/>
              <a:rect l="l" t="t" r="r" b="b"/>
              <a:pathLst>
                <a:path w="38385" h="38385" extrusionOk="0">
                  <a:moveTo>
                    <a:pt x="19336" y="0"/>
                  </a:moveTo>
                  <a:lnTo>
                    <a:pt x="18859" y="0"/>
                  </a:lnTo>
                  <a:cubicBezTo>
                    <a:pt x="8382" y="0"/>
                    <a:pt x="0" y="8572"/>
                    <a:pt x="0" y="19050"/>
                  </a:cubicBezTo>
                  <a:cubicBezTo>
                    <a:pt x="0" y="21907"/>
                    <a:pt x="667" y="24575"/>
                    <a:pt x="1810" y="27051"/>
                  </a:cubicBezTo>
                  <a:cubicBezTo>
                    <a:pt x="4763" y="33718"/>
                    <a:pt x="11430" y="38386"/>
                    <a:pt x="19336" y="38386"/>
                  </a:cubicBezTo>
                  <a:cubicBezTo>
                    <a:pt x="29813" y="38386"/>
                    <a:pt x="38386" y="29623"/>
                    <a:pt x="38386" y="19050"/>
                  </a:cubicBezTo>
                  <a:cubicBezTo>
                    <a:pt x="38386" y="8477"/>
                    <a:pt x="29813" y="0"/>
                    <a:pt x="1933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1" name="Google Shape;611;g1ca5d0ee910_5_5891"/>
            <p:cNvSpPr/>
            <p:nvPr/>
          </p:nvSpPr>
          <p:spPr>
            <a:xfrm>
              <a:off x="9484138" y="1272783"/>
              <a:ext cx="38100" cy="38576"/>
            </a:xfrm>
            <a:custGeom>
              <a:avLst/>
              <a:gdLst/>
              <a:ahLst/>
              <a:cxnLst/>
              <a:rect l="l" t="t" r="r" b="b"/>
              <a:pathLst>
                <a:path w="38100" h="38576" extrusionOk="0">
                  <a:moveTo>
                    <a:pt x="38100" y="18574"/>
                  </a:moveTo>
                  <a:cubicBezTo>
                    <a:pt x="38100" y="8096"/>
                    <a:pt x="29528" y="0"/>
                    <a:pt x="19050" y="0"/>
                  </a:cubicBezTo>
                  <a:cubicBezTo>
                    <a:pt x="8573" y="0"/>
                    <a:pt x="0" y="8954"/>
                    <a:pt x="0" y="19526"/>
                  </a:cubicBezTo>
                  <a:cubicBezTo>
                    <a:pt x="0" y="30099"/>
                    <a:pt x="8573" y="38576"/>
                    <a:pt x="19050" y="38576"/>
                  </a:cubicBezTo>
                  <a:cubicBezTo>
                    <a:pt x="29528" y="38576"/>
                    <a:pt x="38100" y="30004"/>
                    <a:pt x="38100" y="19526"/>
                  </a:cubicBezTo>
                  <a:lnTo>
                    <a:pt x="38100" y="185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g1ca5d0ee910_5_5891"/>
            <p:cNvSpPr/>
            <p:nvPr/>
          </p:nvSpPr>
          <p:spPr>
            <a:xfrm>
              <a:off x="9484138" y="1337077"/>
              <a:ext cx="38100" cy="38385"/>
            </a:xfrm>
            <a:custGeom>
              <a:avLst/>
              <a:gdLst/>
              <a:ahLst/>
              <a:cxnLst/>
              <a:rect l="l" t="t" r="r" b="b"/>
              <a:pathLst>
                <a:path w="38100" h="38385" extrusionOk="0">
                  <a:moveTo>
                    <a:pt x="19050" y="95"/>
                  </a:moveTo>
                  <a:cubicBezTo>
                    <a:pt x="8573" y="95"/>
                    <a:pt x="0" y="8858"/>
                    <a:pt x="0" y="19336"/>
                  </a:cubicBezTo>
                  <a:cubicBezTo>
                    <a:pt x="0" y="29813"/>
                    <a:pt x="8573" y="38386"/>
                    <a:pt x="19050" y="38386"/>
                  </a:cubicBezTo>
                  <a:cubicBezTo>
                    <a:pt x="29528" y="38386"/>
                    <a:pt x="38100" y="29813"/>
                    <a:pt x="38100" y="19336"/>
                  </a:cubicBezTo>
                  <a:lnTo>
                    <a:pt x="38100" y="18859"/>
                  </a:lnTo>
                  <a:cubicBezTo>
                    <a:pt x="38100" y="8382"/>
                    <a:pt x="29528" y="0"/>
                    <a:pt x="1905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13" name="Google Shape;613;g1ca5d0ee910_5_5891"/>
          <p:cNvSpPr txBox="1"/>
          <p:nvPr/>
        </p:nvSpPr>
        <p:spPr>
          <a:xfrm>
            <a:off x="381794" y="4498180"/>
            <a:ext cx="2765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Arial"/>
                <a:ea typeface="Arial"/>
                <a:cs typeface="Arial"/>
                <a:sym typeface="Arial"/>
              </a:rPr>
              <a:t>Outcomes</a:t>
            </a:r>
            <a:endParaRPr sz="1400" b="0" i="0" u="none" strike="noStrike" cap="none">
              <a:solidFill>
                <a:srgbClr val="000000"/>
              </a:solidFill>
              <a:latin typeface="Arial"/>
              <a:ea typeface="Arial"/>
              <a:cs typeface="Arial"/>
              <a:sym typeface="Arial"/>
            </a:endParaRPr>
          </a:p>
        </p:txBody>
      </p:sp>
      <p:sp>
        <p:nvSpPr>
          <p:cNvPr id="614" name="Google Shape;614;g1ca5d0ee910_5_5891"/>
          <p:cNvSpPr txBox="1"/>
          <p:nvPr/>
        </p:nvSpPr>
        <p:spPr>
          <a:xfrm>
            <a:off x="11828769" y="6553576"/>
            <a:ext cx="315900" cy="288900"/>
          </a:xfrm>
          <a:prstGeom prst="rect">
            <a:avLst/>
          </a:prstGeom>
          <a:noFill/>
          <a:ln>
            <a:noFill/>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US" sz="700" b="0" i="0" u="none" strike="noStrike" cap="none">
                <a:solidFill>
                  <a:schemeClr val="lt1"/>
                </a:solidFill>
                <a:latin typeface="Arial"/>
                <a:ea typeface="Arial"/>
                <a:cs typeface="Arial"/>
                <a:sym typeface="Arial"/>
              </a:rPr>
              <a:t>‹#›</a:t>
            </a:fld>
            <a:endParaRPr sz="700" b="0" i="0" u="none" strike="noStrike" cap="none">
              <a:solidFill>
                <a:schemeClr val="lt1"/>
              </a:solidFill>
              <a:latin typeface="Arial"/>
              <a:ea typeface="Arial"/>
              <a:cs typeface="Arial"/>
              <a:sym typeface="Arial"/>
            </a:endParaRPr>
          </a:p>
        </p:txBody>
      </p:sp>
      <p:sp>
        <p:nvSpPr>
          <p:cNvPr id="615" name="Google Shape;615;g1ca5d0ee910_5_5891"/>
          <p:cNvSpPr txBox="1"/>
          <p:nvPr/>
        </p:nvSpPr>
        <p:spPr>
          <a:xfrm>
            <a:off x="10566703" y="6603303"/>
            <a:ext cx="1326600" cy="2001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Zscaler, Inc. All rights reserved</a:t>
            </a:r>
            <a:endParaRPr sz="1400" b="0" i="0" u="none" strike="noStrike" cap="none">
              <a:solidFill>
                <a:srgbClr val="000000"/>
              </a:solidFill>
              <a:latin typeface="Arial"/>
              <a:ea typeface="Arial"/>
              <a:cs typeface="Arial"/>
              <a:sym typeface="Arial"/>
            </a:endParaRPr>
          </a:p>
        </p:txBody>
      </p:sp>
      <p:sp>
        <p:nvSpPr>
          <p:cNvPr id="616" name="Google Shape;616;g1ca5d0ee910_5_5891"/>
          <p:cNvSpPr txBox="1"/>
          <p:nvPr/>
        </p:nvSpPr>
        <p:spPr>
          <a:xfrm>
            <a:off x="10224018" y="6609523"/>
            <a:ext cx="298500" cy="200100"/>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 2022</a:t>
            </a:r>
            <a:endParaRPr sz="700" b="0" i="0" u="none" strike="noStrike" cap="none">
              <a:solidFill>
                <a:schemeClr val="lt1"/>
              </a:solidFill>
              <a:latin typeface="Arial"/>
              <a:ea typeface="Arial"/>
              <a:cs typeface="Arial"/>
              <a:sym typeface="Arial"/>
            </a:endParaRPr>
          </a:p>
        </p:txBody>
      </p:sp>
      <p:pic>
        <p:nvPicPr>
          <p:cNvPr id="617" name="Google Shape;617;g1ca5d0ee910_5_5891"/>
          <p:cNvPicPr preferRelativeResize="0"/>
          <p:nvPr/>
        </p:nvPicPr>
        <p:blipFill rotWithShape="1">
          <a:blip r:embed="rId4">
            <a:alphaModFix/>
          </a:blip>
          <a:srcRect/>
          <a:stretch/>
        </p:blipFill>
        <p:spPr>
          <a:xfrm>
            <a:off x="452559" y="6573045"/>
            <a:ext cx="2736998" cy="229865"/>
          </a:xfrm>
          <a:prstGeom prst="rect">
            <a:avLst/>
          </a:prstGeom>
          <a:noFill/>
          <a:ln>
            <a:noFill/>
          </a:ln>
        </p:spPr>
      </p:pic>
      <p:sp>
        <p:nvSpPr>
          <p:cNvPr id="618" name="Google Shape;618;g1ca5d0ee910_5_5891"/>
          <p:cNvSpPr txBox="1">
            <a:spLocks noGrp="1"/>
          </p:cNvSpPr>
          <p:nvPr>
            <p:ph type="body" idx="7"/>
          </p:nvPr>
        </p:nvSpPr>
        <p:spPr>
          <a:xfrm>
            <a:off x="9650814" y="381000"/>
            <a:ext cx="2218800" cy="662100"/>
          </a:xfrm>
          <a:prstGeom prst="rect">
            <a:avLst/>
          </a:prstGeom>
          <a:noFill/>
          <a:ln>
            <a:noFill/>
          </a:ln>
        </p:spPr>
        <p:txBody>
          <a:bodyPr spcFirstLastPara="1" wrap="square" lIns="137150" tIns="91425" rIns="137150" bIns="137150" anchor="ctr" anchorCtr="0">
            <a:noAutofit/>
          </a:bodyPr>
          <a:lstStyle>
            <a:lvl1pPr marL="457200" lvl="0" indent="-228600" algn="l" rtl="0">
              <a:lnSpc>
                <a:spcPct val="100000"/>
              </a:lnSpc>
              <a:spcBef>
                <a:spcPts val="1000"/>
              </a:spcBef>
              <a:spcAft>
                <a:spcPts val="0"/>
              </a:spcAft>
              <a:buSzPts val="1500"/>
              <a:buNone/>
              <a:defRPr sz="1200">
                <a:solidFill>
                  <a:schemeClr val="lt1"/>
                </a:solidFill>
              </a:defRPr>
            </a:lvl1pPr>
            <a:lvl2pPr marL="914400" lvl="1" indent="-304800" algn="l" rtl="0">
              <a:lnSpc>
                <a:spcPct val="100000"/>
              </a:lnSpc>
              <a:spcBef>
                <a:spcPts val="600"/>
              </a:spcBef>
              <a:spcAft>
                <a:spcPts val="0"/>
              </a:spcAft>
              <a:buSzPts val="1200"/>
              <a:buChar char="⁃"/>
              <a:defRPr sz="1200">
                <a:solidFill>
                  <a:schemeClr val="lt1"/>
                </a:solidFill>
              </a:defRPr>
            </a:lvl2pPr>
            <a:lvl3pPr marL="1371600" lvl="2" indent="-304800" algn="l" rtl="0">
              <a:lnSpc>
                <a:spcPct val="100000"/>
              </a:lnSpc>
              <a:spcBef>
                <a:spcPts val="500"/>
              </a:spcBef>
              <a:spcAft>
                <a:spcPts val="0"/>
              </a:spcAft>
              <a:buClr>
                <a:schemeClr val="lt1"/>
              </a:buClr>
              <a:buSzPts val="1200"/>
              <a:buChar char="•"/>
              <a:defRPr sz="1200">
                <a:solidFill>
                  <a:schemeClr val="lt1"/>
                </a:solidFill>
              </a:defRPr>
            </a:lvl3pPr>
            <a:lvl4pPr marL="1828800" lvl="3" indent="-304800" algn="l" rtl="0">
              <a:lnSpc>
                <a:spcPct val="100000"/>
              </a:lnSpc>
              <a:spcBef>
                <a:spcPts val="500"/>
              </a:spcBef>
              <a:spcAft>
                <a:spcPts val="0"/>
              </a:spcAft>
              <a:buClr>
                <a:schemeClr val="lt1"/>
              </a:buClr>
              <a:buSzPts val="1200"/>
              <a:buChar char="▪"/>
              <a:defRPr sz="1200">
                <a:solidFill>
                  <a:schemeClr val="lt1"/>
                </a:solidFill>
              </a:defRPr>
            </a:lvl4pPr>
            <a:lvl5pPr marL="2286000" lvl="4" indent="-304800" algn="l" rtl="0">
              <a:lnSpc>
                <a:spcPct val="100000"/>
              </a:lnSpc>
              <a:spcBef>
                <a:spcPts val="500"/>
              </a:spcBef>
              <a:spcAft>
                <a:spcPts val="0"/>
              </a:spcAft>
              <a:buClr>
                <a:schemeClr val="lt1"/>
              </a:buClr>
              <a:buSzPts val="1200"/>
              <a:buChar char="•"/>
              <a:defRPr sz="12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9" name="Google Shape;619;g1ca5d0ee910_5_5891"/>
          <p:cNvSpPr txBox="1">
            <a:spLocks noGrp="1"/>
          </p:cNvSpPr>
          <p:nvPr>
            <p:ph type="body" idx="8"/>
          </p:nvPr>
        </p:nvSpPr>
        <p:spPr>
          <a:xfrm>
            <a:off x="9650814" y="1111250"/>
            <a:ext cx="2218800" cy="544800"/>
          </a:xfrm>
          <a:prstGeom prst="rect">
            <a:avLst/>
          </a:prstGeom>
          <a:noFill/>
          <a:ln>
            <a:noFill/>
          </a:ln>
        </p:spPr>
        <p:txBody>
          <a:bodyPr spcFirstLastPara="1" wrap="square" lIns="137150" tIns="91425" rIns="137150" bIns="137150" anchor="ctr" anchorCtr="0">
            <a:noAutofit/>
          </a:bodyPr>
          <a:lstStyle>
            <a:lvl1pPr marL="457200" lvl="0" indent="-228600" algn="l" rtl="0">
              <a:lnSpc>
                <a:spcPct val="100000"/>
              </a:lnSpc>
              <a:spcBef>
                <a:spcPts val="1000"/>
              </a:spcBef>
              <a:spcAft>
                <a:spcPts val="0"/>
              </a:spcAft>
              <a:buSzPts val="1500"/>
              <a:buNone/>
              <a:defRPr sz="1200">
                <a:solidFill>
                  <a:schemeClr val="lt1"/>
                </a:solidFill>
              </a:defRPr>
            </a:lvl1pPr>
            <a:lvl2pPr marL="914400" lvl="1" indent="-304800" algn="l" rtl="0">
              <a:lnSpc>
                <a:spcPct val="100000"/>
              </a:lnSpc>
              <a:spcBef>
                <a:spcPts val="600"/>
              </a:spcBef>
              <a:spcAft>
                <a:spcPts val="0"/>
              </a:spcAft>
              <a:buSzPts val="1200"/>
              <a:buChar char="⁃"/>
              <a:defRPr sz="1200">
                <a:solidFill>
                  <a:schemeClr val="lt1"/>
                </a:solidFill>
              </a:defRPr>
            </a:lvl2pPr>
            <a:lvl3pPr marL="1371600" lvl="2" indent="-304800" algn="l" rtl="0">
              <a:lnSpc>
                <a:spcPct val="100000"/>
              </a:lnSpc>
              <a:spcBef>
                <a:spcPts val="500"/>
              </a:spcBef>
              <a:spcAft>
                <a:spcPts val="0"/>
              </a:spcAft>
              <a:buClr>
                <a:schemeClr val="lt1"/>
              </a:buClr>
              <a:buSzPts val="1200"/>
              <a:buChar char="•"/>
              <a:defRPr sz="1200">
                <a:solidFill>
                  <a:schemeClr val="lt1"/>
                </a:solidFill>
              </a:defRPr>
            </a:lvl3pPr>
            <a:lvl4pPr marL="1828800" lvl="3" indent="-304800" algn="l" rtl="0">
              <a:lnSpc>
                <a:spcPct val="100000"/>
              </a:lnSpc>
              <a:spcBef>
                <a:spcPts val="500"/>
              </a:spcBef>
              <a:spcAft>
                <a:spcPts val="0"/>
              </a:spcAft>
              <a:buClr>
                <a:schemeClr val="lt1"/>
              </a:buClr>
              <a:buSzPts val="1200"/>
              <a:buChar char="▪"/>
              <a:defRPr sz="1200">
                <a:solidFill>
                  <a:schemeClr val="lt1"/>
                </a:solidFill>
              </a:defRPr>
            </a:lvl4pPr>
            <a:lvl5pPr marL="2286000" lvl="4" indent="-304800" algn="l" rtl="0">
              <a:lnSpc>
                <a:spcPct val="100000"/>
              </a:lnSpc>
              <a:spcBef>
                <a:spcPts val="500"/>
              </a:spcBef>
              <a:spcAft>
                <a:spcPts val="0"/>
              </a:spcAft>
              <a:buClr>
                <a:schemeClr val="lt1"/>
              </a:buClr>
              <a:buSzPts val="1200"/>
              <a:buChar char="•"/>
              <a:defRPr sz="12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0" name="Google Shape;620;g1ca5d0ee910_5_5891"/>
          <p:cNvSpPr txBox="1">
            <a:spLocks noGrp="1"/>
          </p:cNvSpPr>
          <p:nvPr>
            <p:ph type="body" idx="9"/>
          </p:nvPr>
        </p:nvSpPr>
        <p:spPr>
          <a:xfrm>
            <a:off x="7437132" y="2031358"/>
            <a:ext cx="4432500" cy="2140500"/>
          </a:xfrm>
          <a:prstGeom prst="rect">
            <a:avLst/>
          </a:prstGeom>
          <a:noFill/>
          <a:ln>
            <a:noFill/>
          </a:ln>
        </p:spPr>
        <p:txBody>
          <a:bodyPr spcFirstLastPara="1" wrap="square" lIns="0" tIns="0" rIns="0" bIns="0" anchor="b" anchorCtr="0">
            <a:noAutofit/>
          </a:bodyPr>
          <a:lstStyle>
            <a:lvl1pPr marL="457200" lvl="0" indent="-228600" algn="ctr" rtl="0">
              <a:lnSpc>
                <a:spcPct val="100000"/>
              </a:lnSpc>
              <a:spcBef>
                <a:spcPts val="1000"/>
              </a:spcBef>
              <a:spcAft>
                <a:spcPts val="0"/>
              </a:spcAft>
              <a:buSzPts val="2500"/>
              <a:buNone/>
              <a:defRPr sz="2000">
                <a:solidFill>
                  <a:schemeClr val="lt1"/>
                </a:solidFill>
              </a:defRPr>
            </a:lvl1pPr>
            <a:lvl2pPr marL="914400" lvl="1" indent="-228600" algn="l" rtl="0">
              <a:lnSpc>
                <a:spcPct val="100000"/>
              </a:lnSpc>
              <a:spcBef>
                <a:spcPts val="600"/>
              </a:spcBef>
              <a:spcAft>
                <a:spcPts val="0"/>
              </a:spcAft>
              <a:buSzPts val="2000"/>
              <a:buNone/>
              <a:defRPr sz="2000">
                <a:solidFill>
                  <a:schemeClr val="lt1"/>
                </a:solidFill>
              </a:defRPr>
            </a:lvl2pPr>
            <a:lvl3pPr marL="1371600" lvl="2" indent="-228600" algn="l" rtl="0">
              <a:lnSpc>
                <a:spcPct val="100000"/>
              </a:lnSpc>
              <a:spcBef>
                <a:spcPts val="500"/>
              </a:spcBef>
              <a:spcAft>
                <a:spcPts val="0"/>
              </a:spcAft>
              <a:buClr>
                <a:schemeClr val="lt1"/>
              </a:buClr>
              <a:buSzPts val="2000"/>
              <a:buNone/>
              <a:defRPr sz="2000">
                <a:solidFill>
                  <a:schemeClr val="lt1"/>
                </a:solidFill>
              </a:defRPr>
            </a:lvl3pPr>
            <a:lvl4pPr marL="1828800" lvl="3" indent="-228600" algn="l" rtl="0">
              <a:lnSpc>
                <a:spcPct val="100000"/>
              </a:lnSpc>
              <a:spcBef>
                <a:spcPts val="500"/>
              </a:spcBef>
              <a:spcAft>
                <a:spcPts val="0"/>
              </a:spcAft>
              <a:buClr>
                <a:schemeClr val="lt1"/>
              </a:buClr>
              <a:buSzPts val="2000"/>
              <a:buNone/>
              <a:defRPr sz="2000">
                <a:solidFill>
                  <a:schemeClr val="lt1"/>
                </a:solidFill>
              </a:defRPr>
            </a:lvl4pPr>
            <a:lvl5pPr marL="2286000" lvl="4" indent="-228600" algn="l" rtl="0">
              <a:lnSpc>
                <a:spcPct val="100000"/>
              </a:lnSpc>
              <a:spcBef>
                <a:spcPts val="500"/>
              </a:spcBef>
              <a:spcAft>
                <a:spcPts val="0"/>
              </a:spcAft>
              <a:buClr>
                <a:schemeClr val="lt1"/>
              </a:buClr>
              <a:buSzPts val="2000"/>
              <a:buNone/>
              <a:defRPr sz="20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1" name="Google Shape;621;g1ca5d0ee910_5_5891"/>
          <p:cNvSpPr txBox="1">
            <a:spLocks noGrp="1"/>
          </p:cNvSpPr>
          <p:nvPr>
            <p:ph type="body" idx="13"/>
          </p:nvPr>
        </p:nvSpPr>
        <p:spPr>
          <a:xfrm>
            <a:off x="7437132" y="4382501"/>
            <a:ext cx="4439100" cy="411300"/>
          </a:xfrm>
          <a:prstGeom prst="rect">
            <a:avLst/>
          </a:prstGeom>
          <a:noFill/>
          <a:ln>
            <a:noFill/>
          </a:ln>
        </p:spPr>
        <p:txBody>
          <a:bodyPr spcFirstLastPara="1" wrap="square" lIns="137150" tIns="91425" rIns="137150" bIns="137150" anchor="t" anchorCtr="0">
            <a:noAutofit/>
          </a:bodyPr>
          <a:lstStyle>
            <a:lvl1pPr marL="457200" lvl="0" indent="-228600" algn="ctr" rtl="0">
              <a:lnSpc>
                <a:spcPct val="100000"/>
              </a:lnSpc>
              <a:spcBef>
                <a:spcPts val="1000"/>
              </a:spcBef>
              <a:spcAft>
                <a:spcPts val="0"/>
              </a:spcAft>
              <a:buSzPts val="1500"/>
              <a:buNone/>
              <a:defRPr sz="1200">
                <a:solidFill>
                  <a:schemeClr val="lt1"/>
                </a:solidFill>
              </a:defRPr>
            </a:lvl1pPr>
            <a:lvl2pPr marL="914400" lvl="1" indent="-228600" algn="l" rtl="0">
              <a:lnSpc>
                <a:spcPct val="100000"/>
              </a:lnSpc>
              <a:spcBef>
                <a:spcPts val="600"/>
              </a:spcBef>
              <a:spcAft>
                <a:spcPts val="0"/>
              </a:spcAft>
              <a:buSzPts val="1200"/>
              <a:buNone/>
              <a:defRPr sz="1200">
                <a:solidFill>
                  <a:schemeClr val="lt1"/>
                </a:solidFill>
              </a:defRPr>
            </a:lvl2pPr>
            <a:lvl3pPr marL="1371600" lvl="2" indent="-228600" algn="l" rtl="0">
              <a:lnSpc>
                <a:spcPct val="100000"/>
              </a:lnSpc>
              <a:spcBef>
                <a:spcPts val="500"/>
              </a:spcBef>
              <a:spcAft>
                <a:spcPts val="0"/>
              </a:spcAft>
              <a:buClr>
                <a:schemeClr val="lt1"/>
              </a:buClr>
              <a:buSzPts val="1200"/>
              <a:buNone/>
              <a:defRPr sz="1200">
                <a:solidFill>
                  <a:schemeClr val="lt1"/>
                </a:solidFill>
              </a:defRPr>
            </a:lvl3pPr>
            <a:lvl4pPr marL="1828800" lvl="3" indent="-228600" algn="l" rtl="0">
              <a:lnSpc>
                <a:spcPct val="100000"/>
              </a:lnSpc>
              <a:spcBef>
                <a:spcPts val="500"/>
              </a:spcBef>
              <a:spcAft>
                <a:spcPts val="0"/>
              </a:spcAft>
              <a:buClr>
                <a:schemeClr val="lt1"/>
              </a:buClr>
              <a:buSzPts val="1200"/>
              <a:buNone/>
              <a:defRPr sz="1200">
                <a:solidFill>
                  <a:schemeClr val="lt1"/>
                </a:solidFill>
              </a:defRPr>
            </a:lvl4pPr>
            <a:lvl5pPr marL="2286000" lvl="4" indent="-228600" algn="l" rtl="0">
              <a:lnSpc>
                <a:spcPct val="100000"/>
              </a:lnSpc>
              <a:spcBef>
                <a:spcPts val="500"/>
              </a:spcBef>
              <a:spcAft>
                <a:spcPts val="0"/>
              </a:spcAft>
              <a:buClr>
                <a:schemeClr val="lt1"/>
              </a:buClr>
              <a:buSzPts val="1200"/>
              <a:buNone/>
              <a:defRPr sz="12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2" name="Google Shape;622;g1ca5d0ee910_5_5891"/>
          <p:cNvSpPr>
            <a:spLocks noGrp="1"/>
          </p:cNvSpPr>
          <p:nvPr>
            <p:ph type="pic" idx="14"/>
          </p:nvPr>
        </p:nvSpPr>
        <p:spPr>
          <a:xfrm>
            <a:off x="3780517" y="1992835"/>
            <a:ext cx="795300" cy="796800"/>
          </a:xfrm>
          <a:prstGeom prst="rect">
            <a:avLst/>
          </a:prstGeom>
          <a:noFill/>
          <a:ln>
            <a:noFill/>
          </a:ln>
        </p:spPr>
      </p:sp>
      <p:sp>
        <p:nvSpPr>
          <p:cNvPr id="623" name="Google Shape;623;g1ca5d0ee910_5_5891"/>
          <p:cNvSpPr txBox="1">
            <a:spLocks noGrp="1"/>
          </p:cNvSpPr>
          <p:nvPr>
            <p:ph type="body" idx="15"/>
          </p:nvPr>
        </p:nvSpPr>
        <p:spPr>
          <a:xfrm>
            <a:off x="3297238" y="3513138"/>
            <a:ext cx="3220200" cy="943800"/>
          </a:xfrm>
          <a:prstGeom prst="rect">
            <a:avLst/>
          </a:prstGeom>
          <a:noFill/>
          <a:ln>
            <a:noFill/>
          </a:ln>
        </p:spPr>
        <p:txBody>
          <a:bodyPr spcFirstLastPara="1" wrap="square" lIns="0" tIns="0" rIns="0" bIns="137150" anchor="t" anchorCtr="0">
            <a:noAutofit/>
          </a:bodyPr>
          <a:lstStyle>
            <a:lvl1pPr marL="457200" lvl="0" indent="-298450" algn="l" rtl="0">
              <a:lnSpc>
                <a:spcPct val="100000"/>
              </a:lnSpc>
              <a:spcBef>
                <a:spcPts val="0"/>
              </a:spcBef>
              <a:spcAft>
                <a:spcPts val="0"/>
              </a:spcAft>
              <a:buSzPts val="1100"/>
              <a:buFont typeface="Arial"/>
              <a:buChar char="●"/>
              <a:defRPr sz="1100">
                <a:solidFill>
                  <a:schemeClr val="dk1"/>
                </a:solidFill>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500"/>
              </a:spcBef>
              <a:spcAft>
                <a:spcPts val="0"/>
              </a:spcAft>
              <a:buClr>
                <a:schemeClr val="accent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4" name="Google Shape;624;g1ca5d0ee910_5_5891"/>
          <p:cNvSpPr txBox="1">
            <a:spLocks noGrp="1"/>
          </p:cNvSpPr>
          <p:nvPr>
            <p:ph type="body" idx="16"/>
          </p:nvPr>
        </p:nvSpPr>
        <p:spPr>
          <a:xfrm>
            <a:off x="4575850" y="1949450"/>
            <a:ext cx="2178000" cy="881100"/>
          </a:xfrm>
          <a:prstGeom prst="rect">
            <a:avLst/>
          </a:prstGeom>
          <a:noFill/>
          <a:ln>
            <a:noFill/>
          </a:ln>
        </p:spPr>
        <p:txBody>
          <a:bodyPr spcFirstLastPara="1" wrap="square" lIns="137150" tIns="91425" rIns="137150" bIns="137150" anchor="ctr" anchorCtr="0">
            <a:noAutofit/>
          </a:bodyPr>
          <a:lstStyle>
            <a:lvl1pPr marL="457200" lvl="0" indent="-228600" algn="l" rtl="0">
              <a:lnSpc>
                <a:spcPct val="100000"/>
              </a:lnSpc>
              <a:spcBef>
                <a:spcPts val="1000"/>
              </a:spcBef>
              <a:spcAft>
                <a:spcPts val="0"/>
              </a:spcAft>
              <a:buSzPts val="1500"/>
              <a:buNone/>
              <a:defRPr sz="1200"/>
            </a:lvl1pPr>
            <a:lvl2pPr marL="914400" lvl="1" indent="-228600" algn="l" rtl="0">
              <a:lnSpc>
                <a:spcPct val="100000"/>
              </a:lnSpc>
              <a:spcBef>
                <a:spcPts val="600"/>
              </a:spcBef>
              <a:spcAft>
                <a:spcPts val="0"/>
              </a:spcAft>
              <a:buSzPts val="1200"/>
              <a:buNone/>
              <a:defRPr sz="1200"/>
            </a:lvl2pPr>
            <a:lvl3pPr marL="1371600" lvl="2" indent="-228600" algn="l" rtl="0">
              <a:lnSpc>
                <a:spcPct val="100000"/>
              </a:lnSpc>
              <a:spcBef>
                <a:spcPts val="500"/>
              </a:spcBef>
              <a:spcAft>
                <a:spcPts val="0"/>
              </a:spcAft>
              <a:buClr>
                <a:schemeClr val="accent1"/>
              </a:buClr>
              <a:buSzPts val="1200"/>
              <a:buNone/>
              <a:defRPr sz="1200"/>
            </a:lvl3pPr>
            <a:lvl4pPr marL="1828800" lvl="3" indent="-228600" algn="l" rtl="0">
              <a:lnSpc>
                <a:spcPct val="100000"/>
              </a:lnSpc>
              <a:spcBef>
                <a:spcPts val="500"/>
              </a:spcBef>
              <a:spcAft>
                <a:spcPts val="0"/>
              </a:spcAft>
              <a:buClr>
                <a:schemeClr val="dk1"/>
              </a:buClr>
              <a:buSzPts val="1200"/>
              <a:buNone/>
              <a:defRPr sz="1200"/>
            </a:lvl4pPr>
            <a:lvl5pPr marL="2286000" lvl="4" indent="-228600" algn="l" rtl="0">
              <a:lnSpc>
                <a:spcPct val="100000"/>
              </a:lnSpc>
              <a:spcBef>
                <a:spcPts val="500"/>
              </a:spcBef>
              <a:spcAft>
                <a:spcPts val="0"/>
              </a:spcAft>
              <a:buClr>
                <a:schemeClr val="dk1"/>
              </a:buClr>
              <a:buSzPts val="1200"/>
              <a:buNone/>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5" name="Google Shape;625;g1ca5d0ee910_5_5891"/>
          <p:cNvSpPr/>
          <p:nvPr/>
        </p:nvSpPr>
        <p:spPr>
          <a:xfrm>
            <a:off x="-7144" y="-7145"/>
            <a:ext cx="12192001" cy="388742"/>
          </a:xfrm>
          <a:custGeom>
            <a:avLst/>
            <a:gdLst/>
            <a:ahLst/>
            <a:cxnLst/>
            <a:rect l="l" t="t" r="r" b="b"/>
            <a:pathLst>
              <a:path w="12192001" h="371114" extrusionOk="0">
                <a:moveTo>
                  <a:pt x="11955476" y="371114"/>
                </a:moveTo>
                <a:lnTo>
                  <a:pt x="10208362" y="371114"/>
                </a:lnTo>
                <a:cubicBezTo>
                  <a:pt x="10086614" y="371160"/>
                  <a:pt x="9978252" y="294770"/>
                  <a:pt x="9938553" y="180914"/>
                </a:cubicBezTo>
                <a:lnTo>
                  <a:pt x="9938553" y="180069"/>
                </a:lnTo>
                <a:cubicBezTo>
                  <a:pt x="9914228" y="103089"/>
                  <a:pt x="9842323" y="50546"/>
                  <a:pt x="9760794" y="50173"/>
                </a:cubicBezTo>
                <a:lnTo>
                  <a:pt x="0" y="50173"/>
                </a:lnTo>
                <a:lnTo>
                  <a:pt x="0" y="0"/>
                </a:lnTo>
                <a:lnTo>
                  <a:pt x="12192001" y="0"/>
                </a:lnTo>
                <a:lnTo>
                  <a:pt x="12192001" y="136891"/>
                </a:lnTo>
                <a:cubicBezTo>
                  <a:pt x="12192001" y="266155"/>
                  <a:pt x="12086145" y="370981"/>
                  <a:pt x="11955476" y="371114"/>
                </a:cubicBezTo>
                <a:close/>
              </a:path>
            </a:pathLst>
          </a:custGeom>
          <a:solidFill>
            <a:schemeClr val="accent1"/>
          </a:solidFill>
          <a:ln w="12175" cap="flat" cmpd="sng">
            <a:solidFill>
              <a:schemeClr val="accent1"/>
            </a:solidFill>
            <a:prstDash val="solid"/>
            <a:miter lim="8000"/>
            <a:headEnd type="none" w="sm" len="sm"/>
            <a:tailEnd type="none" w="sm" len="sm"/>
          </a:ln>
        </p:spPr>
        <p:txBody>
          <a:bodyPr spcFirstLastPara="1" wrap="square" lIns="91425" tIns="45700" rIns="274300"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6" name="Google Shape;626;g1ca5d0ee910_5_5891"/>
          <p:cNvSpPr txBox="1">
            <a:spLocks noGrp="1"/>
          </p:cNvSpPr>
          <p:nvPr>
            <p:ph type="body" idx="17"/>
          </p:nvPr>
        </p:nvSpPr>
        <p:spPr>
          <a:xfrm>
            <a:off x="10132043" y="3175"/>
            <a:ext cx="1743900" cy="377700"/>
          </a:xfrm>
          <a:prstGeom prst="rect">
            <a:avLst/>
          </a:prstGeom>
          <a:noFill/>
          <a:ln>
            <a:noFill/>
          </a:ln>
        </p:spPr>
        <p:txBody>
          <a:bodyPr spcFirstLastPara="1" wrap="square" lIns="137150" tIns="0" rIns="137150" bIns="0" anchor="ctr" anchorCtr="0">
            <a:noAutofit/>
          </a:bodyPr>
          <a:lstStyle>
            <a:lvl1pPr marL="457200" lvl="0" indent="-228600" algn="ctr" rtl="0">
              <a:lnSpc>
                <a:spcPct val="100000"/>
              </a:lnSpc>
              <a:spcBef>
                <a:spcPts val="1000"/>
              </a:spcBef>
              <a:spcAft>
                <a:spcPts val="0"/>
              </a:spcAft>
              <a:buSzPts val="1750"/>
              <a:buNone/>
              <a:defRPr sz="1400">
                <a:solidFill>
                  <a:schemeClr val="lt1"/>
                </a:solidFill>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500"/>
              </a:spcBef>
              <a:spcAft>
                <a:spcPts val="0"/>
              </a:spcAft>
              <a:buClr>
                <a:schemeClr val="accent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7" name="Google Shape;627;g1ca5d0ee910_5_5891"/>
          <p:cNvSpPr txBox="1">
            <a:spLocks noGrp="1"/>
          </p:cNvSpPr>
          <p:nvPr>
            <p:ph type="body" idx="18"/>
          </p:nvPr>
        </p:nvSpPr>
        <p:spPr>
          <a:xfrm>
            <a:off x="2360613" y="381000"/>
            <a:ext cx="6027600" cy="1062000"/>
          </a:xfrm>
          <a:prstGeom prst="rect">
            <a:avLst/>
          </a:prstGeom>
          <a:noFill/>
          <a:ln>
            <a:noFill/>
          </a:ln>
        </p:spPr>
        <p:txBody>
          <a:bodyPr spcFirstLastPara="1" wrap="square" lIns="0" tIns="91425" rIns="137150" bIns="137150" anchor="ctr" anchorCtr="0">
            <a:noAutofit/>
          </a:bodyPr>
          <a:lstStyle>
            <a:lvl1pPr marL="457200" lvl="0" indent="-228600" algn="l" rtl="0">
              <a:lnSpc>
                <a:spcPct val="100000"/>
              </a:lnSpc>
              <a:spcBef>
                <a:spcPts val="1000"/>
              </a:spcBef>
              <a:spcAft>
                <a:spcPts val="0"/>
              </a:spcAft>
              <a:buSzPts val="1500"/>
              <a:buNone/>
              <a:defRPr sz="1200">
                <a:solidFill>
                  <a:schemeClr val="lt1"/>
                </a:solidFill>
              </a:defRPr>
            </a:lvl1pPr>
            <a:lvl2pPr marL="914400" lvl="1" indent="-228600" algn="l" rtl="0">
              <a:lnSpc>
                <a:spcPct val="100000"/>
              </a:lnSpc>
              <a:spcBef>
                <a:spcPts val="600"/>
              </a:spcBef>
              <a:spcAft>
                <a:spcPts val="0"/>
              </a:spcAft>
              <a:buSzPts val="1200"/>
              <a:buNone/>
              <a:defRPr sz="1200">
                <a:solidFill>
                  <a:schemeClr val="lt1"/>
                </a:solidFill>
              </a:defRPr>
            </a:lvl2pPr>
            <a:lvl3pPr marL="1371600" lvl="2" indent="-228600" algn="l" rtl="0">
              <a:lnSpc>
                <a:spcPct val="100000"/>
              </a:lnSpc>
              <a:spcBef>
                <a:spcPts val="500"/>
              </a:spcBef>
              <a:spcAft>
                <a:spcPts val="0"/>
              </a:spcAft>
              <a:buClr>
                <a:schemeClr val="lt1"/>
              </a:buClr>
              <a:buSzPts val="1200"/>
              <a:buNone/>
              <a:defRPr sz="1200">
                <a:solidFill>
                  <a:schemeClr val="lt1"/>
                </a:solidFill>
              </a:defRPr>
            </a:lvl3pPr>
            <a:lvl4pPr marL="1828800" lvl="3" indent="-228600" algn="l" rtl="0">
              <a:lnSpc>
                <a:spcPct val="100000"/>
              </a:lnSpc>
              <a:spcBef>
                <a:spcPts val="500"/>
              </a:spcBef>
              <a:spcAft>
                <a:spcPts val="0"/>
              </a:spcAft>
              <a:buClr>
                <a:schemeClr val="lt1"/>
              </a:buClr>
              <a:buSzPts val="1200"/>
              <a:buNone/>
              <a:defRPr sz="1200">
                <a:solidFill>
                  <a:schemeClr val="lt1"/>
                </a:solidFill>
              </a:defRPr>
            </a:lvl4pPr>
            <a:lvl5pPr marL="2286000" lvl="4" indent="-228600" algn="l" rtl="0">
              <a:lnSpc>
                <a:spcPct val="100000"/>
              </a:lnSpc>
              <a:spcBef>
                <a:spcPts val="500"/>
              </a:spcBef>
              <a:spcAft>
                <a:spcPts val="0"/>
              </a:spcAft>
              <a:buClr>
                <a:schemeClr val="lt1"/>
              </a:buClr>
              <a:buSzPts val="1200"/>
              <a:buNone/>
              <a:defRPr sz="12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77999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INAL-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5B43-67F0-4942-BEFD-BBDDFCDBC6CA}"/>
              </a:ext>
            </a:extLst>
          </p:cNvPr>
          <p:cNvSpPr>
            <a:spLocks noGrp="1"/>
          </p:cNvSpPr>
          <p:nvPr>
            <p:ph type="title"/>
          </p:nvPr>
        </p:nvSpPr>
        <p:spPr>
          <a:xfrm>
            <a:off x="315913" y="246766"/>
            <a:ext cx="11553825" cy="654934"/>
          </a:xfrm>
        </p:spPr>
        <p:txBody>
          <a:bodyPr tIns="0"/>
          <a:lstStyle>
            <a:lvl1pPr>
              <a:defRPr>
                <a:solidFill>
                  <a:schemeClr val="tx1">
                    <a:lumMod val="75000"/>
                  </a:schemeClr>
                </a:solidFill>
              </a:defRPr>
            </a:lvl1pPr>
          </a:lstStyle>
          <a:p>
            <a:r>
              <a:rPr lang="en-US"/>
              <a:t>Click to edit Master title style</a:t>
            </a:r>
          </a:p>
        </p:txBody>
      </p:sp>
    </p:spTree>
    <p:extLst>
      <p:ext uri="{BB962C8B-B14F-4D97-AF65-F5344CB8AC3E}">
        <p14:creationId xmlns:p14="http://schemas.microsoft.com/office/powerpoint/2010/main" val="8314206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A002E26-BDF1-D333-51A1-D10C5F26740B}"/>
              </a:ext>
            </a:extLst>
          </p:cNvPr>
          <p:cNvSpPr>
            <a:spLocks noGrp="1"/>
          </p:cNvSpPr>
          <p:nvPr>
            <p:ph type="dt" sz="half" idx="10"/>
          </p:nvPr>
        </p:nvSpPr>
        <p:spPr/>
        <p:txBody>
          <a:bodyPr/>
          <a:lstStyle>
            <a:lvl1pPr>
              <a:defRPr/>
            </a:lvl1pPr>
          </a:lstStyle>
          <a:p>
            <a:pPr>
              <a:defRPr/>
            </a:pPr>
            <a:fld id="{A3B07C2B-B6D4-4AB9-B99C-A42971D2C8D9}" type="datetimeFigureOut">
              <a:rPr lang="pl-PL"/>
              <a:pPr>
                <a:defRPr/>
              </a:pPr>
              <a:t>9.06.2025</a:t>
            </a:fld>
            <a:endParaRPr lang="pl-PL"/>
          </a:p>
        </p:txBody>
      </p:sp>
      <p:sp>
        <p:nvSpPr>
          <p:cNvPr id="5" name="Symbol zastępczy stopki 4">
            <a:extLst>
              <a:ext uri="{FF2B5EF4-FFF2-40B4-BE49-F238E27FC236}">
                <a16:creationId xmlns:a16="http://schemas.microsoft.com/office/drawing/2014/main" id="{A4D1EC30-4733-0C91-C39F-68171EFEACD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223C4D98-05B5-D2D5-4C99-2FA229D510B5}"/>
              </a:ext>
            </a:extLst>
          </p:cNvPr>
          <p:cNvSpPr>
            <a:spLocks noGrp="1"/>
          </p:cNvSpPr>
          <p:nvPr>
            <p:ph type="sldNum" sz="quarter" idx="12"/>
          </p:nvPr>
        </p:nvSpPr>
        <p:spPr/>
        <p:txBody>
          <a:bodyPr/>
          <a:lstStyle>
            <a:lvl1pPr>
              <a:defRPr/>
            </a:lvl1pPr>
          </a:lstStyle>
          <a:p>
            <a:pPr>
              <a:defRPr/>
            </a:pPr>
            <a:fld id="{2CFFF9CB-F1FE-42EF-A067-4EAA24515386}" type="slidenum">
              <a:rPr lang="pl-PL"/>
              <a:pPr>
                <a:defRPr/>
              </a:pPr>
              <a:t>‹#›</a:t>
            </a:fld>
            <a:endParaRPr lang="pl-PL"/>
          </a:p>
        </p:txBody>
      </p:sp>
    </p:spTree>
    <p:extLst>
      <p:ext uri="{BB962C8B-B14F-4D97-AF65-F5344CB8AC3E}">
        <p14:creationId xmlns:p14="http://schemas.microsoft.com/office/powerpoint/2010/main" val="42870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2CAE416-3A4D-330D-73AB-476ADC966B11}"/>
              </a:ext>
            </a:extLst>
          </p:cNvPr>
          <p:cNvSpPr>
            <a:spLocks noGrp="1"/>
          </p:cNvSpPr>
          <p:nvPr>
            <p:ph type="dt" sz="half" idx="10"/>
          </p:nvPr>
        </p:nvSpPr>
        <p:spPr/>
        <p:txBody>
          <a:bodyPr/>
          <a:lstStyle>
            <a:lvl1pPr>
              <a:defRPr/>
            </a:lvl1pPr>
          </a:lstStyle>
          <a:p>
            <a:pPr>
              <a:defRPr/>
            </a:pPr>
            <a:fld id="{BF4639EF-9275-45DC-B093-57D32581551F}" type="datetimeFigureOut">
              <a:rPr lang="pl-PL"/>
              <a:pPr>
                <a:defRPr/>
              </a:pPr>
              <a:t>9.06.2025</a:t>
            </a:fld>
            <a:endParaRPr lang="pl-PL"/>
          </a:p>
        </p:txBody>
      </p:sp>
      <p:sp>
        <p:nvSpPr>
          <p:cNvPr id="5" name="Symbol zastępczy stopki 4">
            <a:extLst>
              <a:ext uri="{FF2B5EF4-FFF2-40B4-BE49-F238E27FC236}">
                <a16:creationId xmlns:a16="http://schemas.microsoft.com/office/drawing/2014/main" id="{93D7CCF3-DADD-1F8E-21FA-3255A9CCE1E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9A0826B0-A6CD-239C-DE14-9AC03F476997}"/>
              </a:ext>
            </a:extLst>
          </p:cNvPr>
          <p:cNvSpPr>
            <a:spLocks noGrp="1"/>
          </p:cNvSpPr>
          <p:nvPr>
            <p:ph type="sldNum" sz="quarter" idx="12"/>
          </p:nvPr>
        </p:nvSpPr>
        <p:spPr/>
        <p:txBody>
          <a:bodyPr/>
          <a:lstStyle>
            <a:lvl1pPr>
              <a:defRPr/>
            </a:lvl1pPr>
          </a:lstStyle>
          <a:p>
            <a:pPr>
              <a:defRPr/>
            </a:pPr>
            <a:fld id="{0116A70C-E5CF-4A2B-8D16-2DE507A35488}" type="slidenum">
              <a:rPr lang="pl-PL"/>
              <a:pPr>
                <a:defRPr/>
              </a:pPr>
              <a:t>‹#›</a:t>
            </a:fld>
            <a:endParaRPr lang="pl-PL"/>
          </a:p>
        </p:txBody>
      </p:sp>
    </p:spTree>
    <p:extLst>
      <p:ext uri="{BB962C8B-B14F-4D97-AF65-F5344CB8AC3E}">
        <p14:creationId xmlns:p14="http://schemas.microsoft.com/office/powerpoint/2010/main" val="92348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119A7F5-3CC7-1829-5FCC-FA6E62144B6B}"/>
              </a:ext>
            </a:extLst>
          </p:cNvPr>
          <p:cNvSpPr>
            <a:spLocks noGrp="1"/>
          </p:cNvSpPr>
          <p:nvPr>
            <p:ph type="dt" sz="half" idx="10"/>
          </p:nvPr>
        </p:nvSpPr>
        <p:spPr/>
        <p:txBody>
          <a:bodyPr/>
          <a:lstStyle>
            <a:lvl1pPr>
              <a:defRPr/>
            </a:lvl1pPr>
          </a:lstStyle>
          <a:p>
            <a:pPr>
              <a:defRPr/>
            </a:pPr>
            <a:fld id="{D189AF03-7058-46CC-865F-87F984D634A9}" type="datetimeFigureOut">
              <a:rPr lang="pl-PL"/>
              <a:pPr>
                <a:defRPr/>
              </a:pPr>
              <a:t>9.06.2025</a:t>
            </a:fld>
            <a:endParaRPr lang="pl-PL"/>
          </a:p>
        </p:txBody>
      </p:sp>
      <p:sp>
        <p:nvSpPr>
          <p:cNvPr id="6" name="Symbol zastępczy stopki 5">
            <a:extLst>
              <a:ext uri="{FF2B5EF4-FFF2-40B4-BE49-F238E27FC236}">
                <a16:creationId xmlns:a16="http://schemas.microsoft.com/office/drawing/2014/main" id="{64B0AF7A-09E6-B2C3-C7B2-404A8E882ADE}"/>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6">
            <a:extLst>
              <a:ext uri="{FF2B5EF4-FFF2-40B4-BE49-F238E27FC236}">
                <a16:creationId xmlns:a16="http://schemas.microsoft.com/office/drawing/2014/main" id="{D3C9E77A-22CF-E0CE-D1AD-147771FFB94F}"/>
              </a:ext>
            </a:extLst>
          </p:cNvPr>
          <p:cNvSpPr>
            <a:spLocks noGrp="1"/>
          </p:cNvSpPr>
          <p:nvPr>
            <p:ph type="sldNum" sz="quarter" idx="12"/>
          </p:nvPr>
        </p:nvSpPr>
        <p:spPr/>
        <p:txBody>
          <a:bodyPr/>
          <a:lstStyle>
            <a:lvl1pPr>
              <a:defRPr/>
            </a:lvl1pPr>
          </a:lstStyle>
          <a:p>
            <a:pPr>
              <a:defRPr/>
            </a:pPr>
            <a:fld id="{825C9ADE-6BE7-445C-86E2-F1278FBF1FF4}" type="slidenum">
              <a:rPr lang="pl-PL"/>
              <a:pPr>
                <a:defRPr/>
              </a:pPr>
              <a:t>‹#›</a:t>
            </a:fld>
            <a:endParaRPr lang="pl-PL"/>
          </a:p>
        </p:txBody>
      </p:sp>
    </p:spTree>
    <p:extLst>
      <p:ext uri="{BB962C8B-B14F-4D97-AF65-F5344CB8AC3E}">
        <p14:creationId xmlns:p14="http://schemas.microsoft.com/office/powerpoint/2010/main" val="48901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7C10349-1AF4-10E9-7906-010BBEA6C867}"/>
              </a:ext>
            </a:extLst>
          </p:cNvPr>
          <p:cNvSpPr>
            <a:spLocks noGrp="1"/>
          </p:cNvSpPr>
          <p:nvPr>
            <p:ph type="dt" sz="half" idx="10"/>
          </p:nvPr>
        </p:nvSpPr>
        <p:spPr/>
        <p:txBody>
          <a:bodyPr/>
          <a:lstStyle>
            <a:lvl1pPr>
              <a:defRPr/>
            </a:lvl1pPr>
          </a:lstStyle>
          <a:p>
            <a:pPr>
              <a:defRPr/>
            </a:pPr>
            <a:fld id="{F4D004B9-896F-4265-A92E-8FE25DE5A99E}" type="datetimeFigureOut">
              <a:rPr lang="pl-PL"/>
              <a:pPr>
                <a:defRPr/>
              </a:pPr>
              <a:t>9.06.2025</a:t>
            </a:fld>
            <a:endParaRPr lang="pl-PL"/>
          </a:p>
        </p:txBody>
      </p:sp>
      <p:sp>
        <p:nvSpPr>
          <p:cNvPr id="8" name="Symbol zastępczy stopki 7">
            <a:extLst>
              <a:ext uri="{FF2B5EF4-FFF2-40B4-BE49-F238E27FC236}">
                <a16:creationId xmlns:a16="http://schemas.microsoft.com/office/drawing/2014/main" id="{2342332F-F797-A014-72BC-055FD8BA8F65}"/>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8">
            <a:extLst>
              <a:ext uri="{FF2B5EF4-FFF2-40B4-BE49-F238E27FC236}">
                <a16:creationId xmlns:a16="http://schemas.microsoft.com/office/drawing/2014/main" id="{A2117F97-6971-CA48-602B-B2D8616BFFA2}"/>
              </a:ext>
            </a:extLst>
          </p:cNvPr>
          <p:cNvSpPr>
            <a:spLocks noGrp="1"/>
          </p:cNvSpPr>
          <p:nvPr>
            <p:ph type="sldNum" sz="quarter" idx="12"/>
          </p:nvPr>
        </p:nvSpPr>
        <p:spPr/>
        <p:txBody>
          <a:bodyPr/>
          <a:lstStyle>
            <a:lvl1pPr>
              <a:defRPr/>
            </a:lvl1pPr>
          </a:lstStyle>
          <a:p>
            <a:pPr>
              <a:defRPr/>
            </a:pPr>
            <a:fld id="{18ECF89C-B781-4FF7-947F-692B9D9AB4CE}" type="slidenum">
              <a:rPr lang="pl-PL"/>
              <a:pPr>
                <a:defRPr/>
              </a:pPr>
              <a:t>‹#›</a:t>
            </a:fld>
            <a:endParaRPr lang="pl-PL"/>
          </a:p>
        </p:txBody>
      </p:sp>
    </p:spTree>
    <p:extLst>
      <p:ext uri="{BB962C8B-B14F-4D97-AF65-F5344CB8AC3E}">
        <p14:creationId xmlns:p14="http://schemas.microsoft.com/office/powerpoint/2010/main" val="51059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26F8E0B-427D-942C-0239-49FD66673FE1}"/>
              </a:ext>
            </a:extLst>
          </p:cNvPr>
          <p:cNvSpPr>
            <a:spLocks noGrp="1"/>
          </p:cNvSpPr>
          <p:nvPr>
            <p:ph type="dt" sz="half" idx="10"/>
          </p:nvPr>
        </p:nvSpPr>
        <p:spPr/>
        <p:txBody>
          <a:bodyPr/>
          <a:lstStyle>
            <a:lvl1pPr>
              <a:defRPr/>
            </a:lvl1pPr>
          </a:lstStyle>
          <a:p>
            <a:pPr>
              <a:defRPr/>
            </a:pPr>
            <a:fld id="{9AE3495B-EEDE-49B3-8859-48C32AD7DD0E}" type="datetimeFigureOut">
              <a:rPr lang="pl-PL"/>
              <a:pPr>
                <a:defRPr/>
              </a:pPr>
              <a:t>9.06.2025</a:t>
            </a:fld>
            <a:endParaRPr lang="pl-PL"/>
          </a:p>
        </p:txBody>
      </p:sp>
      <p:sp>
        <p:nvSpPr>
          <p:cNvPr id="4" name="Symbol zastępczy stopki 3">
            <a:extLst>
              <a:ext uri="{FF2B5EF4-FFF2-40B4-BE49-F238E27FC236}">
                <a16:creationId xmlns:a16="http://schemas.microsoft.com/office/drawing/2014/main" id="{219F1122-A486-C1BE-961E-BD68313F8C58}"/>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4">
            <a:extLst>
              <a:ext uri="{FF2B5EF4-FFF2-40B4-BE49-F238E27FC236}">
                <a16:creationId xmlns:a16="http://schemas.microsoft.com/office/drawing/2014/main" id="{4076BCD2-63AF-25E0-4470-7B0737659D7F}"/>
              </a:ext>
            </a:extLst>
          </p:cNvPr>
          <p:cNvSpPr>
            <a:spLocks noGrp="1"/>
          </p:cNvSpPr>
          <p:nvPr>
            <p:ph type="sldNum" sz="quarter" idx="12"/>
          </p:nvPr>
        </p:nvSpPr>
        <p:spPr/>
        <p:txBody>
          <a:bodyPr/>
          <a:lstStyle>
            <a:lvl1pPr>
              <a:defRPr/>
            </a:lvl1pPr>
          </a:lstStyle>
          <a:p>
            <a:pPr>
              <a:defRPr/>
            </a:pPr>
            <a:fld id="{DB99E46D-D8CB-4A95-8111-3C08B4093C6E}" type="slidenum">
              <a:rPr lang="pl-PL"/>
              <a:pPr>
                <a:defRPr/>
              </a:pPr>
              <a:t>‹#›</a:t>
            </a:fld>
            <a:endParaRPr lang="pl-PL"/>
          </a:p>
        </p:txBody>
      </p:sp>
    </p:spTree>
    <p:extLst>
      <p:ext uri="{BB962C8B-B14F-4D97-AF65-F5344CB8AC3E}">
        <p14:creationId xmlns:p14="http://schemas.microsoft.com/office/powerpoint/2010/main" val="18604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643AE14-27C7-5A70-ABFA-6ECC8F9F23F7}"/>
              </a:ext>
            </a:extLst>
          </p:cNvPr>
          <p:cNvSpPr>
            <a:spLocks noGrp="1"/>
          </p:cNvSpPr>
          <p:nvPr>
            <p:ph type="dt" sz="half" idx="10"/>
          </p:nvPr>
        </p:nvSpPr>
        <p:spPr/>
        <p:txBody>
          <a:bodyPr/>
          <a:lstStyle>
            <a:lvl1pPr>
              <a:defRPr/>
            </a:lvl1pPr>
          </a:lstStyle>
          <a:p>
            <a:pPr>
              <a:defRPr/>
            </a:pPr>
            <a:fld id="{2C2C5D15-0D03-406A-91EF-5A58993014E2}" type="datetimeFigureOut">
              <a:rPr lang="pl-PL"/>
              <a:pPr>
                <a:defRPr/>
              </a:pPr>
              <a:t>9.06.2025</a:t>
            </a:fld>
            <a:endParaRPr lang="pl-PL"/>
          </a:p>
        </p:txBody>
      </p:sp>
      <p:sp>
        <p:nvSpPr>
          <p:cNvPr id="3" name="Symbol zastępczy stopki 2">
            <a:extLst>
              <a:ext uri="{FF2B5EF4-FFF2-40B4-BE49-F238E27FC236}">
                <a16:creationId xmlns:a16="http://schemas.microsoft.com/office/drawing/2014/main" id="{9781566F-D56A-A5CE-C75B-4C341B55FE18}"/>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3">
            <a:extLst>
              <a:ext uri="{FF2B5EF4-FFF2-40B4-BE49-F238E27FC236}">
                <a16:creationId xmlns:a16="http://schemas.microsoft.com/office/drawing/2014/main" id="{328FBBD5-EBEC-2883-A7E1-94EE9666DE3D}"/>
              </a:ext>
            </a:extLst>
          </p:cNvPr>
          <p:cNvSpPr>
            <a:spLocks noGrp="1"/>
          </p:cNvSpPr>
          <p:nvPr>
            <p:ph type="sldNum" sz="quarter" idx="12"/>
          </p:nvPr>
        </p:nvSpPr>
        <p:spPr/>
        <p:txBody>
          <a:bodyPr/>
          <a:lstStyle>
            <a:lvl1pPr>
              <a:defRPr/>
            </a:lvl1pPr>
          </a:lstStyle>
          <a:p>
            <a:pPr>
              <a:defRPr/>
            </a:pPr>
            <a:fld id="{7577D49F-8CE1-466E-90D5-E146C39FF313}" type="slidenum">
              <a:rPr lang="pl-PL"/>
              <a:pPr>
                <a:defRPr/>
              </a:pPr>
              <a:t>‹#›</a:t>
            </a:fld>
            <a:endParaRPr lang="pl-PL"/>
          </a:p>
        </p:txBody>
      </p:sp>
    </p:spTree>
    <p:extLst>
      <p:ext uri="{BB962C8B-B14F-4D97-AF65-F5344CB8AC3E}">
        <p14:creationId xmlns:p14="http://schemas.microsoft.com/office/powerpoint/2010/main" val="24149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C132D50-856F-3668-B8A1-7E9534E58DEA}"/>
              </a:ext>
            </a:extLst>
          </p:cNvPr>
          <p:cNvSpPr>
            <a:spLocks noGrp="1"/>
          </p:cNvSpPr>
          <p:nvPr>
            <p:ph type="dt" sz="half" idx="10"/>
          </p:nvPr>
        </p:nvSpPr>
        <p:spPr/>
        <p:txBody>
          <a:bodyPr/>
          <a:lstStyle>
            <a:lvl1pPr>
              <a:defRPr/>
            </a:lvl1pPr>
          </a:lstStyle>
          <a:p>
            <a:pPr>
              <a:defRPr/>
            </a:pPr>
            <a:fld id="{0D08351A-699E-4BA4-AE09-DB56EC664266}" type="datetimeFigureOut">
              <a:rPr lang="pl-PL"/>
              <a:pPr>
                <a:defRPr/>
              </a:pPr>
              <a:t>9.06.2025</a:t>
            </a:fld>
            <a:endParaRPr lang="pl-PL"/>
          </a:p>
        </p:txBody>
      </p:sp>
      <p:sp>
        <p:nvSpPr>
          <p:cNvPr id="6" name="Symbol zastępczy stopki 5">
            <a:extLst>
              <a:ext uri="{FF2B5EF4-FFF2-40B4-BE49-F238E27FC236}">
                <a16:creationId xmlns:a16="http://schemas.microsoft.com/office/drawing/2014/main" id="{C6BB7E1B-2BC6-EA81-A230-76C71616BBD2}"/>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6">
            <a:extLst>
              <a:ext uri="{FF2B5EF4-FFF2-40B4-BE49-F238E27FC236}">
                <a16:creationId xmlns:a16="http://schemas.microsoft.com/office/drawing/2014/main" id="{217967C8-6177-36A5-0281-1114EE2AC2B3}"/>
              </a:ext>
            </a:extLst>
          </p:cNvPr>
          <p:cNvSpPr>
            <a:spLocks noGrp="1"/>
          </p:cNvSpPr>
          <p:nvPr>
            <p:ph type="sldNum" sz="quarter" idx="12"/>
          </p:nvPr>
        </p:nvSpPr>
        <p:spPr/>
        <p:txBody>
          <a:bodyPr/>
          <a:lstStyle>
            <a:lvl1pPr>
              <a:defRPr/>
            </a:lvl1pPr>
          </a:lstStyle>
          <a:p>
            <a:pPr>
              <a:defRPr/>
            </a:pPr>
            <a:fld id="{A8457078-6C15-4C65-BA19-75DA9ABEE66B}" type="slidenum">
              <a:rPr lang="pl-PL"/>
              <a:pPr>
                <a:defRPr/>
              </a:pPr>
              <a:t>‹#›</a:t>
            </a:fld>
            <a:endParaRPr lang="pl-PL"/>
          </a:p>
        </p:txBody>
      </p:sp>
    </p:spTree>
    <p:extLst>
      <p:ext uri="{BB962C8B-B14F-4D97-AF65-F5344CB8AC3E}">
        <p14:creationId xmlns:p14="http://schemas.microsoft.com/office/powerpoint/2010/main" val="41841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CA2E865-7FDE-8C71-1B6A-DC44113A6962}"/>
              </a:ext>
            </a:extLst>
          </p:cNvPr>
          <p:cNvSpPr>
            <a:spLocks noGrp="1"/>
          </p:cNvSpPr>
          <p:nvPr>
            <p:ph type="dt" sz="half" idx="10"/>
          </p:nvPr>
        </p:nvSpPr>
        <p:spPr/>
        <p:txBody>
          <a:bodyPr/>
          <a:lstStyle>
            <a:lvl1pPr>
              <a:defRPr/>
            </a:lvl1pPr>
          </a:lstStyle>
          <a:p>
            <a:pPr>
              <a:defRPr/>
            </a:pPr>
            <a:fld id="{436EE865-049C-4B2B-878B-3B76A128557E}" type="datetimeFigureOut">
              <a:rPr lang="pl-PL"/>
              <a:pPr>
                <a:defRPr/>
              </a:pPr>
              <a:t>9.06.2025</a:t>
            </a:fld>
            <a:endParaRPr lang="pl-PL"/>
          </a:p>
        </p:txBody>
      </p:sp>
      <p:sp>
        <p:nvSpPr>
          <p:cNvPr id="6" name="Symbol zastępczy stopki 5">
            <a:extLst>
              <a:ext uri="{FF2B5EF4-FFF2-40B4-BE49-F238E27FC236}">
                <a16:creationId xmlns:a16="http://schemas.microsoft.com/office/drawing/2014/main" id="{63B5691C-2A15-6C8E-F85B-7ACC88F86623}"/>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6">
            <a:extLst>
              <a:ext uri="{FF2B5EF4-FFF2-40B4-BE49-F238E27FC236}">
                <a16:creationId xmlns:a16="http://schemas.microsoft.com/office/drawing/2014/main" id="{148F5A9A-9078-DA75-DB3C-0CF72F9E1640}"/>
              </a:ext>
            </a:extLst>
          </p:cNvPr>
          <p:cNvSpPr>
            <a:spLocks noGrp="1"/>
          </p:cNvSpPr>
          <p:nvPr>
            <p:ph type="sldNum" sz="quarter" idx="12"/>
          </p:nvPr>
        </p:nvSpPr>
        <p:spPr/>
        <p:txBody>
          <a:bodyPr/>
          <a:lstStyle>
            <a:lvl1pPr>
              <a:defRPr/>
            </a:lvl1pPr>
          </a:lstStyle>
          <a:p>
            <a:pPr>
              <a:defRPr/>
            </a:pPr>
            <a:fld id="{9354F674-2D40-491F-9DF7-34CE1A976B2B}" type="slidenum">
              <a:rPr lang="pl-PL"/>
              <a:pPr>
                <a:defRPr/>
              </a:pPr>
              <a:t>‹#›</a:t>
            </a:fld>
            <a:endParaRPr lang="pl-PL"/>
          </a:p>
        </p:txBody>
      </p:sp>
    </p:spTree>
    <p:extLst>
      <p:ext uri="{BB962C8B-B14F-4D97-AF65-F5344CB8AC3E}">
        <p14:creationId xmlns:p14="http://schemas.microsoft.com/office/powerpoint/2010/main" val="312263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A094515A-30DB-8C30-4190-04C1CDAFEDF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D0378599-A006-EFDC-DC1A-896F2A847C5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2A050C8F-3524-439D-E04D-3EE06B879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82000"/>
                  </a:schemeClr>
                </a:solidFill>
                <a:latin typeface="+mn-lt"/>
              </a:defRPr>
            </a:lvl1pPr>
          </a:lstStyle>
          <a:p>
            <a:pPr>
              <a:defRPr/>
            </a:pPr>
            <a:fld id="{A4F9D23F-2CB1-436B-B810-9ACD55358A14}" type="datetimeFigureOut">
              <a:rPr lang="pl-PL"/>
              <a:pPr>
                <a:defRPr/>
              </a:pPr>
              <a:t>9.06.2025</a:t>
            </a:fld>
            <a:endParaRPr lang="pl-PL"/>
          </a:p>
        </p:txBody>
      </p:sp>
      <p:sp>
        <p:nvSpPr>
          <p:cNvPr id="5" name="Symbol zastępczy stopki 4">
            <a:extLst>
              <a:ext uri="{FF2B5EF4-FFF2-40B4-BE49-F238E27FC236}">
                <a16:creationId xmlns:a16="http://schemas.microsoft.com/office/drawing/2014/main" id="{EFE96F89-4EB7-FA60-F8B3-E1363E316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pl-PL"/>
          </a:p>
        </p:txBody>
      </p:sp>
      <p:sp>
        <p:nvSpPr>
          <p:cNvPr id="6" name="Symbol zastępczy numeru slajdu 5">
            <a:extLst>
              <a:ext uri="{FF2B5EF4-FFF2-40B4-BE49-F238E27FC236}">
                <a16:creationId xmlns:a16="http://schemas.microsoft.com/office/drawing/2014/main" id="{E066024B-184B-18C1-1B48-0663852F2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82000"/>
                  </a:schemeClr>
                </a:solidFill>
                <a:latin typeface="+mn-lt"/>
              </a:defRPr>
            </a:lvl1pPr>
          </a:lstStyle>
          <a:p>
            <a:pPr>
              <a:defRPr/>
            </a:pPr>
            <a:fld id="{4F4C2F5A-A0B1-4347-AD04-FD05C633A3E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ptos Display" panose="020B0004020202020204" pitchFamily="34" charset="0"/>
        </a:defRPr>
      </a:lvl2pPr>
      <a:lvl3pPr algn="l" rtl="0" fontAlgn="base">
        <a:lnSpc>
          <a:spcPct val="90000"/>
        </a:lnSpc>
        <a:spcBef>
          <a:spcPct val="0"/>
        </a:spcBef>
        <a:spcAft>
          <a:spcPct val="0"/>
        </a:spcAft>
        <a:defRPr sz="4400">
          <a:solidFill>
            <a:schemeClr val="tx1"/>
          </a:solidFill>
          <a:latin typeface="Aptos Display" panose="020B0004020202020204" pitchFamily="34" charset="0"/>
        </a:defRPr>
      </a:lvl3pPr>
      <a:lvl4pPr algn="l" rtl="0" fontAlgn="base">
        <a:lnSpc>
          <a:spcPct val="90000"/>
        </a:lnSpc>
        <a:spcBef>
          <a:spcPct val="0"/>
        </a:spcBef>
        <a:spcAft>
          <a:spcPct val="0"/>
        </a:spcAft>
        <a:defRPr sz="4400">
          <a:solidFill>
            <a:schemeClr val="tx1"/>
          </a:solidFill>
          <a:latin typeface="Aptos Display" panose="020B0004020202020204" pitchFamily="34" charset="0"/>
        </a:defRPr>
      </a:lvl4pPr>
      <a:lvl5pPr algn="l" rtl="0" fontAlgn="base">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www.zscaler.com/customers/royalcaribbean" TargetMode="External"/><Relationship Id="rId3" Type="http://schemas.openxmlformats.org/officeDocument/2006/relationships/image" Target="../media/image16.jpg"/><Relationship Id="rId7" Type="http://schemas.openxmlformats.org/officeDocument/2006/relationships/hyperlink" Target="https://www.zscaler.com/products/zscaler-digital-experienc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zscaler.com/products/zscaler-private-access" TargetMode="External"/><Relationship Id="rId5" Type="http://schemas.openxmlformats.org/officeDocument/2006/relationships/hyperlink" Target="https://www.zscaler.com/products/zscaler-internet-access" TargetMode="External"/><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www.zscaler.com/customers/royal-caribbe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hyperlink" Target="https://www.zscaler.com/technology/cloud-firewall" TargetMode="External"/><Relationship Id="rId3" Type="http://schemas.openxmlformats.org/officeDocument/2006/relationships/image" Target="../media/image21.png"/><Relationship Id="rId7" Type="http://schemas.openxmlformats.org/officeDocument/2006/relationships/hyperlink" Target="https://www.zscaler.com/products/zscaler-private-access" TargetMode="External"/><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zscaler.com/products/zscaler-internet-access" TargetMode="External"/><Relationship Id="rId11" Type="http://schemas.openxmlformats.org/officeDocument/2006/relationships/hyperlink" Target="https://www.zscaler.com/customers/mol-group" TargetMode="External"/><Relationship Id="rId5" Type="http://schemas.openxmlformats.org/officeDocument/2006/relationships/hyperlink" Target="https://www.zscaler.com/platform/zero-trust-exchange?_bt=572834128277&amp;_bk=zero%20trust%20exchange&amp;_bm=e&amp;_bn=g&amp;_bg=135356434721&amp;utm_source=google&amp;utm_medium=cpc&amp;utm_campaign=google-ads-na&amp;gclid=CjwKCAjw6MKXBhA5EiwANWLODBzFRu_st0ZhCmAClBKuJ4SAQ_cIbdyZbN8hnQfkXQi83H6Bg7Dm6RoC1y0QAvD_BwE" TargetMode="External"/><Relationship Id="rId10" Type="http://schemas.openxmlformats.org/officeDocument/2006/relationships/hyperlink" Target="https://www.zscaler.com/products/posture-control" TargetMode="External"/><Relationship Id="rId4" Type="http://schemas.openxmlformats.org/officeDocument/2006/relationships/image" Target="../media/image22.jpg"/><Relationship Id="rId9" Type="http://schemas.openxmlformats.org/officeDocument/2006/relationships/hyperlink" Target="https://www.zscaler.com/products/zscaler-digital-experie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42FF5D99-6309-C779-F7AF-231E08101278}"/>
              </a:ext>
            </a:extLst>
          </p:cNvPr>
          <p:cNvSpPr>
            <a:spLocks noGrp="1" noChangeArrowheads="1"/>
          </p:cNvSpPr>
          <p:nvPr>
            <p:ph type="ctrTitle"/>
          </p:nvPr>
        </p:nvSpPr>
        <p:spPr>
          <a:xfrm>
            <a:off x="1524000" y="1576388"/>
            <a:ext cx="9144000" cy="1069975"/>
          </a:xfrm>
        </p:spPr>
        <p:txBody>
          <a:bodyPr/>
          <a:lstStyle/>
          <a:p>
            <a:r>
              <a:rPr lang="pl-PL" altLang="pl-PL" dirty="0" err="1">
                <a:solidFill>
                  <a:schemeClr val="bg1"/>
                </a:solidFill>
                <a:latin typeface="Regola Pro Bold" panose="00000700000000000000" pitchFamily="50" charset="-18"/>
              </a:rPr>
              <a:t>Nomios</a:t>
            </a:r>
            <a:r>
              <a:rPr lang="pl-PL" altLang="pl-PL" dirty="0">
                <a:solidFill>
                  <a:schemeClr val="bg1"/>
                </a:solidFill>
                <a:latin typeface="Regola Pro Bold" panose="00000700000000000000" pitchFamily="50" charset="-18"/>
              </a:rPr>
              <a:t> </a:t>
            </a:r>
            <a:r>
              <a:rPr lang="pl-PL" altLang="pl-PL" sz="6600" dirty="0">
                <a:solidFill>
                  <a:schemeClr val="bg1"/>
                </a:solidFill>
                <a:latin typeface="Regola Pro Bold" panose="00000700000000000000" pitchFamily="50" charset="-18"/>
              </a:rPr>
              <a:t>Security</a:t>
            </a:r>
            <a:r>
              <a:rPr lang="pl-PL" altLang="pl-PL" dirty="0">
                <a:solidFill>
                  <a:schemeClr val="bg1"/>
                </a:solidFill>
                <a:latin typeface="Regola Pro Bold" panose="00000700000000000000" pitchFamily="50" charset="-18"/>
              </a:rPr>
              <a:t> </a:t>
            </a:r>
            <a:r>
              <a:rPr lang="pl-PL" altLang="pl-PL" dirty="0" err="1">
                <a:solidFill>
                  <a:schemeClr val="bg1"/>
                </a:solidFill>
                <a:latin typeface="Regola Pro Bold" panose="00000700000000000000" pitchFamily="50" charset="-18"/>
              </a:rPr>
              <a:t>Cup</a:t>
            </a:r>
            <a:endParaRPr lang="pl-PL" altLang="pl-PL" dirty="0">
              <a:solidFill>
                <a:schemeClr val="bg1"/>
              </a:solidFill>
              <a:latin typeface="Regola Pro Bold" panose="00000700000000000000" pitchFamily="50" charset="-18"/>
            </a:endParaRPr>
          </a:p>
        </p:txBody>
      </p:sp>
      <p:sp>
        <p:nvSpPr>
          <p:cNvPr id="15363" name="Podtytuł 2">
            <a:extLst>
              <a:ext uri="{FF2B5EF4-FFF2-40B4-BE49-F238E27FC236}">
                <a16:creationId xmlns:a16="http://schemas.microsoft.com/office/drawing/2014/main" id="{37507D36-9F37-4B99-957B-8567004DE66B}"/>
              </a:ext>
            </a:extLst>
          </p:cNvPr>
          <p:cNvSpPr>
            <a:spLocks noGrp="1" noChangeArrowheads="1"/>
          </p:cNvSpPr>
          <p:nvPr>
            <p:ph type="subTitle" idx="1"/>
          </p:nvPr>
        </p:nvSpPr>
        <p:spPr>
          <a:xfrm>
            <a:off x="1524000" y="2981325"/>
            <a:ext cx="9144000" cy="1655763"/>
          </a:xfrm>
        </p:spPr>
        <p:txBody>
          <a:bodyPr/>
          <a:lstStyle/>
          <a:p>
            <a:pPr>
              <a:lnSpc>
                <a:spcPct val="100000"/>
              </a:lnSpc>
            </a:pPr>
            <a:r>
              <a:rPr lang="pl-PL" altLang="pl-PL" sz="4000">
                <a:solidFill>
                  <a:schemeClr val="bg1"/>
                </a:solidFill>
                <a:latin typeface="Regola Pro Bold" panose="00000500000000000000" pitchFamily="50" charset="-18"/>
              </a:rPr>
              <a:t>29-31 maja 2025</a:t>
            </a:r>
            <a:br>
              <a:rPr lang="pl-PL" altLang="pl-PL" sz="4000">
                <a:solidFill>
                  <a:schemeClr val="bg1"/>
                </a:solidFill>
                <a:latin typeface="Regola Pro Bold" panose="00000500000000000000" pitchFamily="50" charset="-18"/>
              </a:rPr>
            </a:br>
            <a:r>
              <a:rPr lang="pl-PL" altLang="pl-PL" sz="4000">
                <a:solidFill>
                  <a:schemeClr val="bg1"/>
                </a:solidFill>
                <a:latin typeface="Regola Pro Bold" panose="00000500000000000000" pitchFamily="50" charset="-18"/>
              </a:rPr>
              <a:t>Hotel Mazurski Raj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14"/>
          <p:cNvSpPr/>
          <p:nvPr/>
        </p:nvSpPr>
        <p:spPr>
          <a:xfrm>
            <a:off x="5646533" y="1143000"/>
            <a:ext cx="6255200" cy="4486400"/>
          </a:xfrm>
          <a:prstGeom prst="roundRect">
            <a:avLst>
              <a:gd name="adj" fmla="val 6944"/>
            </a:avLst>
          </a:prstGeom>
          <a:solidFill>
            <a:srgbClr val="F2F2F2"/>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100"/>
            </a:pPr>
            <a:endParaRPr sz="1467">
              <a:solidFill>
                <a:srgbClr val="FFFFFF"/>
              </a:solidFill>
              <a:latin typeface="Arial"/>
              <a:ea typeface="Arial"/>
              <a:cs typeface="Arial"/>
              <a:sym typeface="Arial"/>
            </a:endParaRPr>
          </a:p>
        </p:txBody>
      </p:sp>
      <p:sp>
        <p:nvSpPr>
          <p:cNvPr id="1258" name="Google Shape;1258;p114"/>
          <p:cNvSpPr/>
          <p:nvPr/>
        </p:nvSpPr>
        <p:spPr>
          <a:xfrm rot="-5400000">
            <a:off x="3256411" y="3315100"/>
            <a:ext cx="730800" cy="465600"/>
          </a:xfrm>
          <a:prstGeom prst="trapezoid">
            <a:avLst>
              <a:gd name="adj" fmla="val 81049"/>
            </a:avLst>
          </a:prstGeom>
          <a:solidFill>
            <a:srgbClr val="D1E0FD"/>
          </a:solidFill>
          <a:ln>
            <a:noFill/>
          </a:ln>
        </p:spPr>
        <p:txBody>
          <a:bodyPr spcFirstLastPara="1" wrap="square" lIns="91433" tIns="45700" rIns="91433" bIns="45700" anchor="ctr" anchorCtr="0">
            <a:noAutofit/>
          </a:bodyPr>
          <a:lstStyle/>
          <a:p>
            <a:pPr algn="ctr">
              <a:spcBef>
                <a:spcPts val="0"/>
              </a:spcBef>
              <a:spcAft>
                <a:spcPts val="0"/>
              </a:spcAft>
              <a:buClr>
                <a:srgbClr val="FFFFFF"/>
              </a:buClr>
              <a:buSzPts val="1400"/>
            </a:pPr>
            <a:endParaRPr sz="1867">
              <a:solidFill>
                <a:schemeClr val="dk1"/>
              </a:solidFill>
              <a:latin typeface="Arial"/>
              <a:ea typeface="Arial"/>
              <a:cs typeface="Arial"/>
              <a:sym typeface="Arial"/>
            </a:endParaRPr>
          </a:p>
        </p:txBody>
      </p:sp>
      <p:cxnSp>
        <p:nvCxnSpPr>
          <p:cNvPr id="1259" name="Google Shape;1259;p114"/>
          <p:cNvCxnSpPr/>
          <p:nvPr/>
        </p:nvCxnSpPr>
        <p:spPr>
          <a:xfrm rot="10800000">
            <a:off x="2966719" y="2188253"/>
            <a:ext cx="9200" cy="1132400"/>
          </a:xfrm>
          <a:prstGeom prst="straightConnector1">
            <a:avLst/>
          </a:prstGeom>
          <a:noFill/>
          <a:ln w="15875" cap="flat" cmpd="sng">
            <a:solidFill>
              <a:schemeClr val="dk1"/>
            </a:solidFill>
            <a:prstDash val="solid"/>
            <a:miter lim="800000"/>
            <a:headEnd type="none" w="sm" len="sm"/>
            <a:tailEnd type="triangle" w="med" len="med"/>
          </a:ln>
        </p:spPr>
      </p:cxnSp>
      <p:cxnSp>
        <p:nvCxnSpPr>
          <p:cNvPr id="1260" name="Google Shape;1260;p114"/>
          <p:cNvCxnSpPr/>
          <p:nvPr/>
        </p:nvCxnSpPr>
        <p:spPr>
          <a:xfrm rot="10800000" flipH="1">
            <a:off x="2970880" y="3992961"/>
            <a:ext cx="400" cy="1371600"/>
          </a:xfrm>
          <a:prstGeom prst="straightConnector1">
            <a:avLst/>
          </a:prstGeom>
          <a:noFill/>
          <a:ln w="15875" cap="flat" cmpd="sng">
            <a:solidFill>
              <a:schemeClr val="dk1"/>
            </a:solidFill>
            <a:prstDash val="solid"/>
            <a:miter lim="800000"/>
            <a:headEnd type="none" w="sm" len="sm"/>
            <a:tailEnd type="triangle" w="med" len="med"/>
          </a:ln>
        </p:spPr>
      </p:cxnSp>
      <p:sp>
        <p:nvSpPr>
          <p:cNvPr id="1261" name="Google Shape;1261;p114"/>
          <p:cNvSpPr/>
          <p:nvPr/>
        </p:nvSpPr>
        <p:spPr>
          <a:xfrm>
            <a:off x="2094616" y="2882066"/>
            <a:ext cx="1744872" cy="1335761"/>
          </a:xfrm>
          <a:custGeom>
            <a:avLst/>
            <a:gdLst/>
            <a:ahLst/>
            <a:cxnLst/>
            <a:rect l="l" t="t" r="r" b="b"/>
            <a:pathLst>
              <a:path w="4682" h="3586" extrusionOk="0">
                <a:moveTo>
                  <a:pt x="2748" y="3317"/>
                </a:moveTo>
                <a:lnTo>
                  <a:pt x="2748" y="3317"/>
                </a:lnTo>
                <a:cubicBezTo>
                  <a:pt x="2823" y="3346"/>
                  <a:pt x="2899" y="3359"/>
                  <a:pt x="2986" y="3367"/>
                </a:cubicBezTo>
                <a:cubicBezTo>
                  <a:pt x="3271" y="3384"/>
                  <a:pt x="3540" y="3246"/>
                  <a:pt x="3703" y="3032"/>
                </a:cubicBezTo>
                <a:cubicBezTo>
                  <a:pt x="4198" y="3036"/>
                  <a:pt x="4622" y="2646"/>
                  <a:pt x="4651" y="2143"/>
                </a:cubicBezTo>
                <a:cubicBezTo>
                  <a:pt x="4681" y="1661"/>
                  <a:pt x="4333" y="1238"/>
                  <a:pt x="3867" y="1158"/>
                </a:cubicBezTo>
                <a:cubicBezTo>
                  <a:pt x="3875" y="1124"/>
                  <a:pt x="3879" y="1091"/>
                  <a:pt x="3879" y="1053"/>
                </a:cubicBezTo>
                <a:cubicBezTo>
                  <a:pt x="3896" y="789"/>
                  <a:pt x="3691" y="558"/>
                  <a:pt x="3426" y="541"/>
                </a:cubicBezTo>
                <a:cubicBezTo>
                  <a:pt x="3380" y="541"/>
                  <a:pt x="3334" y="546"/>
                  <a:pt x="3288" y="554"/>
                </a:cubicBezTo>
                <a:cubicBezTo>
                  <a:pt x="3271" y="558"/>
                  <a:pt x="3250" y="562"/>
                  <a:pt x="3233" y="571"/>
                </a:cubicBezTo>
                <a:cubicBezTo>
                  <a:pt x="3133" y="269"/>
                  <a:pt x="2857" y="42"/>
                  <a:pt x="2521" y="21"/>
                </a:cubicBezTo>
                <a:cubicBezTo>
                  <a:pt x="2140" y="0"/>
                  <a:pt x="1808" y="244"/>
                  <a:pt x="1708" y="592"/>
                </a:cubicBezTo>
                <a:cubicBezTo>
                  <a:pt x="1628" y="629"/>
                  <a:pt x="1569" y="697"/>
                  <a:pt x="1523" y="768"/>
                </a:cubicBezTo>
                <a:cubicBezTo>
                  <a:pt x="1418" y="726"/>
                  <a:pt x="1305" y="705"/>
                  <a:pt x="1187" y="697"/>
                </a:cubicBezTo>
                <a:cubicBezTo>
                  <a:pt x="583" y="659"/>
                  <a:pt x="67" y="1120"/>
                  <a:pt x="30" y="1720"/>
                </a:cubicBezTo>
                <a:cubicBezTo>
                  <a:pt x="0" y="2243"/>
                  <a:pt x="340" y="2696"/>
                  <a:pt x="827" y="2826"/>
                </a:cubicBezTo>
                <a:cubicBezTo>
                  <a:pt x="1074" y="3296"/>
                  <a:pt x="1582" y="3585"/>
                  <a:pt x="2140" y="3531"/>
                </a:cubicBezTo>
                <a:cubicBezTo>
                  <a:pt x="2366" y="3510"/>
                  <a:pt x="2572" y="3434"/>
                  <a:pt x="2748" y="3317"/>
                </a:cubicBezTo>
              </a:path>
            </a:pathLst>
          </a:custGeom>
          <a:solidFill>
            <a:srgbClr val="D8D8D8">
              <a:alpha val="40780"/>
            </a:srgbClr>
          </a:solidFill>
          <a:ln>
            <a:noFill/>
          </a:ln>
        </p:spPr>
        <p:txBody>
          <a:bodyPr spcFirstLastPara="1" wrap="square" lIns="121900" tIns="60933" rIns="121900" bIns="60933" anchor="ctr" anchorCtr="0">
            <a:noAutofit/>
          </a:bodyPr>
          <a:lstStyle/>
          <a:p>
            <a:pPr>
              <a:spcBef>
                <a:spcPts val="0"/>
              </a:spcBef>
              <a:spcAft>
                <a:spcPts val="0"/>
              </a:spcAft>
              <a:buClr>
                <a:srgbClr val="000000"/>
              </a:buClr>
              <a:buSzPts val="800"/>
            </a:pPr>
            <a:endParaRPr sz="1333">
              <a:solidFill>
                <a:schemeClr val="dk1"/>
              </a:solidFill>
              <a:latin typeface="Arial"/>
              <a:ea typeface="Arial"/>
              <a:cs typeface="Arial"/>
              <a:sym typeface="Arial"/>
            </a:endParaRPr>
          </a:p>
        </p:txBody>
      </p:sp>
      <p:sp>
        <p:nvSpPr>
          <p:cNvPr id="1262" name="Google Shape;1262;p114"/>
          <p:cNvSpPr txBox="1">
            <a:spLocks noGrp="1"/>
          </p:cNvSpPr>
          <p:nvPr>
            <p:ph type="title"/>
          </p:nvPr>
        </p:nvSpPr>
        <p:spPr>
          <a:xfrm>
            <a:off x="2010" y="19035"/>
            <a:ext cx="11554000" cy="654800"/>
          </a:xfrm>
          <a:prstGeom prst="rect">
            <a:avLst/>
          </a:prstGeom>
          <a:noFill/>
          <a:ln>
            <a:noFill/>
          </a:ln>
        </p:spPr>
        <p:txBody>
          <a:bodyPr spcFirstLastPara="1" vert="horz" wrap="square" lIns="137167" tIns="0" rIns="137167" bIns="45700" numCol="1" anchor="t" anchorCtr="0" compatLnSpc="1">
            <a:prstTxWarp prst="textNoShape">
              <a:avLst/>
            </a:prstTxWarp>
            <a:normAutofit fontScale="90000"/>
          </a:bodyPr>
          <a:lstStyle/>
          <a:p>
            <a:r>
              <a:rPr lang="en-US" sz="3200" b="1" dirty="0">
                <a:solidFill>
                  <a:schemeClr val="tx1"/>
                </a:solidFill>
                <a:latin typeface="Regola Pro Book" pitchFamily="2" charset="77"/>
              </a:rPr>
              <a:t>Proactively identify and resolve performance issues (ZDX)</a:t>
            </a:r>
            <a:endParaRPr sz="3200" b="1" dirty="0">
              <a:solidFill>
                <a:schemeClr val="tx1"/>
              </a:solidFill>
              <a:latin typeface="Regola Pro Book" pitchFamily="2" charset="77"/>
            </a:endParaRPr>
          </a:p>
        </p:txBody>
      </p:sp>
      <p:sp>
        <p:nvSpPr>
          <p:cNvPr id="1264" name="Google Shape;1264;p114"/>
          <p:cNvSpPr/>
          <p:nvPr/>
        </p:nvSpPr>
        <p:spPr>
          <a:xfrm>
            <a:off x="2247712" y="5853779"/>
            <a:ext cx="1448800" cy="236000"/>
          </a:xfrm>
          <a:prstGeom prst="rect">
            <a:avLst/>
          </a:prstGeom>
          <a:noFill/>
          <a:ln>
            <a:noFill/>
          </a:ln>
        </p:spPr>
        <p:txBody>
          <a:bodyPr spcFirstLastPara="1" wrap="square" lIns="91433" tIns="45700" rIns="91433" bIns="45700" anchor="ctr" anchorCtr="0">
            <a:noAutofit/>
          </a:bodyPr>
          <a:lstStyle/>
          <a:p>
            <a:pPr algn="ctr">
              <a:spcBef>
                <a:spcPts val="0"/>
              </a:spcBef>
              <a:spcAft>
                <a:spcPts val="0"/>
              </a:spcAft>
              <a:buClr>
                <a:srgbClr val="020757"/>
              </a:buClr>
              <a:buSzPts val="700"/>
            </a:pPr>
            <a:r>
              <a:rPr lang="en-US" sz="933">
                <a:solidFill>
                  <a:srgbClr val="020757"/>
                </a:solidFill>
                <a:latin typeface="Arial"/>
                <a:ea typeface="Arial"/>
                <a:cs typeface="Arial"/>
                <a:sym typeface="Arial"/>
              </a:rPr>
              <a:t>All users / All locations</a:t>
            </a:r>
            <a:endParaRPr sz="800">
              <a:solidFill>
                <a:srgbClr val="020757"/>
              </a:solidFill>
              <a:latin typeface="Arial"/>
              <a:ea typeface="Arial"/>
              <a:cs typeface="Arial"/>
              <a:sym typeface="Arial"/>
            </a:endParaRPr>
          </a:p>
        </p:txBody>
      </p:sp>
      <p:sp>
        <p:nvSpPr>
          <p:cNvPr id="1265" name="Google Shape;1265;p114"/>
          <p:cNvSpPr/>
          <p:nvPr/>
        </p:nvSpPr>
        <p:spPr>
          <a:xfrm>
            <a:off x="672775" y="5295707"/>
            <a:ext cx="1247600" cy="554000"/>
          </a:xfrm>
          <a:prstGeom prst="rect">
            <a:avLst/>
          </a:prstGeom>
          <a:noFill/>
          <a:ln>
            <a:noFill/>
          </a:ln>
        </p:spPr>
        <p:txBody>
          <a:bodyPr spcFirstLastPara="1" wrap="square" lIns="91433" tIns="45700" rIns="91433" bIns="45700" anchor="ctr" anchorCtr="0">
            <a:noAutofit/>
          </a:bodyPr>
          <a:lstStyle/>
          <a:p>
            <a:pPr algn="r">
              <a:spcBef>
                <a:spcPts val="0"/>
              </a:spcBef>
              <a:spcAft>
                <a:spcPts val="0"/>
              </a:spcAft>
              <a:buClr>
                <a:schemeClr val="dk1"/>
              </a:buClr>
              <a:buSzPts val="900"/>
            </a:pPr>
            <a:r>
              <a:rPr lang="en-US" sz="1200" b="1">
                <a:solidFill>
                  <a:schemeClr val="dk1"/>
                </a:solidFill>
                <a:latin typeface="Arial"/>
                <a:ea typeface="Arial"/>
                <a:cs typeface="Arial"/>
                <a:sym typeface="Arial"/>
              </a:rPr>
              <a:t>Endpoint</a:t>
            </a:r>
            <a:endParaRPr sz="1467">
              <a:solidFill>
                <a:srgbClr val="000000"/>
              </a:solidFill>
              <a:latin typeface="Arial"/>
              <a:ea typeface="Arial"/>
              <a:cs typeface="Arial"/>
              <a:sym typeface="Arial"/>
            </a:endParaRPr>
          </a:p>
          <a:p>
            <a:pPr algn="r">
              <a:spcBef>
                <a:spcPts val="0"/>
              </a:spcBef>
              <a:spcAft>
                <a:spcPts val="0"/>
              </a:spcAft>
              <a:buClr>
                <a:srgbClr val="3B3E42"/>
              </a:buClr>
              <a:buSzPts val="700"/>
            </a:pPr>
            <a:r>
              <a:rPr lang="en-US" sz="933">
                <a:solidFill>
                  <a:srgbClr val="3B3E42"/>
                </a:solidFill>
                <a:latin typeface="Arial"/>
                <a:ea typeface="Arial"/>
                <a:cs typeface="Arial"/>
                <a:sym typeface="Arial"/>
              </a:rPr>
              <a:t>Device and Connectivity Health</a:t>
            </a:r>
            <a:endParaRPr sz="667">
              <a:solidFill>
                <a:srgbClr val="3B3E42"/>
              </a:solidFill>
              <a:latin typeface="Arial"/>
              <a:ea typeface="Arial"/>
              <a:cs typeface="Arial"/>
              <a:sym typeface="Arial"/>
            </a:endParaRPr>
          </a:p>
        </p:txBody>
      </p:sp>
      <p:sp>
        <p:nvSpPr>
          <p:cNvPr id="1266" name="Google Shape;1266;p114"/>
          <p:cNvSpPr txBox="1"/>
          <p:nvPr/>
        </p:nvSpPr>
        <p:spPr>
          <a:xfrm>
            <a:off x="3587815" y="978232"/>
            <a:ext cx="0" cy="0"/>
          </a:xfrm>
          <a:prstGeom prst="rect">
            <a:avLst/>
          </a:prstGeom>
          <a:noFill/>
          <a:ln>
            <a:noFill/>
          </a:ln>
        </p:spPr>
        <p:txBody>
          <a:bodyPr spcFirstLastPara="1" wrap="square" lIns="91433" tIns="45700" rIns="91433" bIns="45700" anchor="t" anchorCtr="0">
            <a:noAutofit/>
          </a:bodyPr>
          <a:lstStyle/>
          <a:p>
            <a:pPr>
              <a:spcBef>
                <a:spcPts val="0"/>
              </a:spcBef>
              <a:spcAft>
                <a:spcPts val="0"/>
              </a:spcAft>
              <a:buClr>
                <a:schemeClr val="dk1"/>
              </a:buClr>
              <a:buSzPts val="1200"/>
            </a:pPr>
            <a:endParaRPr sz="1600">
              <a:solidFill>
                <a:srgbClr val="3B3E42"/>
              </a:solidFill>
              <a:latin typeface="Arial"/>
              <a:ea typeface="Arial"/>
              <a:cs typeface="Arial"/>
              <a:sym typeface="Arial"/>
            </a:endParaRPr>
          </a:p>
        </p:txBody>
      </p:sp>
      <p:sp>
        <p:nvSpPr>
          <p:cNvPr id="1267" name="Google Shape;1267;p114"/>
          <p:cNvSpPr/>
          <p:nvPr/>
        </p:nvSpPr>
        <p:spPr>
          <a:xfrm>
            <a:off x="1180118" y="966372"/>
            <a:ext cx="3573200" cy="461600"/>
          </a:xfrm>
          <a:prstGeom prst="rect">
            <a:avLst/>
          </a:prstGeom>
          <a:noFill/>
          <a:ln>
            <a:noFill/>
          </a:ln>
        </p:spPr>
        <p:txBody>
          <a:bodyPr spcFirstLastPara="1" wrap="square" lIns="91433" tIns="45700" rIns="91433" bIns="45700" anchor="t" anchorCtr="0">
            <a:noAutofit/>
          </a:bodyPr>
          <a:lstStyle/>
          <a:p>
            <a:pPr marL="0" lvl="1" algn="ctr">
              <a:spcBef>
                <a:spcPts val="0"/>
              </a:spcBef>
              <a:spcAft>
                <a:spcPts val="0"/>
              </a:spcAft>
              <a:buClr>
                <a:schemeClr val="dk1"/>
              </a:buClr>
              <a:buSzPts val="1100"/>
            </a:pPr>
            <a:r>
              <a:rPr lang="en-US" sz="1467" b="1">
                <a:solidFill>
                  <a:schemeClr val="dk1"/>
                </a:solidFill>
                <a:latin typeface="Arial"/>
                <a:ea typeface="Arial"/>
                <a:cs typeface="Arial"/>
                <a:sym typeface="Arial"/>
              </a:rPr>
              <a:t>Visibility from Endpoint to App</a:t>
            </a:r>
            <a:endParaRPr sz="1467">
              <a:solidFill>
                <a:srgbClr val="000000"/>
              </a:solidFill>
              <a:latin typeface="Arial"/>
              <a:ea typeface="Arial"/>
              <a:cs typeface="Arial"/>
              <a:sym typeface="Arial"/>
            </a:endParaRPr>
          </a:p>
          <a:p>
            <a:pPr marL="0" lvl="1" algn="ctr">
              <a:spcBef>
                <a:spcPts val="0"/>
              </a:spcBef>
              <a:spcAft>
                <a:spcPts val="0"/>
              </a:spcAft>
              <a:buClr>
                <a:schemeClr val="dk1"/>
              </a:buClr>
              <a:buSzPts val="800"/>
            </a:pPr>
            <a:r>
              <a:rPr lang="en-US" sz="1067">
                <a:solidFill>
                  <a:schemeClr val="dk1"/>
                </a:solidFill>
                <a:latin typeface="Arial"/>
                <a:ea typeface="Arial"/>
                <a:cs typeface="Arial"/>
                <a:sym typeface="Arial"/>
              </a:rPr>
              <a:t>Continuous performance analysis form endpoint to app</a:t>
            </a:r>
            <a:endParaRPr sz="1467">
              <a:solidFill>
                <a:srgbClr val="000000"/>
              </a:solidFill>
              <a:latin typeface="Arial"/>
              <a:ea typeface="Arial"/>
              <a:cs typeface="Arial"/>
              <a:sym typeface="Arial"/>
            </a:endParaRPr>
          </a:p>
        </p:txBody>
      </p:sp>
      <p:sp>
        <p:nvSpPr>
          <p:cNvPr id="1268" name="Google Shape;1268;p114"/>
          <p:cNvSpPr/>
          <p:nvPr/>
        </p:nvSpPr>
        <p:spPr>
          <a:xfrm>
            <a:off x="659957" y="3158715"/>
            <a:ext cx="1247600" cy="554000"/>
          </a:xfrm>
          <a:prstGeom prst="rect">
            <a:avLst/>
          </a:prstGeom>
          <a:noFill/>
          <a:ln>
            <a:noFill/>
          </a:ln>
        </p:spPr>
        <p:txBody>
          <a:bodyPr spcFirstLastPara="1" wrap="square" lIns="91433" tIns="45700" rIns="91433" bIns="45700" anchor="ctr" anchorCtr="0">
            <a:noAutofit/>
          </a:bodyPr>
          <a:lstStyle/>
          <a:p>
            <a:pPr algn="r">
              <a:spcBef>
                <a:spcPts val="0"/>
              </a:spcBef>
              <a:spcAft>
                <a:spcPts val="0"/>
              </a:spcAft>
              <a:buClr>
                <a:schemeClr val="dk1"/>
              </a:buClr>
              <a:buSzPts val="900"/>
            </a:pPr>
            <a:r>
              <a:rPr lang="en-US" sz="1200" b="1">
                <a:solidFill>
                  <a:schemeClr val="dk1"/>
                </a:solidFill>
                <a:latin typeface="Arial"/>
                <a:ea typeface="Arial"/>
                <a:cs typeface="Arial"/>
                <a:sym typeface="Arial"/>
              </a:rPr>
              <a:t>Network</a:t>
            </a:r>
            <a:endParaRPr sz="1467">
              <a:solidFill>
                <a:srgbClr val="000000"/>
              </a:solidFill>
              <a:latin typeface="Arial"/>
              <a:ea typeface="Arial"/>
              <a:cs typeface="Arial"/>
              <a:sym typeface="Arial"/>
            </a:endParaRPr>
          </a:p>
          <a:p>
            <a:pPr algn="r">
              <a:spcBef>
                <a:spcPts val="0"/>
              </a:spcBef>
              <a:spcAft>
                <a:spcPts val="0"/>
              </a:spcAft>
              <a:buClr>
                <a:srgbClr val="3B3E42"/>
              </a:buClr>
              <a:buSzPts val="700"/>
            </a:pPr>
            <a:r>
              <a:rPr lang="en-US" sz="933">
                <a:solidFill>
                  <a:srgbClr val="3B3E42"/>
                </a:solidFill>
                <a:latin typeface="Arial"/>
                <a:ea typeface="Arial"/>
                <a:cs typeface="Arial"/>
                <a:sym typeface="Arial"/>
              </a:rPr>
              <a:t>Hop-by-hop performance</a:t>
            </a:r>
            <a:endParaRPr sz="667">
              <a:solidFill>
                <a:srgbClr val="3B3E42"/>
              </a:solidFill>
              <a:latin typeface="Arial"/>
              <a:ea typeface="Arial"/>
              <a:cs typeface="Arial"/>
              <a:sym typeface="Arial"/>
            </a:endParaRPr>
          </a:p>
        </p:txBody>
      </p:sp>
      <p:sp>
        <p:nvSpPr>
          <p:cNvPr id="1269" name="Google Shape;1269;p114"/>
          <p:cNvSpPr/>
          <p:nvPr/>
        </p:nvSpPr>
        <p:spPr>
          <a:xfrm>
            <a:off x="224033" y="1604615"/>
            <a:ext cx="1396800" cy="554000"/>
          </a:xfrm>
          <a:prstGeom prst="rect">
            <a:avLst/>
          </a:prstGeom>
          <a:noFill/>
          <a:ln>
            <a:noFill/>
          </a:ln>
        </p:spPr>
        <p:txBody>
          <a:bodyPr spcFirstLastPara="1" wrap="square" lIns="91433" tIns="45700" rIns="91433" bIns="45700" anchor="ctr" anchorCtr="0">
            <a:noAutofit/>
          </a:bodyPr>
          <a:lstStyle/>
          <a:p>
            <a:pPr algn="r">
              <a:spcBef>
                <a:spcPts val="0"/>
              </a:spcBef>
              <a:spcAft>
                <a:spcPts val="0"/>
              </a:spcAft>
              <a:buClr>
                <a:schemeClr val="dk1"/>
              </a:buClr>
              <a:buSzPts val="900"/>
            </a:pPr>
            <a:r>
              <a:rPr lang="en-US" sz="1200" b="1">
                <a:solidFill>
                  <a:schemeClr val="dk1"/>
                </a:solidFill>
                <a:latin typeface="Arial"/>
                <a:ea typeface="Arial"/>
                <a:cs typeface="Arial"/>
                <a:sym typeface="Arial"/>
              </a:rPr>
              <a:t>Apps</a:t>
            </a:r>
            <a:endParaRPr sz="1467">
              <a:solidFill>
                <a:srgbClr val="000000"/>
              </a:solidFill>
              <a:latin typeface="Arial"/>
              <a:ea typeface="Arial"/>
              <a:cs typeface="Arial"/>
              <a:sym typeface="Arial"/>
            </a:endParaRPr>
          </a:p>
          <a:p>
            <a:pPr algn="r">
              <a:spcBef>
                <a:spcPts val="0"/>
              </a:spcBef>
              <a:spcAft>
                <a:spcPts val="0"/>
              </a:spcAft>
              <a:buClr>
                <a:srgbClr val="3B3E42"/>
              </a:buClr>
              <a:buSzPts val="700"/>
            </a:pPr>
            <a:r>
              <a:rPr lang="en-US" sz="933">
                <a:solidFill>
                  <a:srgbClr val="3B3E42"/>
                </a:solidFill>
                <a:latin typeface="Arial"/>
                <a:ea typeface="Arial"/>
                <a:cs typeface="Arial"/>
                <a:sym typeface="Arial"/>
              </a:rPr>
              <a:t>Performance, availability, and uptime</a:t>
            </a:r>
            <a:endParaRPr sz="667">
              <a:solidFill>
                <a:srgbClr val="3B3E42"/>
              </a:solidFill>
              <a:latin typeface="Arial"/>
              <a:ea typeface="Arial"/>
              <a:cs typeface="Arial"/>
              <a:sym typeface="Arial"/>
            </a:endParaRPr>
          </a:p>
        </p:txBody>
      </p:sp>
      <p:grpSp>
        <p:nvGrpSpPr>
          <p:cNvPr id="1270" name="Google Shape;1270;p114"/>
          <p:cNvGrpSpPr/>
          <p:nvPr/>
        </p:nvGrpSpPr>
        <p:grpSpPr>
          <a:xfrm>
            <a:off x="3854699" y="2400305"/>
            <a:ext cx="1017827" cy="2313600"/>
            <a:chOff x="4010812" y="2400306"/>
            <a:chExt cx="1017827" cy="2313600"/>
          </a:xfrm>
        </p:grpSpPr>
        <p:sp>
          <p:nvSpPr>
            <p:cNvPr id="1271" name="Google Shape;1271;p114"/>
            <p:cNvSpPr/>
            <p:nvPr/>
          </p:nvSpPr>
          <p:spPr>
            <a:xfrm>
              <a:off x="4010812" y="2400306"/>
              <a:ext cx="1015800" cy="2313600"/>
            </a:xfrm>
            <a:prstGeom prst="roundRect">
              <a:avLst>
                <a:gd name="adj" fmla="val 16667"/>
              </a:avLst>
            </a:prstGeom>
            <a:solidFill>
              <a:schemeClr val="lt1"/>
            </a:solidFill>
            <a:ln w="9525" cap="flat" cmpd="sng">
              <a:solidFill>
                <a:srgbClr val="9A9A9A"/>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FFFFFF"/>
                </a:buClr>
                <a:buSzPts val="1400"/>
              </a:pPr>
              <a:endParaRPr sz="1867">
                <a:solidFill>
                  <a:schemeClr val="dk1"/>
                </a:solidFill>
                <a:latin typeface="Arial"/>
                <a:ea typeface="Arial"/>
                <a:cs typeface="Arial"/>
                <a:sym typeface="Arial"/>
              </a:endParaRPr>
            </a:p>
          </p:txBody>
        </p:sp>
        <p:pic>
          <p:nvPicPr>
            <p:cNvPr id="1272" name="Google Shape;1272;p114"/>
            <p:cNvPicPr preferRelativeResize="0"/>
            <p:nvPr/>
          </p:nvPicPr>
          <p:blipFill rotWithShape="1">
            <a:blip r:embed="rId3">
              <a:alphaModFix/>
            </a:blip>
            <a:srcRect/>
            <a:stretch/>
          </p:blipFill>
          <p:spPr>
            <a:xfrm>
              <a:off x="4244013" y="3963930"/>
              <a:ext cx="465689" cy="666785"/>
            </a:xfrm>
            <a:prstGeom prst="rect">
              <a:avLst/>
            </a:prstGeom>
            <a:noFill/>
            <a:ln>
              <a:noFill/>
            </a:ln>
          </p:spPr>
        </p:pic>
        <p:pic>
          <p:nvPicPr>
            <p:cNvPr id="1273" name="Google Shape;1273;p114"/>
            <p:cNvPicPr preferRelativeResize="0"/>
            <p:nvPr/>
          </p:nvPicPr>
          <p:blipFill rotWithShape="1">
            <a:blip r:embed="rId4">
              <a:alphaModFix/>
            </a:blip>
            <a:srcRect/>
            <a:stretch/>
          </p:blipFill>
          <p:spPr>
            <a:xfrm>
              <a:off x="4240573" y="3229233"/>
              <a:ext cx="465689" cy="666785"/>
            </a:xfrm>
            <a:prstGeom prst="rect">
              <a:avLst/>
            </a:prstGeom>
            <a:noFill/>
            <a:ln>
              <a:noFill/>
            </a:ln>
          </p:spPr>
        </p:pic>
        <p:pic>
          <p:nvPicPr>
            <p:cNvPr id="1274" name="Google Shape;1274;p114"/>
            <p:cNvPicPr preferRelativeResize="0"/>
            <p:nvPr/>
          </p:nvPicPr>
          <p:blipFill rotWithShape="1">
            <a:blip r:embed="rId5">
              <a:alphaModFix/>
            </a:blip>
            <a:srcRect/>
            <a:stretch/>
          </p:blipFill>
          <p:spPr>
            <a:xfrm>
              <a:off x="4238295" y="2494540"/>
              <a:ext cx="470981" cy="666782"/>
            </a:xfrm>
            <a:prstGeom prst="rect">
              <a:avLst/>
            </a:prstGeom>
            <a:noFill/>
            <a:ln>
              <a:noFill/>
            </a:ln>
          </p:spPr>
        </p:pic>
        <p:sp>
          <p:nvSpPr>
            <p:cNvPr id="1275" name="Google Shape;1275;p114"/>
            <p:cNvSpPr/>
            <p:nvPr/>
          </p:nvSpPr>
          <p:spPr>
            <a:xfrm rot="-5400000">
              <a:off x="4045389" y="3433128"/>
              <a:ext cx="1704900" cy="261600"/>
            </a:xfrm>
            <a:prstGeom prst="rect">
              <a:avLst/>
            </a:prstGeom>
            <a:noFill/>
            <a:ln>
              <a:noFill/>
            </a:ln>
          </p:spPr>
          <p:txBody>
            <a:bodyPr spcFirstLastPara="1" wrap="square" lIns="91433" tIns="45700" rIns="91433" bIns="45700" anchor="t" anchorCtr="0">
              <a:noAutofit/>
            </a:bodyPr>
            <a:lstStyle/>
            <a:p>
              <a:pPr marL="0" lvl="1" algn="ctr">
                <a:lnSpc>
                  <a:spcPct val="110000"/>
                </a:lnSpc>
                <a:spcBef>
                  <a:spcPts val="0"/>
                </a:spcBef>
                <a:spcAft>
                  <a:spcPts val="0"/>
                </a:spcAft>
                <a:buClr>
                  <a:srgbClr val="002060"/>
                </a:buClr>
                <a:buSzPts val="800"/>
              </a:pPr>
              <a:r>
                <a:rPr lang="en-US" sz="1067">
                  <a:solidFill>
                    <a:schemeClr val="dk1"/>
                  </a:solidFill>
                  <a:latin typeface="Arial"/>
                  <a:ea typeface="Arial"/>
                  <a:cs typeface="Arial"/>
                  <a:sym typeface="Arial"/>
                </a:rPr>
                <a:t>Digital Experience Score</a:t>
              </a:r>
              <a:endParaRPr sz="1867" b="1">
                <a:solidFill>
                  <a:schemeClr val="dk1"/>
                </a:solidFill>
                <a:latin typeface="Arial"/>
                <a:ea typeface="Arial"/>
                <a:cs typeface="Arial"/>
                <a:sym typeface="Arial"/>
              </a:endParaRPr>
            </a:p>
          </p:txBody>
        </p:sp>
      </p:grpSp>
      <p:grpSp>
        <p:nvGrpSpPr>
          <p:cNvPr id="1276" name="Google Shape;1276;p114"/>
          <p:cNvGrpSpPr/>
          <p:nvPr/>
        </p:nvGrpSpPr>
        <p:grpSpPr>
          <a:xfrm>
            <a:off x="2817176" y="3995632"/>
            <a:ext cx="307017" cy="307017"/>
            <a:chOff x="5830398" y="3163613"/>
            <a:chExt cx="548116" cy="548116"/>
          </a:xfrm>
        </p:grpSpPr>
        <p:sp>
          <p:nvSpPr>
            <p:cNvPr id="1277" name="Google Shape;1277;p114"/>
            <p:cNvSpPr/>
            <p:nvPr/>
          </p:nvSpPr>
          <p:spPr>
            <a:xfrm>
              <a:off x="5843492" y="3176707"/>
              <a:ext cx="522600" cy="522600"/>
            </a:xfrm>
            <a:prstGeom prst="ellipse">
              <a:avLst/>
            </a:prstGeom>
            <a:solidFill>
              <a:schemeClr val="lt1"/>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Arial"/>
                <a:ea typeface="Arial"/>
                <a:cs typeface="Arial"/>
                <a:sym typeface="Arial"/>
              </a:endParaRPr>
            </a:p>
          </p:txBody>
        </p:sp>
        <p:sp>
          <p:nvSpPr>
            <p:cNvPr id="1278" name="Google Shape;1278;p114"/>
            <p:cNvSpPr/>
            <p:nvPr/>
          </p:nvSpPr>
          <p:spPr>
            <a:xfrm>
              <a:off x="5830398" y="3163613"/>
              <a:ext cx="548116" cy="548116"/>
            </a:xfrm>
            <a:custGeom>
              <a:avLst/>
              <a:gdLst/>
              <a:ahLst/>
              <a:cxnLst/>
              <a:rect l="l" t="t" r="r" b="b"/>
              <a:pathLst>
                <a:path w="644842" h="644842" extrusionOk="0">
                  <a:moveTo>
                    <a:pt x="322421" y="0"/>
                  </a:moveTo>
                  <a:cubicBezTo>
                    <a:pt x="144590" y="0"/>
                    <a:pt x="0" y="144590"/>
                    <a:pt x="0" y="322421"/>
                  </a:cubicBezTo>
                  <a:cubicBezTo>
                    <a:pt x="0" y="500253"/>
                    <a:pt x="144590" y="644843"/>
                    <a:pt x="322421" y="644843"/>
                  </a:cubicBezTo>
                  <a:cubicBezTo>
                    <a:pt x="500253" y="644843"/>
                    <a:pt x="644843" y="500253"/>
                    <a:pt x="644843" y="322421"/>
                  </a:cubicBezTo>
                  <a:cubicBezTo>
                    <a:pt x="644843" y="144590"/>
                    <a:pt x="500158" y="0"/>
                    <a:pt x="322421" y="0"/>
                  </a:cubicBezTo>
                  <a:close/>
                  <a:moveTo>
                    <a:pt x="322421" y="616172"/>
                  </a:moveTo>
                  <a:cubicBezTo>
                    <a:pt x="160401" y="616172"/>
                    <a:pt x="28575" y="484346"/>
                    <a:pt x="28575" y="322326"/>
                  </a:cubicBezTo>
                  <a:cubicBezTo>
                    <a:pt x="28575" y="160306"/>
                    <a:pt x="160401" y="28575"/>
                    <a:pt x="322421" y="28575"/>
                  </a:cubicBezTo>
                  <a:cubicBezTo>
                    <a:pt x="484442" y="28575"/>
                    <a:pt x="616268" y="160401"/>
                    <a:pt x="616268" y="322421"/>
                  </a:cubicBezTo>
                  <a:cubicBezTo>
                    <a:pt x="616268" y="484442"/>
                    <a:pt x="484442" y="616268"/>
                    <a:pt x="322421" y="616268"/>
                  </a:cubicBezTo>
                  <a:close/>
                  <a:moveTo>
                    <a:pt x="126873" y="322421"/>
                  </a:moveTo>
                  <a:cubicBezTo>
                    <a:pt x="126873" y="332899"/>
                    <a:pt x="118301" y="341471"/>
                    <a:pt x="107823" y="341471"/>
                  </a:cubicBezTo>
                  <a:cubicBezTo>
                    <a:pt x="97346" y="341471"/>
                    <a:pt x="88583" y="332899"/>
                    <a:pt x="88583" y="322421"/>
                  </a:cubicBezTo>
                  <a:cubicBezTo>
                    <a:pt x="88583" y="311944"/>
                    <a:pt x="96869" y="303371"/>
                    <a:pt x="107442" y="303371"/>
                  </a:cubicBezTo>
                  <a:lnTo>
                    <a:pt x="107918" y="303371"/>
                  </a:lnTo>
                  <a:cubicBezTo>
                    <a:pt x="118396" y="303371"/>
                    <a:pt x="126968" y="311944"/>
                    <a:pt x="126968" y="322421"/>
                  </a:cubicBezTo>
                  <a:close/>
                  <a:moveTo>
                    <a:pt x="190500" y="322421"/>
                  </a:moveTo>
                  <a:cubicBezTo>
                    <a:pt x="190500" y="332899"/>
                    <a:pt x="181928" y="341471"/>
                    <a:pt x="171450" y="341471"/>
                  </a:cubicBezTo>
                  <a:cubicBezTo>
                    <a:pt x="160973" y="341471"/>
                    <a:pt x="152210" y="332899"/>
                    <a:pt x="152210" y="322421"/>
                  </a:cubicBezTo>
                  <a:cubicBezTo>
                    <a:pt x="152210" y="311944"/>
                    <a:pt x="160496" y="303371"/>
                    <a:pt x="170974" y="303371"/>
                  </a:cubicBezTo>
                  <a:lnTo>
                    <a:pt x="171450" y="303371"/>
                  </a:lnTo>
                  <a:cubicBezTo>
                    <a:pt x="181928" y="303371"/>
                    <a:pt x="190500" y="311944"/>
                    <a:pt x="190500" y="322421"/>
                  </a:cubicBezTo>
                  <a:close/>
                  <a:moveTo>
                    <a:pt x="271558" y="332518"/>
                  </a:moveTo>
                  <a:lnTo>
                    <a:pt x="212312" y="391763"/>
                  </a:lnTo>
                  <a:cubicBezTo>
                    <a:pt x="209550" y="394525"/>
                    <a:pt x="205835" y="395954"/>
                    <a:pt x="202216" y="395954"/>
                  </a:cubicBezTo>
                  <a:cubicBezTo>
                    <a:pt x="198596" y="395954"/>
                    <a:pt x="194881" y="394525"/>
                    <a:pt x="192119" y="391763"/>
                  </a:cubicBezTo>
                  <a:cubicBezTo>
                    <a:pt x="186500" y="386144"/>
                    <a:pt x="186500" y="377095"/>
                    <a:pt x="192119" y="371570"/>
                  </a:cubicBezTo>
                  <a:lnTo>
                    <a:pt x="241268" y="322421"/>
                  </a:lnTo>
                  <a:lnTo>
                    <a:pt x="192119" y="273272"/>
                  </a:lnTo>
                  <a:cubicBezTo>
                    <a:pt x="186500" y="267653"/>
                    <a:pt x="186500" y="258604"/>
                    <a:pt x="192119" y="253079"/>
                  </a:cubicBezTo>
                  <a:cubicBezTo>
                    <a:pt x="197739" y="247460"/>
                    <a:pt x="206788" y="247460"/>
                    <a:pt x="212312" y="253079"/>
                  </a:cubicBezTo>
                  <a:lnTo>
                    <a:pt x="271558" y="312325"/>
                  </a:lnTo>
                  <a:cubicBezTo>
                    <a:pt x="277178" y="317945"/>
                    <a:pt x="277178" y="326993"/>
                    <a:pt x="271558" y="332518"/>
                  </a:cubicBezTo>
                  <a:close/>
                  <a:moveTo>
                    <a:pt x="556260" y="322421"/>
                  </a:moveTo>
                  <a:cubicBezTo>
                    <a:pt x="556260" y="332899"/>
                    <a:pt x="547973" y="341471"/>
                    <a:pt x="537401" y="341471"/>
                  </a:cubicBezTo>
                  <a:lnTo>
                    <a:pt x="536924" y="341471"/>
                  </a:lnTo>
                  <a:cubicBezTo>
                    <a:pt x="526447" y="341471"/>
                    <a:pt x="517874" y="332899"/>
                    <a:pt x="517874" y="322421"/>
                  </a:cubicBezTo>
                  <a:cubicBezTo>
                    <a:pt x="517874" y="311944"/>
                    <a:pt x="526447" y="303371"/>
                    <a:pt x="536924" y="303371"/>
                  </a:cubicBezTo>
                  <a:cubicBezTo>
                    <a:pt x="547402" y="303371"/>
                    <a:pt x="556165" y="311944"/>
                    <a:pt x="556165" y="322421"/>
                  </a:cubicBezTo>
                  <a:close/>
                  <a:moveTo>
                    <a:pt x="492633" y="322421"/>
                  </a:moveTo>
                  <a:cubicBezTo>
                    <a:pt x="492633" y="332899"/>
                    <a:pt x="484346" y="341471"/>
                    <a:pt x="473869" y="341471"/>
                  </a:cubicBezTo>
                  <a:lnTo>
                    <a:pt x="473393" y="341471"/>
                  </a:lnTo>
                  <a:cubicBezTo>
                    <a:pt x="462915" y="341471"/>
                    <a:pt x="454343" y="332899"/>
                    <a:pt x="454343" y="322421"/>
                  </a:cubicBezTo>
                  <a:cubicBezTo>
                    <a:pt x="454343" y="311944"/>
                    <a:pt x="462915" y="303371"/>
                    <a:pt x="473393" y="303371"/>
                  </a:cubicBezTo>
                  <a:cubicBezTo>
                    <a:pt x="483870" y="303371"/>
                    <a:pt x="492633" y="311944"/>
                    <a:pt x="492633" y="322421"/>
                  </a:cubicBezTo>
                  <a:close/>
                  <a:moveTo>
                    <a:pt x="452723" y="371570"/>
                  </a:moveTo>
                  <a:cubicBezTo>
                    <a:pt x="458343" y="377190"/>
                    <a:pt x="458343" y="386239"/>
                    <a:pt x="452723" y="391763"/>
                  </a:cubicBezTo>
                  <a:cubicBezTo>
                    <a:pt x="449961" y="394525"/>
                    <a:pt x="446246" y="395954"/>
                    <a:pt x="442627" y="395954"/>
                  </a:cubicBezTo>
                  <a:cubicBezTo>
                    <a:pt x="439007" y="395954"/>
                    <a:pt x="435293" y="394525"/>
                    <a:pt x="432530" y="391763"/>
                  </a:cubicBezTo>
                  <a:lnTo>
                    <a:pt x="373285" y="332518"/>
                  </a:lnTo>
                  <a:cubicBezTo>
                    <a:pt x="367665" y="326898"/>
                    <a:pt x="367665" y="317849"/>
                    <a:pt x="373285" y="312325"/>
                  </a:cubicBezTo>
                  <a:lnTo>
                    <a:pt x="432530" y="253079"/>
                  </a:lnTo>
                  <a:cubicBezTo>
                    <a:pt x="438150" y="247460"/>
                    <a:pt x="447199" y="247460"/>
                    <a:pt x="452723" y="253079"/>
                  </a:cubicBezTo>
                  <a:cubicBezTo>
                    <a:pt x="458343" y="258699"/>
                    <a:pt x="458343" y="267748"/>
                    <a:pt x="452723" y="273272"/>
                  </a:cubicBezTo>
                  <a:lnTo>
                    <a:pt x="403574" y="322421"/>
                  </a:lnTo>
                  <a:lnTo>
                    <a:pt x="452723" y="371570"/>
                  </a:lnTo>
                  <a:close/>
                  <a:moveTo>
                    <a:pt x="341471" y="260985"/>
                  </a:moveTo>
                  <a:cubicBezTo>
                    <a:pt x="341471" y="271463"/>
                    <a:pt x="332899" y="280226"/>
                    <a:pt x="322421" y="280226"/>
                  </a:cubicBezTo>
                  <a:cubicBezTo>
                    <a:pt x="311944" y="280226"/>
                    <a:pt x="303371" y="271939"/>
                    <a:pt x="303371" y="261366"/>
                  </a:cubicBezTo>
                  <a:lnTo>
                    <a:pt x="303371" y="260890"/>
                  </a:lnTo>
                  <a:cubicBezTo>
                    <a:pt x="303371" y="250412"/>
                    <a:pt x="311944" y="241840"/>
                    <a:pt x="322421" y="241840"/>
                  </a:cubicBezTo>
                  <a:cubicBezTo>
                    <a:pt x="332899" y="241840"/>
                    <a:pt x="341471" y="250412"/>
                    <a:pt x="341471" y="260890"/>
                  </a:cubicBezTo>
                  <a:close/>
                  <a:moveTo>
                    <a:pt x="341471" y="197358"/>
                  </a:moveTo>
                  <a:cubicBezTo>
                    <a:pt x="341471" y="207836"/>
                    <a:pt x="332899" y="216599"/>
                    <a:pt x="322421" y="216599"/>
                  </a:cubicBezTo>
                  <a:cubicBezTo>
                    <a:pt x="311944" y="216599"/>
                    <a:pt x="303371" y="208312"/>
                    <a:pt x="303371" y="197834"/>
                  </a:cubicBezTo>
                  <a:lnTo>
                    <a:pt x="303371" y="197358"/>
                  </a:lnTo>
                  <a:cubicBezTo>
                    <a:pt x="303371" y="186881"/>
                    <a:pt x="311944" y="178308"/>
                    <a:pt x="322421" y="178308"/>
                  </a:cubicBezTo>
                  <a:cubicBezTo>
                    <a:pt x="332899" y="178308"/>
                    <a:pt x="341471" y="186881"/>
                    <a:pt x="341471" y="197358"/>
                  </a:cubicBezTo>
                  <a:close/>
                  <a:moveTo>
                    <a:pt x="253079" y="176784"/>
                  </a:moveTo>
                  <a:cubicBezTo>
                    <a:pt x="247460" y="171164"/>
                    <a:pt x="247460" y="162116"/>
                    <a:pt x="253079" y="156591"/>
                  </a:cubicBezTo>
                  <a:lnTo>
                    <a:pt x="312325" y="97346"/>
                  </a:lnTo>
                  <a:cubicBezTo>
                    <a:pt x="317945" y="91726"/>
                    <a:pt x="326993" y="91726"/>
                    <a:pt x="332518" y="97346"/>
                  </a:cubicBezTo>
                  <a:lnTo>
                    <a:pt x="391763" y="156591"/>
                  </a:lnTo>
                  <a:cubicBezTo>
                    <a:pt x="397383" y="162211"/>
                    <a:pt x="397383" y="171260"/>
                    <a:pt x="391763" y="176784"/>
                  </a:cubicBezTo>
                  <a:cubicBezTo>
                    <a:pt x="389001" y="179546"/>
                    <a:pt x="385286" y="180975"/>
                    <a:pt x="381667" y="180975"/>
                  </a:cubicBezTo>
                  <a:cubicBezTo>
                    <a:pt x="378047" y="180975"/>
                    <a:pt x="374333" y="179546"/>
                    <a:pt x="371570" y="176784"/>
                  </a:cubicBezTo>
                  <a:lnTo>
                    <a:pt x="322421" y="127635"/>
                  </a:lnTo>
                  <a:lnTo>
                    <a:pt x="273272" y="176784"/>
                  </a:lnTo>
                  <a:cubicBezTo>
                    <a:pt x="267653" y="182404"/>
                    <a:pt x="258604" y="182404"/>
                    <a:pt x="253079" y="176784"/>
                  </a:cubicBezTo>
                  <a:close/>
                  <a:moveTo>
                    <a:pt x="341471" y="383858"/>
                  </a:moveTo>
                  <a:cubicBezTo>
                    <a:pt x="341471" y="394335"/>
                    <a:pt x="332899" y="402908"/>
                    <a:pt x="322421" y="402908"/>
                  </a:cubicBezTo>
                  <a:cubicBezTo>
                    <a:pt x="311944" y="402908"/>
                    <a:pt x="303371" y="394335"/>
                    <a:pt x="303371" y="383858"/>
                  </a:cubicBezTo>
                  <a:cubicBezTo>
                    <a:pt x="303371" y="373380"/>
                    <a:pt x="311944" y="364617"/>
                    <a:pt x="322421" y="364617"/>
                  </a:cubicBezTo>
                  <a:cubicBezTo>
                    <a:pt x="332899" y="364617"/>
                    <a:pt x="341471" y="372904"/>
                    <a:pt x="341471" y="383476"/>
                  </a:cubicBezTo>
                  <a:lnTo>
                    <a:pt x="341471" y="383953"/>
                  </a:lnTo>
                  <a:close/>
                  <a:moveTo>
                    <a:pt x="341471" y="446913"/>
                  </a:moveTo>
                  <a:lnTo>
                    <a:pt x="341471" y="447389"/>
                  </a:lnTo>
                  <a:cubicBezTo>
                    <a:pt x="341471" y="457867"/>
                    <a:pt x="332899" y="466439"/>
                    <a:pt x="322421" y="466439"/>
                  </a:cubicBezTo>
                  <a:cubicBezTo>
                    <a:pt x="311944" y="466439"/>
                    <a:pt x="303371" y="457867"/>
                    <a:pt x="303371" y="447389"/>
                  </a:cubicBezTo>
                  <a:cubicBezTo>
                    <a:pt x="303371" y="436912"/>
                    <a:pt x="311944" y="428149"/>
                    <a:pt x="322421" y="428149"/>
                  </a:cubicBezTo>
                  <a:cubicBezTo>
                    <a:pt x="332899" y="428149"/>
                    <a:pt x="341471" y="436436"/>
                    <a:pt x="341471" y="446913"/>
                  </a:cubicBezTo>
                  <a:close/>
                  <a:moveTo>
                    <a:pt x="391763" y="467963"/>
                  </a:moveTo>
                  <a:cubicBezTo>
                    <a:pt x="397383" y="473583"/>
                    <a:pt x="397383" y="482632"/>
                    <a:pt x="391763" y="488156"/>
                  </a:cubicBezTo>
                  <a:lnTo>
                    <a:pt x="332518" y="547402"/>
                  </a:lnTo>
                  <a:cubicBezTo>
                    <a:pt x="329756" y="550164"/>
                    <a:pt x="326041" y="551593"/>
                    <a:pt x="322421" y="551593"/>
                  </a:cubicBezTo>
                  <a:cubicBezTo>
                    <a:pt x="318802" y="551593"/>
                    <a:pt x="315087" y="550164"/>
                    <a:pt x="312325" y="547402"/>
                  </a:cubicBezTo>
                  <a:lnTo>
                    <a:pt x="253079" y="488156"/>
                  </a:lnTo>
                  <a:cubicBezTo>
                    <a:pt x="247460" y="482537"/>
                    <a:pt x="247460" y="473488"/>
                    <a:pt x="253079" y="467963"/>
                  </a:cubicBezTo>
                  <a:cubicBezTo>
                    <a:pt x="258699" y="462344"/>
                    <a:pt x="267748" y="462344"/>
                    <a:pt x="273272" y="467963"/>
                  </a:cubicBezTo>
                  <a:lnTo>
                    <a:pt x="322421" y="517112"/>
                  </a:lnTo>
                  <a:lnTo>
                    <a:pt x="371570" y="467963"/>
                  </a:lnTo>
                  <a:cubicBezTo>
                    <a:pt x="377190" y="462344"/>
                    <a:pt x="386239" y="462344"/>
                    <a:pt x="391763" y="467963"/>
                  </a:cubicBezTo>
                  <a:close/>
                </a:path>
              </a:pathLst>
            </a:custGeom>
            <a:solidFill>
              <a:srgbClr val="236BF5"/>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grpSp>
      <p:grpSp>
        <p:nvGrpSpPr>
          <p:cNvPr id="1279" name="Google Shape;1279;p114"/>
          <p:cNvGrpSpPr/>
          <p:nvPr/>
        </p:nvGrpSpPr>
        <p:grpSpPr>
          <a:xfrm>
            <a:off x="2816866" y="4863177"/>
            <a:ext cx="307017" cy="307017"/>
            <a:chOff x="5830398" y="3163613"/>
            <a:chExt cx="548116" cy="548116"/>
          </a:xfrm>
        </p:grpSpPr>
        <p:sp>
          <p:nvSpPr>
            <p:cNvPr id="1280" name="Google Shape;1280;p114"/>
            <p:cNvSpPr/>
            <p:nvPr/>
          </p:nvSpPr>
          <p:spPr>
            <a:xfrm>
              <a:off x="5843492" y="3176707"/>
              <a:ext cx="522600" cy="522600"/>
            </a:xfrm>
            <a:prstGeom prst="ellipse">
              <a:avLst/>
            </a:prstGeom>
            <a:solidFill>
              <a:schemeClr val="lt1"/>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Arial"/>
                <a:ea typeface="Arial"/>
                <a:cs typeface="Arial"/>
                <a:sym typeface="Arial"/>
              </a:endParaRPr>
            </a:p>
          </p:txBody>
        </p:sp>
        <p:sp>
          <p:nvSpPr>
            <p:cNvPr id="1281" name="Google Shape;1281;p114"/>
            <p:cNvSpPr/>
            <p:nvPr/>
          </p:nvSpPr>
          <p:spPr>
            <a:xfrm>
              <a:off x="5830398" y="3163613"/>
              <a:ext cx="548116" cy="548116"/>
            </a:xfrm>
            <a:custGeom>
              <a:avLst/>
              <a:gdLst/>
              <a:ahLst/>
              <a:cxnLst/>
              <a:rect l="l" t="t" r="r" b="b"/>
              <a:pathLst>
                <a:path w="644842" h="644842" extrusionOk="0">
                  <a:moveTo>
                    <a:pt x="322421" y="0"/>
                  </a:moveTo>
                  <a:cubicBezTo>
                    <a:pt x="144590" y="0"/>
                    <a:pt x="0" y="144590"/>
                    <a:pt x="0" y="322421"/>
                  </a:cubicBezTo>
                  <a:cubicBezTo>
                    <a:pt x="0" y="500253"/>
                    <a:pt x="144590" y="644843"/>
                    <a:pt x="322421" y="644843"/>
                  </a:cubicBezTo>
                  <a:cubicBezTo>
                    <a:pt x="500253" y="644843"/>
                    <a:pt x="644843" y="500253"/>
                    <a:pt x="644843" y="322421"/>
                  </a:cubicBezTo>
                  <a:cubicBezTo>
                    <a:pt x="644843" y="144590"/>
                    <a:pt x="500158" y="0"/>
                    <a:pt x="322421" y="0"/>
                  </a:cubicBezTo>
                  <a:close/>
                  <a:moveTo>
                    <a:pt x="322421" y="616172"/>
                  </a:moveTo>
                  <a:cubicBezTo>
                    <a:pt x="160401" y="616172"/>
                    <a:pt x="28575" y="484346"/>
                    <a:pt x="28575" y="322326"/>
                  </a:cubicBezTo>
                  <a:cubicBezTo>
                    <a:pt x="28575" y="160306"/>
                    <a:pt x="160401" y="28575"/>
                    <a:pt x="322421" y="28575"/>
                  </a:cubicBezTo>
                  <a:cubicBezTo>
                    <a:pt x="484442" y="28575"/>
                    <a:pt x="616268" y="160401"/>
                    <a:pt x="616268" y="322421"/>
                  </a:cubicBezTo>
                  <a:cubicBezTo>
                    <a:pt x="616268" y="484442"/>
                    <a:pt x="484442" y="616268"/>
                    <a:pt x="322421" y="616268"/>
                  </a:cubicBezTo>
                  <a:close/>
                  <a:moveTo>
                    <a:pt x="126873" y="322421"/>
                  </a:moveTo>
                  <a:cubicBezTo>
                    <a:pt x="126873" y="332899"/>
                    <a:pt x="118301" y="341471"/>
                    <a:pt x="107823" y="341471"/>
                  </a:cubicBezTo>
                  <a:cubicBezTo>
                    <a:pt x="97346" y="341471"/>
                    <a:pt x="88583" y="332899"/>
                    <a:pt x="88583" y="322421"/>
                  </a:cubicBezTo>
                  <a:cubicBezTo>
                    <a:pt x="88583" y="311944"/>
                    <a:pt x="96869" y="303371"/>
                    <a:pt x="107442" y="303371"/>
                  </a:cubicBezTo>
                  <a:lnTo>
                    <a:pt x="107918" y="303371"/>
                  </a:lnTo>
                  <a:cubicBezTo>
                    <a:pt x="118396" y="303371"/>
                    <a:pt x="126968" y="311944"/>
                    <a:pt x="126968" y="322421"/>
                  </a:cubicBezTo>
                  <a:close/>
                  <a:moveTo>
                    <a:pt x="190500" y="322421"/>
                  </a:moveTo>
                  <a:cubicBezTo>
                    <a:pt x="190500" y="332899"/>
                    <a:pt x="181928" y="341471"/>
                    <a:pt x="171450" y="341471"/>
                  </a:cubicBezTo>
                  <a:cubicBezTo>
                    <a:pt x="160973" y="341471"/>
                    <a:pt x="152210" y="332899"/>
                    <a:pt x="152210" y="322421"/>
                  </a:cubicBezTo>
                  <a:cubicBezTo>
                    <a:pt x="152210" y="311944"/>
                    <a:pt x="160496" y="303371"/>
                    <a:pt x="170974" y="303371"/>
                  </a:cubicBezTo>
                  <a:lnTo>
                    <a:pt x="171450" y="303371"/>
                  </a:lnTo>
                  <a:cubicBezTo>
                    <a:pt x="181928" y="303371"/>
                    <a:pt x="190500" y="311944"/>
                    <a:pt x="190500" y="322421"/>
                  </a:cubicBezTo>
                  <a:close/>
                  <a:moveTo>
                    <a:pt x="271558" y="332518"/>
                  </a:moveTo>
                  <a:lnTo>
                    <a:pt x="212312" y="391763"/>
                  </a:lnTo>
                  <a:cubicBezTo>
                    <a:pt x="209550" y="394525"/>
                    <a:pt x="205835" y="395954"/>
                    <a:pt x="202216" y="395954"/>
                  </a:cubicBezTo>
                  <a:cubicBezTo>
                    <a:pt x="198596" y="395954"/>
                    <a:pt x="194881" y="394525"/>
                    <a:pt x="192119" y="391763"/>
                  </a:cubicBezTo>
                  <a:cubicBezTo>
                    <a:pt x="186500" y="386144"/>
                    <a:pt x="186500" y="377095"/>
                    <a:pt x="192119" y="371570"/>
                  </a:cubicBezTo>
                  <a:lnTo>
                    <a:pt x="241268" y="322421"/>
                  </a:lnTo>
                  <a:lnTo>
                    <a:pt x="192119" y="273272"/>
                  </a:lnTo>
                  <a:cubicBezTo>
                    <a:pt x="186500" y="267653"/>
                    <a:pt x="186500" y="258604"/>
                    <a:pt x="192119" y="253079"/>
                  </a:cubicBezTo>
                  <a:cubicBezTo>
                    <a:pt x="197739" y="247460"/>
                    <a:pt x="206788" y="247460"/>
                    <a:pt x="212312" y="253079"/>
                  </a:cubicBezTo>
                  <a:lnTo>
                    <a:pt x="271558" y="312325"/>
                  </a:lnTo>
                  <a:cubicBezTo>
                    <a:pt x="277178" y="317945"/>
                    <a:pt x="277178" y="326993"/>
                    <a:pt x="271558" y="332518"/>
                  </a:cubicBezTo>
                  <a:close/>
                  <a:moveTo>
                    <a:pt x="556260" y="322421"/>
                  </a:moveTo>
                  <a:cubicBezTo>
                    <a:pt x="556260" y="332899"/>
                    <a:pt x="547973" y="341471"/>
                    <a:pt x="537401" y="341471"/>
                  </a:cubicBezTo>
                  <a:lnTo>
                    <a:pt x="536924" y="341471"/>
                  </a:lnTo>
                  <a:cubicBezTo>
                    <a:pt x="526447" y="341471"/>
                    <a:pt x="517874" y="332899"/>
                    <a:pt x="517874" y="322421"/>
                  </a:cubicBezTo>
                  <a:cubicBezTo>
                    <a:pt x="517874" y="311944"/>
                    <a:pt x="526447" y="303371"/>
                    <a:pt x="536924" y="303371"/>
                  </a:cubicBezTo>
                  <a:cubicBezTo>
                    <a:pt x="547402" y="303371"/>
                    <a:pt x="556165" y="311944"/>
                    <a:pt x="556165" y="322421"/>
                  </a:cubicBezTo>
                  <a:close/>
                  <a:moveTo>
                    <a:pt x="492633" y="322421"/>
                  </a:moveTo>
                  <a:cubicBezTo>
                    <a:pt x="492633" y="332899"/>
                    <a:pt x="484346" y="341471"/>
                    <a:pt x="473869" y="341471"/>
                  </a:cubicBezTo>
                  <a:lnTo>
                    <a:pt x="473393" y="341471"/>
                  </a:lnTo>
                  <a:cubicBezTo>
                    <a:pt x="462915" y="341471"/>
                    <a:pt x="454343" y="332899"/>
                    <a:pt x="454343" y="322421"/>
                  </a:cubicBezTo>
                  <a:cubicBezTo>
                    <a:pt x="454343" y="311944"/>
                    <a:pt x="462915" y="303371"/>
                    <a:pt x="473393" y="303371"/>
                  </a:cubicBezTo>
                  <a:cubicBezTo>
                    <a:pt x="483870" y="303371"/>
                    <a:pt x="492633" y="311944"/>
                    <a:pt x="492633" y="322421"/>
                  </a:cubicBezTo>
                  <a:close/>
                  <a:moveTo>
                    <a:pt x="452723" y="371570"/>
                  </a:moveTo>
                  <a:cubicBezTo>
                    <a:pt x="458343" y="377190"/>
                    <a:pt x="458343" y="386239"/>
                    <a:pt x="452723" y="391763"/>
                  </a:cubicBezTo>
                  <a:cubicBezTo>
                    <a:pt x="449961" y="394525"/>
                    <a:pt x="446246" y="395954"/>
                    <a:pt x="442627" y="395954"/>
                  </a:cubicBezTo>
                  <a:cubicBezTo>
                    <a:pt x="439007" y="395954"/>
                    <a:pt x="435293" y="394525"/>
                    <a:pt x="432530" y="391763"/>
                  </a:cubicBezTo>
                  <a:lnTo>
                    <a:pt x="373285" y="332518"/>
                  </a:lnTo>
                  <a:cubicBezTo>
                    <a:pt x="367665" y="326898"/>
                    <a:pt x="367665" y="317849"/>
                    <a:pt x="373285" y="312325"/>
                  </a:cubicBezTo>
                  <a:lnTo>
                    <a:pt x="432530" y="253079"/>
                  </a:lnTo>
                  <a:cubicBezTo>
                    <a:pt x="438150" y="247460"/>
                    <a:pt x="447199" y="247460"/>
                    <a:pt x="452723" y="253079"/>
                  </a:cubicBezTo>
                  <a:cubicBezTo>
                    <a:pt x="458343" y="258699"/>
                    <a:pt x="458343" y="267748"/>
                    <a:pt x="452723" y="273272"/>
                  </a:cubicBezTo>
                  <a:lnTo>
                    <a:pt x="403574" y="322421"/>
                  </a:lnTo>
                  <a:lnTo>
                    <a:pt x="452723" y="371570"/>
                  </a:lnTo>
                  <a:close/>
                  <a:moveTo>
                    <a:pt x="341471" y="260985"/>
                  </a:moveTo>
                  <a:cubicBezTo>
                    <a:pt x="341471" y="271463"/>
                    <a:pt x="332899" y="280226"/>
                    <a:pt x="322421" y="280226"/>
                  </a:cubicBezTo>
                  <a:cubicBezTo>
                    <a:pt x="311944" y="280226"/>
                    <a:pt x="303371" y="271939"/>
                    <a:pt x="303371" y="261366"/>
                  </a:cubicBezTo>
                  <a:lnTo>
                    <a:pt x="303371" y="260890"/>
                  </a:lnTo>
                  <a:cubicBezTo>
                    <a:pt x="303371" y="250412"/>
                    <a:pt x="311944" y="241840"/>
                    <a:pt x="322421" y="241840"/>
                  </a:cubicBezTo>
                  <a:cubicBezTo>
                    <a:pt x="332899" y="241840"/>
                    <a:pt x="341471" y="250412"/>
                    <a:pt x="341471" y="260890"/>
                  </a:cubicBezTo>
                  <a:close/>
                  <a:moveTo>
                    <a:pt x="341471" y="197358"/>
                  </a:moveTo>
                  <a:cubicBezTo>
                    <a:pt x="341471" y="207836"/>
                    <a:pt x="332899" y="216599"/>
                    <a:pt x="322421" y="216599"/>
                  </a:cubicBezTo>
                  <a:cubicBezTo>
                    <a:pt x="311944" y="216599"/>
                    <a:pt x="303371" y="208312"/>
                    <a:pt x="303371" y="197834"/>
                  </a:cubicBezTo>
                  <a:lnTo>
                    <a:pt x="303371" y="197358"/>
                  </a:lnTo>
                  <a:cubicBezTo>
                    <a:pt x="303371" y="186881"/>
                    <a:pt x="311944" y="178308"/>
                    <a:pt x="322421" y="178308"/>
                  </a:cubicBezTo>
                  <a:cubicBezTo>
                    <a:pt x="332899" y="178308"/>
                    <a:pt x="341471" y="186881"/>
                    <a:pt x="341471" y="197358"/>
                  </a:cubicBezTo>
                  <a:close/>
                  <a:moveTo>
                    <a:pt x="253079" y="176784"/>
                  </a:moveTo>
                  <a:cubicBezTo>
                    <a:pt x="247460" y="171164"/>
                    <a:pt x="247460" y="162116"/>
                    <a:pt x="253079" y="156591"/>
                  </a:cubicBezTo>
                  <a:lnTo>
                    <a:pt x="312325" y="97346"/>
                  </a:lnTo>
                  <a:cubicBezTo>
                    <a:pt x="317945" y="91726"/>
                    <a:pt x="326993" y="91726"/>
                    <a:pt x="332518" y="97346"/>
                  </a:cubicBezTo>
                  <a:lnTo>
                    <a:pt x="391763" y="156591"/>
                  </a:lnTo>
                  <a:cubicBezTo>
                    <a:pt x="397383" y="162211"/>
                    <a:pt x="397383" y="171260"/>
                    <a:pt x="391763" y="176784"/>
                  </a:cubicBezTo>
                  <a:cubicBezTo>
                    <a:pt x="389001" y="179546"/>
                    <a:pt x="385286" y="180975"/>
                    <a:pt x="381667" y="180975"/>
                  </a:cubicBezTo>
                  <a:cubicBezTo>
                    <a:pt x="378047" y="180975"/>
                    <a:pt x="374333" y="179546"/>
                    <a:pt x="371570" y="176784"/>
                  </a:cubicBezTo>
                  <a:lnTo>
                    <a:pt x="322421" y="127635"/>
                  </a:lnTo>
                  <a:lnTo>
                    <a:pt x="273272" y="176784"/>
                  </a:lnTo>
                  <a:cubicBezTo>
                    <a:pt x="267653" y="182404"/>
                    <a:pt x="258604" y="182404"/>
                    <a:pt x="253079" y="176784"/>
                  </a:cubicBezTo>
                  <a:close/>
                  <a:moveTo>
                    <a:pt x="341471" y="383858"/>
                  </a:moveTo>
                  <a:cubicBezTo>
                    <a:pt x="341471" y="394335"/>
                    <a:pt x="332899" y="402908"/>
                    <a:pt x="322421" y="402908"/>
                  </a:cubicBezTo>
                  <a:cubicBezTo>
                    <a:pt x="311944" y="402908"/>
                    <a:pt x="303371" y="394335"/>
                    <a:pt x="303371" y="383858"/>
                  </a:cubicBezTo>
                  <a:cubicBezTo>
                    <a:pt x="303371" y="373380"/>
                    <a:pt x="311944" y="364617"/>
                    <a:pt x="322421" y="364617"/>
                  </a:cubicBezTo>
                  <a:cubicBezTo>
                    <a:pt x="332899" y="364617"/>
                    <a:pt x="341471" y="372904"/>
                    <a:pt x="341471" y="383476"/>
                  </a:cubicBezTo>
                  <a:lnTo>
                    <a:pt x="341471" y="383953"/>
                  </a:lnTo>
                  <a:close/>
                  <a:moveTo>
                    <a:pt x="341471" y="446913"/>
                  </a:moveTo>
                  <a:lnTo>
                    <a:pt x="341471" y="447389"/>
                  </a:lnTo>
                  <a:cubicBezTo>
                    <a:pt x="341471" y="457867"/>
                    <a:pt x="332899" y="466439"/>
                    <a:pt x="322421" y="466439"/>
                  </a:cubicBezTo>
                  <a:cubicBezTo>
                    <a:pt x="311944" y="466439"/>
                    <a:pt x="303371" y="457867"/>
                    <a:pt x="303371" y="447389"/>
                  </a:cubicBezTo>
                  <a:cubicBezTo>
                    <a:pt x="303371" y="436912"/>
                    <a:pt x="311944" y="428149"/>
                    <a:pt x="322421" y="428149"/>
                  </a:cubicBezTo>
                  <a:cubicBezTo>
                    <a:pt x="332899" y="428149"/>
                    <a:pt x="341471" y="436436"/>
                    <a:pt x="341471" y="446913"/>
                  </a:cubicBezTo>
                  <a:close/>
                  <a:moveTo>
                    <a:pt x="391763" y="467963"/>
                  </a:moveTo>
                  <a:cubicBezTo>
                    <a:pt x="397383" y="473583"/>
                    <a:pt x="397383" y="482632"/>
                    <a:pt x="391763" y="488156"/>
                  </a:cubicBezTo>
                  <a:lnTo>
                    <a:pt x="332518" y="547402"/>
                  </a:lnTo>
                  <a:cubicBezTo>
                    <a:pt x="329756" y="550164"/>
                    <a:pt x="326041" y="551593"/>
                    <a:pt x="322421" y="551593"/>
                  </a:cubicBezTo>
                  <a:cubicBezTo>
                    <a:pt x="318802" y="551593"/>
                    <a:pt x="315087" y="550164"/>
                    <a:pt x="312325" y="547402"/>
                  </a:cubicBezTo>
                  <a:lnTo>
                    <a:pt x="253079" y="488156"/>
                  </a:lnTo>
                  <a:cubicBezTo>
                    <a:pt x="247460" y="482537"/>
                    <a:pt x="247460" y="473488"/>
                    <a:pt x="253079" y="467963"/>
                  </a:cubicBezTo>
                  <a:cubicBezTo>
                    <a:pt x="258699" y="462344"/>
                    <a:pt x="267748" y="462344"/>
                    <a:pt x="273272" y="467963"/>
                  </a:cubicBezTo>
                  <a:lnTo>
                    <a:pt x="322421" y="517112"/>
                  </a:lnTo>
                  <a:lnTo>
                    <a:pt x="371570" y="467963"/>
                  </a:lnTo>
                  <a:cubicBezTo>
                    <a:pt x="377190" y="462344"/>
                    <a:pt x="386239" y="462344"/>
                    <a:pt x="391763" y="467963"/>
                  </a:cubicBezTo>
                  <a:close/>
                </a:path>
              </a:pathLst>
            </a:custGeom>
            <a:solidFill>
              <a:srgbClr val="236BF5"/>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grpSp>
      <p:grpSp>
        <p:nvGrpSpPr>
          <p:cNvPr id="1282" name="Google Shape;1282;p114"/>
          <p:cNvGrpSpPr/>
          <p:nvPr/>
        </p:nvGrpSpPr>
        <p:grpSpPr>
          <a:xfrm>
            <a:off x="2816265" y="2802101"/>
            <a:ext cx="307017" cy="307017"/>
            <a:chOff x="5830398" y="3163613"/>
            <a:chExt cx="548116" cy="548116"/>
          </a:xfrm>
        </p:grpSpPr>
        <p:sp>
          <p:nvSpPr>
            <p:cNvPr id="1283" name="Google Shape;1283;p114"/>
            <p:cNvSpPr/>
            <p:nvPr/>
          </p:nvSpPr>
          <p:spPr>
            <a:xfrm>
              <a:off x="5843492" y="3176707"/>
              <a:ext cx="522600" cy="522600"/>
            </a:xfrm>
            <a:prstGeom prst="ellipse">
              <a:avLst/>
            </a:prstGeom>
            <a:solidFill>
              <a:schemeClr val="lt1"/>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Arial"/>
                <a:ea typeface="Arial"/>
                <a:cs typeface="Arial"/>
                <a:sym typeface="Arial"/>
              </a:endParaRPr>
            </a:p>
          </p:txBody>
        </p:sp>
        <p:sp>
          <p:nvSpPr>
            <p:cNvPr id="1284" name="Google Shape;1284;p114"/>
            <p:cNvSpPr/>
            <p:nvPr/>
          </p:nvSpPr>
          <p:spPr>
            <a:xfrm>
              <a:off x="5830398" y="3163613"/>
              <a:ext cx="548116" cy="548116"/>
            </a:xfrm>
            <a:custGeom>
              <a:avLst/>
              <a:gdLst/>
              <a:ahLst/>
              <a:cxnLst/>
              <a:rect l="l" t="t" r="r" b="b"/>
              <a:pathLst>
                <a:path w="644842" h="644842" extrusionOk="0">
                  <a:moveTo>
                    <a:pt x="322421" y="0"/>
                  </a:moveTo>
                  <a:cubicBezTo>
                    <a:pt x="144590" y="0"/>
                    <a:pt x="0" y="144590"/>
                    <a:pt x="0" y="322421"/>
                  </a:cubicBezTo>
                  <a:cubicBezTo>
                    <a:pt x="0" y="500253"/>
                    <a:pt x="144590" y="644843"/>
                    <a:pt x="322421" y="644843"/>
                  </a:cubicBezTo>
                  <a:cubicBezTo>
                    <a:pt x="500253" y="644843"/>
                    <a:pt x="644843" y="500253"/>
                    <a:pt x="644843" y="322421"/>
                  </a:cubicBezTo>
                  <a:cubicBezTo>
                    <a:pt x="644843" y="144590"/>
                    <a:pt x="500158" y="0"/>
                    <a:pt x="322421" y="0"/>
                  </a:cubicBezTo>
                  <a:close/>
                  <a:moveTo>
                    <a:pt x="322421" y="616172"/>
                  </a:moveTo>
                  <a:cubicBezTo>
                    <a:pt x="160401" y="616172"/>
                    <a:pt x="28575" y="484346"/>
                    <a:pt x="28575" y="322326"/>
                  </a:cubicBezTo>
                  <a:cubicBezTo>
                    <a:pt x="28575" y="160306"/>
                    <a:pt x="160401" y="28575"/>
                    <a:pt x="322421" y="28575"/>
                  </a:cubicBezTo>
                  <a:cubicBezTo>
                    <a:pt x="484442" y="28575"/>
                    <a:pt x="616268" y="160401"/>
                    <a:pt x="616268" y="322421"/>
                  </a:cubicBezTo>
                  <a:cubicBezTo>
                    <a:pt x="616268" y="484442"/>
                    <a:pt x="484442" y="616268"/>
                    <a:pt x="322421" y="616268"/>
                  </a:cubicBezTo>
                  <a:close/>
                  <a:moveTo>
                    <a:pt x="126873" y="322421"/>
                  </a:moveTo>
                  <a:cubicBezTo>
                    <a:pt x="126873" y="332899"/>
                    <a:pt x="118301" y="341471"/>
                    <a:pt x="107823" y="341471"/>
                  </a:cubicBezTo>
                  <a:cubicBezTo>
                    <a:pt x="97346" y="341471"/>
                    <a:pt x="88583" y="332899"/>
                    <a:pt x="88583" y="322421"/>
                  </a:cubicBezTo>
                  <a:cubicBezTo>
                    <a:pt x="88583" y="311944"/>
                    <a:pt x="96869" y="303371"/>
                    <a:pt x="107442" y="303371"/>
                  </a:cubicBezTo>
                  <a:lnTo>
                    <a:pt x="107918" y="303371"/>
                  </a:lnTo>
                  <a:cubicBezTo>
                    <a:pt x="118396" y="303371"/>
                    <a:pt x="126968" y="311944"/>
                    <a:pt x="126968" y="322421"/>
                  </a:cubicBezTo>
                  <a:close/>
                  <a:moveTo>
                    <a:pt x="190500" y="322421"/>
                  </a:moveTo>
                  <a:cubicBezTo>
                    <a:pt x="190500" y="332899"/>
                    <a:pt x="181928" y="341471"/>
                    <a:pt x="171450" y="341471"/>
                  </a:cubicBezTo>
                  <a:cubicBezTo>
                    <a:pt x="160973" y="341471"/>
                    <a:pt x="152210" y="332899"/>
                    <a:pt x="152210" y="322421"/>
                  </a:cubicBezTo>
                  <a:cubicBezTo>
                    <a:pt x="152210" y="311944"/>
                    <a:pt x="160496" y="303371"/>
                    <a:pt x="170974" y="303371"/>
                  </a:cubicBezTo>
                  <a:lnTo>
                    <a:pt x="171450" y="303371"/>
                  </a:lnTo>
                  <a:cubicBezTo>
                    <a:pt x="181928" y="303371"/>
                    <a:pt x="190500" y="311944"/>
                    <a:pt x="190500" y="322421"/>
                  </a:cubicBezTo>
                  <a:close/>
                  <a:moveTo>
                    <a:pt x="271558" y="332518"/>
                  </a:moveTo>
                  <a:lnTo>
                    <a:pt x="212312" y="391763"/>
                  </a:lnTo>
                  <a:cubicBezTo>
                    <a:pt x="209550" y="394525"/>
                    <a:pt x="205835" y="395954"/>
                    <a:pt x="202216" y="395954"/>
                  </a:cubicBezTo>
                  <a:cubicBezTo>
                    <a:pt x="198596" y="395954"/>
                    <a:pt x="194881" y="394525"/>
                    <a:pt x="192119" y="391763"/>
                  </a:cubicBezTo>
                  <a:cubicBezTo>
                    <a:pt x="186500" y="386144"/>
                    <a:pt x="186500" y="377095"/>
                    <a:pt x="192119" y="371570"/>
                  </a:cubicBezTo>
                  <a:lnTo>
                    <a:pt x="241268" y="322421"/>
                  </a:lnTo>
                  <a:lnTo>
                    <a:pt x="192119" y="273272"/>
                  </a:lnTo>
                  <a:cubicBezTo>
                    <a:pt x="186500" y="267653"/>
                    <a:pt x="186500" y="258604"/>
                    <a:pt x="192119" y="253079"/>
                  </a:cubicBezTo>
                  <a:cubicBezTo>
                    <a:pt x="197739" y="247460"/>
                    <a:pt x="206788" y="247460"/>
                    <a:pt x="212312" y="253079"/>
                  </a:cubicBezTo>
                  <a:lnTo>
                    <a:pt x="271558" y="312325"/>
                  </a:lnTo>
                  <a:cubicBezTo>
                    <a:pt x="277178" y="317945"/>
                    <a:pt x="277178" y="326993"/>
                    <a:pt x="271558" y="332518"/>
                  </a:cubicBezTo>
                  <a:close/>
                  <a:moveTo>
                    <a:pt x="556260" y="322421"/>
                  </a:moveTo>
                  <a:cubicBezTo>
                    <a:pt x="556260" y="332899"/>
                    <a:pt x="547973" y="341471"/>
                    <a:pt x="537401" y="341471"/>
                  </a:cubicBezTo>
                  <a:lnTo>
                    <a:pt x="536924" y="341471"/>
                  </a:lnTo>
                  <a:cubicBezTo>
                    <a:pt x="526447" y="341471"/>
                    <a:pt x="517874" y="332899"/>
                    <a:pt x="517874" y="322421"/>
                  </a:cubicBezTo>
                  <a:cubicBezTo>
                    <a:pt x="517874" y="311944"/>
                    <a:pt x="526447" y="303371"/>
                    <a:pt x="536924" y="303371"/>
                  </a:cubicBezTo>
                  <a:cubicBezTo>
                    <a:pt x="547402" y="303371"/>
                    <a:pt x="556165" y="311944"/>
                    <a:pt x="556165" y="322421"/>
                  </a:cubicBezTo>
                  <a:close/>
                  <a:moveTo>
                    <a:pt x="492633" y="322421"/>
                  </a:moveTo>
                  <a:cubicBezTo>
                    <a:pt x="492633" y="332899"/>
                    <a:pt x="484346" y="341471"/>
                    <a:pt x="473869" y="341471"/>
                  </a:cubicBezTo>
                  <a:lnTo>
                    <a:pt x="473393" y="341471"/>
                  </a:lnTo>
                  <a:cubicBezTo>
                    <a:pt x="462915" y="341471"/>
                    <a:pt x="454343" y="332899"/>
                    <a:pt x="454343" y="322421"/>
                  </a:cubicBezTo>
                  <a:cubicBezTo>
                    <a:pt x="454343" y="311944"/>
                    <a:pt x="462915" y="303371"/>
                    <a:pt x="473393" y="303371"/>
                  </a:cubicBezTo>
                  <a:cubicBezTo>
                    <a:pt x="483870" y="303371"/>
                    <a:pt x="492633" y="311944"/>
                    <a:pt x="492633" y="322421"/>
                  </a:cubicBezTo>
                  <a:close/>
                  <a:moveTo>
                    <a:pt x="452723" y="371570"/>
                  </a:moveTo>
                  <a:cubicBezTo>
                    <a:pt x="458343" y="377190"/>
                    <a:pt x="458343" y="386239"/>
                    <a:pt x="452723" y="391763"/>
                  </a:cubicBezTo>
                  <a:cubicBezTo>
                    <a:pt x="449961" y="394525"/>
                    <a:pt x="446246" y="395954"/>
                    <a:pt x="442627" y="395954"/>
                  </a:cubicBezTo>
                  <a:cubicBezTo>
                    <a:pt x="439007" y="395954"/>
                    <a:pt x="435293" y="394525"/>
                    <a:pt x="432530" y="391763"/>
                  </a:cubicBezTo>
                  <a:lnTo>
                    <a:pt x="373285" y="332518"/>
                  </a:lnTo>
                  <a:cubicBezTo>
                    <a:pt x="367665" y="326898"/>
                    <a:pt x="367665" y="317849"/>
                    <a:pt x="373285" y="312325"/>
                  </a:cubicBezTo>
                  <a:lnTo>
                    <a:pt x="432530" y="253079"/>
                  </a:lnTo>
                  <a:cubicBezTo>
                    <a:pt x="438150" y="247460"/>
                    <a:pt x="447199" y="247460"/>
                    <a:pt x="452723" y="253079"/>
                  </a:cubicBezTo>
                  <a:cubicBezTo>
                    <a:pt x="458343" y="258699"/>
                    <a:pt x="458343" y="267748"/>
                    <a:pt x="452723" y="273272"/>
                  </a:cubicBezTo>
                  <a:lnTo>
                    <a:pt x="403574" y="322421"/>
                  </a:lnTo>
                  <a:lnTo>
                    <a:pt x="452723" y="371570"/>
                  </a:lnTo>
                  <a:close/>
                  <a:moveTo>
                    <a:pt x="341471" y="260985"/>
                  </a:moveTo>
                  <a:cubicBezTo>
                    <a:pt x="341471" y="271463"/>
                    <a:pt x="332899" y="280226"/>
                    <a:pt x="322421" y="280226"/>
                  </a:cubicBezTo>
                  <a:cubicBezTo>
                    <a:pt x="311944" y="280226"/>
                    <a:pt x="303371" y="271939"/>
                    <a:pt x="303371" y="261366"/>
                  </a:cubicBezTo>
                  <a:lnTo>
                    <a:pt x="303371" y="260890"/>
                  </a:lnTo>
                  <a:cubicBezTo>
                    <a:pt x="303371" y="250412"/>
                    <a:pt x="311944" y="241840"/>
                    <a:pt x="322421" y="241840"/>
                  </a:cubicBezTo>
                  <a:cubicBezTo>
                    <a:pt x="332899" y="241840"/>
                    <a:pt x="341471" y="250412"/>
                    <a:pt x="341471" y="260890"/>
                  </a:cubicBezTo>
                  <a:close/>
                  <a:moveTo>
                    <a:pt x="341471" y="197358"/>
                  </a:moveTo>
                  <a:cubicBezTo>
                    <a:pt x="341471" y="207836"/>
                    <a:pt x="332899" y="216599"/>
                    <a:pt x="322421" y="216599"/>
                  </a:cubicBezTo>
                  <a:cubicBezTo>
                    <a:pt x="311944" y="216599"/>
                    <a:pt x="303371" y="208312"/>
                    <a:pt x="303371" y="197834"/>
                  </a:cubicBezTo>
                  <a:lnTo>
                    <a:pt x="303371" y="197358"/>
                  </a:lnTo>
                  <a:cubicBezTo>
                    <a:pt x="303371" y="186881"/>
                    <a:pt x="311944" y="178308"/>
                    <a:pt x="322421" y="178308"/>
                  </a:cubicBezTo>
                  <a:cubicBezTo>
                    <a:pt x="332899" y="178308"/>
                    <a:pt x="341471" y="186881"/>
                    <a:pt x="341471" y="197358"/>
                  </a:cubicBezTo>
                  <a:close/>
                  <a:moveTo>
                    <a:pt x="253079" y="176784"/>
                  </a:moveTo>
                  <a:cubicBezTo>
                    <a:pt x="247460" y="171164"/>
                    <a:pt x="247460" y="162116"/>
                    <a:pt x="253079" y="156591"/>
                  </a:cubicBezTo>
                  <a:lnTo>
                    <a:pt x="312325" y="97346"/>
                  </a:lnTo>
                  <a:cubicBezTo>
                    <a:pt x="317945" y="91726"/>
                    <a:pt x="326993" y="91726"/>
                    <a:pt x="332518" y="97346"/>
                  </a:cubicBezTo>
                  <a:lnTo>
                    <a:pt x="391763" y="156591"/>
                  </a:lnTo>
                  <a:cubicBezTo>
                    <a:pt x="397383" y="162211"/>
                    <a:pt x="397383" y="171260"/>
                    <a:pt x="391763" y="176784"/>
                  </a:cubicBezTo>
                  <a:cubicBezTo>
                    <a:pt x="389001" y="179546"/>
                    <a:pt x="385286" y="180975"/>
                    <a:pt x="381667" y="180975"/>
                  </a:cubicBezTo>
                  <a:cubicBezTo>
                    <a:pt x="378047" y="180975"/>
                    <a:pt x="374333" y="179546"/>
                    <a:pt x="371570" y="176784"/>
                  </a:cubicBezTo>
                  <a:lnTo>
                    <a:pt x="322421" y="127635"/>
                  </a:lnTo>
                  <a:lnTo>
                    <a:pt x="273272" y="176784"/>
                  </a:lnTo>
                  <a:cubicBezTo>
                    <a:pt x="267653" y="182404"/>
                    <a:pt x="258604" y="182404"/>
                    <a:pt x="253079" y="176784"/>
                  </a:cubicBezTo>
                  <a:close/>
                  <a:moveTo>
                    <a:pt x="341471" y="383858"/>
                  </a:moveTo>
                  <a:cubicBezTo>
                    <a:pt x="341471" y="394335"/>
                    <a:pt x="332899" y="402908"/>
                    <a:pt x="322421" y="402908"/>
                  </a:cubicBezTo>
                  <a:cubicBezTo>
                    <a:pt x="311944" y="402908"/>
                    <a:pt x="303371" y="394335"/>
                    <a:pt x="303371" y="383858"/>
                  </a:cubicBezTo>
                  <a:cubicBezTo>
                    <a:pt x="303371" y="373380"/>
                    <a:pt x="311944" y="364617"/>
                    <a:pt x="322421" y="364617"/>
                  </a:cubicBezTo>
                  <a:cubicBezTo>
                    <a:pt x="332899" y="364617"/>
                    <a:pt x="341471" y="372904"/>
                    <a:pt x="341471" y="383476"/>
                  </a:cubicBezTo>
                  <a:lnTo>
                    <a:pt x="341471" y="383953"/>
                  </a:lnTo>
                  <a:close/>
                  <a:moveTo>
                    <a:pt x="341471" y="446913"/>
                  </a:moveTo>
                  <a:lnTo>
                    <a:pt x="341471" y="447389"/>
                  </a:lnTo>
                  <a:cubicBezTo>
                    <a:pt x="341471" y="457867"/>
                    <a:pt x="332899" y="466439"/>
                    <a:pt x="322421" y="466439"/>
                  </a:cubicBezTo>
                  <a:cubicBezTo>
                    <a:pt x="311944" y="466439"/>
                    <a:pt x="303371" y="457867"/>
                    <a:pt x="303371" y="447389"/>
                  </a:cubicBezTo>
                  <a:cubicBezTo>
                    <a:pt x="303371" y="436912"/>
                    <a:pt x="311944" y="428149"/>
                    <a:pt x="322421" y="428149"/>
                  </a:cubicBezTo>
                  <a:cubicBezTo>
                    <a:pt x="332899" y="428149"/>
                    <a:pt x="341471" y="436436"/>
                    <a:pt x="341471" y="446913"/>
                  </a:cubicBezTo>
                  <a:close/>
                  <a:moveTo>
                    <a:pt x="391763" y="467963"/>
                  </a:moveTo>
                  <a:cubicBezTo>
                    <a:pt x="397383" y="473583"/>
                    <a:pt x="397383" y="482632"/>
                    <a:pt x="391763" y="488156"/>
                  </a:cubicBezTo>
                  <a:lnTo>
                    <a:pt x="332518" y="547402"/>
                  </a:lnTo>
                  <a:cubicBezTo>
                    <a:pt x="329756" y="550164"/>
                    <a:pt x="326041" y="551593"/>
                    <a:pt x="322421" y="551593"/>
                  </a:cubicBezTo>
                  <a:cubicBezTo>
                    <a:pt x="318802" y="551593"/>
                    <a:pt x="315087" y="550164"/>
                    <a:pt x="312325" y="547402"/>
                  </a:cubicBezTo>
                  <a:lnTo>
                    <a:pt x="253079" y="488156"/>
                  </a:lnTo>
                  <a:cubicBezTo>
                    <a:pt x="247460" y="482537"/>
                    <a:pt x="247460" y="473488"/>
                    <a:pt x="253079" y="467963"/>
                  </a:cubicBezTo>
                  <a:cubicBezTo>
                    <a:pt x="258699" y="462344"/>
                    <a:pt x="267748" y="462344"/>
                    <a:pt x="273272" y="467963"/>
                  </a:cubicBezTo>
                  <a:lnTo>
                    <a:pt x="322421" y="517112"/>
                  </a:lnTo>
                  <a:lnTo>
                    <a:pt x="371570" y="467963"/>
                  </a:lnTo>
                  <a:cubicBezTo>
                    <a:pt x="377190" y="462344"/>
                    <a:pt x="386239" y="462344"/>
                    <a:pt x="391763" y="467963"/>
                  </a:cubicBezTo>
                  <a:close/>
                </a:path>
              </a:pathLst>
            </a:custGeom>
            <a:solidFill>
              <a:srgbClr val="236BF5"/>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grpSp>
      <p:sp>
        <p:nvSpPr>
          <p:cNvPr id="1285" name="Google Shape;1285;p114"/>
          <p:cNvSpPr/>
          <p:nvPr/>
        </p:nvSpPr>
        <p:spPr>
          <a:xfrm>
            <a:off x="2704885" y="5298923"/>
            <a:ext cx="531600" cy="531600"/>
          </a:xfrm>
          <a:prstGeom prst="ellipse">
            <a:avLst/>
          </a:prstGeom>
          <a:solidFill>
            <a:srgbClr val="F2F2F2"/>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1286" name="Google Shape;1286;p114"/>
          <p:cNvSpPr/>
          <p:nvPr/>
        </p:nvSpPr>
        <p:spPr>
          <a:xfrm>
            <a:off x="2766234" y="5419740"/>
            <a:ext cx="413317" cy="291291"/>
          </a:xfrm>
          <a:custGeom>
            <a:avLst/>
            <a:gdLst/>
            <a:ahLst/>
            <a:cxnLst/>
            <a:rect l="l" t="t" r="r" b="b"/>
            <a:pathLst>
              <a:path w="770156" h="542777" extrusionOk="0">
                <a:moveTo>
                  <a:pt x="699516" y="82530"/>
                </a:moveTo>
                <a:cubicBezTo>
                  <a:pt x="697340" y="82516"/>
                  <a:pt x="695180" y="82130"/>
                  <a:pt x="693134" y="81387"/>
                </a:cubicBezTo>
                <a:lnTo>
                  <a:pt x="692468" y="81387"/>
                </a:lnTo>
                <a:cubicBezTo>
                  <a:pt x="682400" y="78333"/>
                  <a:pt x="676713" y="67696"/>
                  <a:pt x="679767" y="57628"/>
                </a:cubicBezTo>
                <a:cubicBezTo>
                  <a:pt x="682821" y="47560"/>
                  <a:pt x="693458" y="41873"/>
                  <a:pt x="703526" y="44927"/>
                </a:cubicBezTo>
                <a:cubicBezTo>
                  <a:pt x="703973" y="45062"/>
                  <a:pt x="704415" y="45215"/>
                  <a:pt x="704850" y="45382"/>
                </a:cubicBezTo>
                <a:lnTo>
                  <a:pt x="705993" y="45382"/>
                </a:lnTo>
                <a:cubicBezTo>
                  <a:pt x="715883" y="48972"/>
                  <a:pt x="720990" y="59899"/>
                  <a:pt x="717401" y="69788"/>
                </a:cubicBezTo>
                <a:cubicBezTo>
                  <a:pt x="714669" y="77315"/>
                  <a:pt x="707523" y="82330"/>
                  <a:pt x="699516" y="82339"/>
                </a:cubicBezTo>
                <a:close/>
                <a:moveTo>
                  <a:pt x="471392" y="146919"/>
                </a:moveTo>
                <a:cubicBezTo>
                  <a:pt x="469183" y="146916"/>
                  <a:pt x="466992" y="146529"/>
                  <a:pt x="464915" y="145776"/>
                </a:cubicBezTo>
                <a:lnTo>
                  <a:pt x="464249" y="145776"/>
                </a:lnTo>
                <a:cubicBezTo>
                  <a:pt x="454432" y="141991"/>
                  <a:pt x="449542" y="130964"/>
                  <a:pt x="453327" y="121148"/>
                </a:cubicBezTo>
                <a:cubicBezTo>
                  <a:pt x="456916" y="111838"/>
                  <a:pt x="467082" y="106875"/>
                  <a:pt x="476631" y="109771"/>
                </a:cubicBezTo>
                <a:lnTo>
                  <a:pt x="477774" y="109771"/>
                </a:lnTo>
                <a:cubicBezTo>
                  <a:pt x="487664" y="113360"/>
                  <a:pt x="492772" y="124287"/>
                  <a:pt x="489183" y="134177"/>
                </a:cubicBezTo>
                <a:cubicBezTo>
                  <a:pt x="486464" y="141671"/>
                  <a:pt x="479365" y="146680"/>
                  <a:pt x="471392" y="146728"/>
                </a:cubicBezTo>
                <a:close/>
                <a:moveTo>
                  <a:pt x="414909" y="184066"/>
                </a:moveTo>
                <a:cubicBezTo>
                  <a:pt x="412700" y="184063"/>
                  <a:pt x="410508" y="183677"/>
                  <a:pt x="408432" y="182923"/>
                </a:cubicBezTo>
                <a:lnTo>
                  <a:pt x="407765" y="182923"/>
                </a:lnTo>
                <a:cubicBezTo>
                  <a:pt x="397697" y="179870"/>
                  <a:pt x="392011" y="169232"/>
                  <a:pt x="395065" y="159164"/>
                </a:cubicBezTo>
                <a:cubicBezTo>
                  <a:pt x="398118" y="149096"/>
                  <a:pt x="408756" y="143410"/>
                  <a:pt x="418824" y="146463"/>
                </a:cubicBezTo>
                <a:cubicBezTo>
                  <a:pt x="419271" y="146599"/>
                  <a:pt x="419712" y="146751"/>
                  <a:pt x="420148" y="146919"/>
                </a:cubicBezTo>
                <a:lnTo>
                  <a:pt x="421291" y="146919"/>
                </a:lnTo>
                <a:cubicBezTo>
                  <a:pt x="431181" y="150508"/>
                  <a:pt x="436289" y="161435"/>
                  <a:pt x="432700" y="171325"/>
                </a:cubicBezTo>
                <a:cubicBezTo>
                  <a:pt x="429980" y="178819"/>
                  <a:pt x="422881" y="183827"/>
                  <a:pt x="414909" y="183876"/>
                </a:cubicBezTo>
                <a:close/>
                <a:moveTo>
                  <a:pt x="106680" y="369423"/>
                </a:moveTo>
                <a:lnTo>
                  <a:pt x="106680" y="84911"/>
                </a:lnTo>
                <a:cubicBezTo>
                  <a:pt x="106680" y="66499"/>
                  <a:pt x="121606" y="51573"/>
                  <a:pt x="140018" y="51573"/>
                </a:cubicBezTo>
                <a:lnTo>
                  <a:pt x="291179" y="51573"/>
                </a:lnTo>
                <a:cubicBezTo>
                  <a:pt x="299070" y="51573"/>
                  <a:pt x="305467" y="45176"/>
                  <a:pt x="305467" y="37286"/>
                </a:cubicBezTo>
                <a:cubicBezTo>
                  <a:pt x="305467" y="29395"/>
                  <a:pt x="299070" y="22998"/>
                  <a:pt x="291179" y="22998"/>
                </a:cubicBezTo>
                <a:lnTo>
                  <a:pt x="139637" y="22998"/>
                </a:lnTo>
                <a:cubicBezTo>
                  <a:pt x="105592" y="23208"/>
                  <a:pt x="78104" y="50866"/>
                  <a:pt x="78105" y="84911"/>
                </a:cubicBezTo>
                <a:lnTo>
                  <a:pt x="78105" y="369423"/>
                </a:lnTo>
                <a:cubicBezTo>
                  <a:pt x="78105" y="377313"/>
                  <a:pt x="84502" y="383710"/>
                  <a:pt x="92393" y="383710"/>
                </a:cubicBezTo>
                <a:cubicBezTo>
                  <a:pt x="100283" y="383710"/>
                  <a:pt x="106680" y="377313"/>
                  <a:pt x="106680" y="369423"/>
                </a:cubicBezTo>
                <a:close/>
                <a:moveTo>
                  <a:pt x="688467" y="369423"/>
                </a:moveTo>
                <a:lnTo>
                  <a:pt x="688467" y="237216"/>
                </a:lnTo>
                <a:cubicBezTo>
                  <a:pt x="688467" y="229325"/>
                  <a:pt x="682070" y="222928"/>
                  <a:pt x="674180" y="222928"/>
                </a:cubicBezTo>
                <a:cubicBezTo>
                  <a:pt x="666289" y="222928"/>
                  <a:pt x="659892" y="229325"/>
                  <a:pt x="659892" y="237216"/>
                </a:cubicBezTo>
                <a:lnTo>
                  <a:pt x="659892" y="369423"/>
                </a:lnTo>
                <a:cubicBezTo>
                  <a:pt x="659892" y="377313"/>
                  <a:pt x="666289" y="383710"/>
                  <a:pt x="674180" y="383710"/>
                </a:cubicBezTo>
                <a:cubicBezTo>
                  <a:pt x="682070" y="383710"/>
                  <a:pt x="688467" y="377313"/>
                  <a:pt x="688467" y="369423"/>
                </a:cubicBezTo>
                <a:close/>
                <a:moveTo>
                  <a:pt x="713804" y="542778"/>
                </a:moveTo>
                <a:lnTo>
                  <a:pt x="52388" y="542778"/>
                </a:lnTo>
                <a:cubicBezTo>
                  <a:pt x="23476" y="542725"/>
                  <a:pt x="52" y="519301"/>
                  <a:pt x="0" y="490390"/>
                </a:cubicBezTo>
                <a:lnTo>
                  <a:pt x="0" y="464673"/>
                </a:lnTo>
                <a:cubicBezTo>
                  <a:pt x="52" y="435761"/>
                  <a:pt x="23476" y="412338"/>
                  <a:pt x="52388" y="412285"/>
                </a:cubicBezTo>
                <a:lnTo>
                  <a:pt x="713423" y="412285"/>
                </a:lnTo>
                <a:cubicBezTo>
                  <a:pt x="742334" y="412338"/>
                  <a:pt x="765753" y="435761"/>
                  <a:pt x="765810" y="464673"/>
                </a:cubicBezTo>
                <a:lnTo>
                  <a:pt x="765810" y="490390"/>
                </a:lnTo>
                <a:cubicBezTo>
                  <a:pt x="765753" y="519301"/>
                  <a:pt x="742334" y="542725"/>
                  <a:pt x="713423" y="542778"/>
                </a:cubicBezTo>
                <a:close/>
                <a:moveTo>
                  <a:pt x="52388" y="440860"/>
                </a:moveTo>
                <a:cubicBezTo>
                  <a:pt x="39258" y="440913"/>
                  <a:pt x="28627" y="451544"/>
                  <a:pt x="28575" y="464673"/>
                </a:cubicBezTo>
                <a:lnTo>
                  <a:pt x="28575" y="490390"/>
                </a:lnTo>
                <a:cubicBezTo>
                  <a:pt x="28627" y="503519"/>
                  <a:pt x="39258" y="514150"/>
                  <a:pt x="52388" y="514203"/>
                </a:cubicBezTo>
                <a:lnTo>
                  <a:pt x="713423" y="514203"/>
                </a:lnTo>
                <a:cubicBezTo>
                  <a:pt x="726552" y="514150"/>
                  <a:pt x="737183" y="503519"/>
                  <a:pt x="737235" y="490390"/>
                </a:cubicBezTo>
                <a:lnTo>
                  <a:pt x="737235" y="464673"/>
                </a:lnTo>
                <a:cubicBezTo>
                  <a:pt x="737183" y="451544"/>
                  <a:pt x="726552" y="440913"/>
                  <a:pt x="713423" y="440860"/>
                </a:cubicBezTo>
                <a:close/>
                <a:moveTo>
                  <a:pt x="382905" y="458481"/>
                </a:moveTo>
                <a:cubicBezTo>
                  <a:pt x="372384" y="458481"/>
                  <a:pt x="363855" y="467010"/>
                  <a:pt x="363855" y="477531"/>
                </a:cubicBezTo>
                <a:cubicBezTo>
                  <a:pt x="363855" y="488053"/>
                  <a:pt x="372384" y="496581"/>
                  <a:pt x="382905" y="496581"/>
                </a:cubicBezTo>
                <a:cubicBezTo>
                  <a:pt x="393426" y="496581"/>
                  <a:pt x="401955" y="488053"/>
                  <a:pt x="401955" y="477531"/>
                </a:cubicBezTo>
                <a:cubicBezTo>
                  <a:pt x="401955" y="467010"/>
                  <a:pt x="393426" y="458481"/>
                  <a:pt x="382905" y="458481"/>
                </a:cubicBezTo>
                <a:close/>
                <a:moveTo>
                  <a:pt x="751523" y="125106"/>
                </a:moveTo>
                <a:cubicBezTo>
                  <a:pt x="746459" y="125136"/>
                  <a:pt x="741592" y="123148"/>
                  <a:pt x="737997" y="119582"/>
                </a:cubicBezTo>
                <a:lnTo>
                  <a:pt x="737330" y="118820"/>
                </a:lnTo>
                <a:cubicBezTo>
                  <a:pt x="730158" y="111123"/>
                  <a:pt x="730583" y="99069"/>
                  <a:pt x="738280" y="91896"/>
                </a:cubicBezTo>
                <a:cubicBezTo>
                  <a:pt x="745464" y="85202"/>
                  <a:pt x="756558" y="85064"/>
                  <a:pt x="763905" y="91578"/>
                </a:cubicBezTo>
                <a:lnTo>
                  <a:pt x="764572" y="92245"/>
                </a:lnTo>
                <a:cubicBezTo>
                  <a:pt x="772011" y="99680"/>
                  <a:pt x="772020" y="111742"/>
                  <a:pt x="764591" y="119186"/>
                </a:cubicBezTo>
                <a:cubicBezTo>
                  <a:pt x="764581" y="119191"/>
                  <a:pt x="764581" y="119196"/>
                  <a:pt x="764572" y="119201"/>
                </a:cubicBezTo>
                <a:cubicBezTo>
                  <a:pt x="761079" y="122617"/>
                  <a:pt x="756408" y="124561"/>
                  <a:pt x="751523" y="124630"/>
                </a:cubicBezTo>
                <a:close/>
                <a:moveTo>
                  <a:pt x="323564" y="122059"/>
                </a:moveTo>
                <a:cubicBezTo>
                  <a:pt x="313043" y="122068"/>
                  <a:pt x="304507" y="113546"/>
                  <a:pt x="304497" y="103026"/>
                </a:cubicBezTo>
                <a:cubicBezTo>
                  <a:pt x="304493" y="97893"/>
                  <a:pt x="306559" y="92976"/>
                  <a:pt x="310229" y="89388"/>
                </a:cubicBezTo>
                <a:lnTo>
                  <a:pt x="311087" y="88530"/>
                </a:lnTo>
                <a:cubicBezTo>
                  <a:pt x="318687" y="81245"/>
                  <a:pt x="330757" y="81500"/>
                  <a:pt x="338042" y="89102"/>
                </a:cubicBezTo>
                <a:cubicBezTo>
                  <a:pt x="345328" y="96704"/>
                  <a:pt x="345073" y="108772"/>
                  <a:pt x="337471" y="116058"/>
                </a:cubicBezTo>
                <a:lnTo>
                  <a:pt x="336899" y="116058"/>
                </a:lnTo>
                <a:cubicBezTo>
                  <a:pt x="333429" y="119753"/>
                  <a:pt x="328631" y="121912"/>
                  <a:pt x="323564" y="122059"/>
                </a:cubicBezTo>
                <a:close/>
                <a:moveTo>
                  <a:pt x="376904" y="80625"/>
                </a:moveTo>
                <a:cubicBezTo>
                  <a:pt x="370174" y="80550"/>
                  <a:pt x="363982" y="76929"/>
                  <a:pt x="360617" y="71100"/>
                </a:cubicBezTo>
                <a:cubicBezTo>
                  <a:pt x="355103" y="62155"/>
                  <a:pt x="357873" y="50436"/>
                  <a:pt x="366808" y="44906"/>
                </a:cubicBezTo>
                <a:lnTo>
                  <a:pt x="367856" y="44239"/>
                </a:lnTo>
                <a:cubicBezTo>
                  <a:pt x="376878" y="38820"/>
                  <a:pt x="388583" y="41742"/>
                  <a:pt x="394002" y="50764"/>
                </a:cubicBezTo>
                <a:cubicBezTo>
                  <a:pt x="399419" y="59786"/>
                  <a:pt x="396499" y="71491"/>
                  <a:pt x="387477" y="76910"/>
                </a:cubicBezTo>
                <a:lnTo>
                  <a:pt x="386906" y="76910"/>
                </a:lnTo>
                <a:cubicBezTo>
                  <a:pt x="384010" y="79105"/>
                  <a:pt x="380530" y="80397"/>
                  <a:pt x="376904" y="80625"/>
                </a:cubicBezTo>
                <a:close/>
                <a:moveTo>
                  <a:pt x="637985" y="53478"/>
                </a:moveTo>
                <a:cubicBezTo>
                  <a:pt x="635777" y="53461"/>
                  <a:pt x="633588" y="53075"/>
                  <a:pt x="631508" y="52336"/>
                </a:cubicBezTo>
                <a:lnTo>
                  <a:pt x="630936" y="52336"/>
                </a:lnTo>
                <a:cubicBezTo>
                  <a:pt x="620731" y="48916"/>
                  <a:pt x="615229" y="37871"/>
                  <a:pt x="618649" y="27666"/>
                </a:cubicBezTo>
                <a:cubicBezTo>
                  <a:pt x="622068" y="17461"/>
                  <a:pt x="633113" y="11959"/>
                  <a:pt x="643319" y="15378"/>
                </a:cubicBezTo>
                <a:lnTo>
                  <a:pt x="644462" y="15378"/>
                </a:lnTo>
                <a:cubicBezTo>
                  <a:pt x="654983" y="17167"/>
                  <a:pt x="662062" y="27146"/>
                  <a:pt x="660273" y="37667"/>
                </a:cubicBezTo>
                <a:cubicBezTo>
                  <a:pt x="658484" y="48188"/>
                  <a:pt x="648506" y="55267"/>
                  <a:pt x="637985" y="53478"/>
                </a:cubicBezTo>
                <a:close/>
                <a:moveTo>
                  <a:pt x="437960" y="52336"/>
                </a:moveTo>
                <a:cubicBezTo>
                  <a:pt x="427439" y="52479"/>
                  <a:pt x="418794" y="44068"/>
                  <a:pt x="418650" y="33548"/>
                </a:cubicBezTo>
                <a:cubicBezTo>
                  <a:pt x="418535" y="25105"/>
                  <a:pt x="423990" y="17595"/>
                  <a:pt x="432054" y="15093"/>
                </a:cubicBezTo>
                <a:cubicBezTo>
                  <a:pt x="441967" y="11568"/>
                  <a:pt x="452860" y="16747"/>
                  <a:pt x="456385" y="26661"/>
                </a:cubicBezTo>
                <a:cubicBezTo>
                  <a:pt x="456436" y="26805"/>
                  <a:pt x="456486" y="26949"/>
                  <a:pt x="456533" y="27094"/>
                </a:cubicBezTo>
                <a:cubicBezTo>
                  <a:pt x="459788" y="36869"/>
                  <a:pt x="454683" y="47461"/>
                  <a:pt x="445008" y="51002"/>
                </a:cubicBezTo>
                <a:lnTo>
                  <a:pt x="443960" y="51002"/>
                </a:lnTo>
                <a:cubicBezTo>
                  <a:pt x="441984" y="51606"/>
                  <a:pt x="439931" y="51926"/>
                  <a:pt x="437864" y="51954"/>
                </a:cubicBezTo>
                <a:close/>
                <a:moveTo>
                  <a:pt x="572357" y="38239"/>
                </a:moveTo>
                <a:lnTo>
                  <a:pt x="570167" y="38239"/>
                </a:lnTo>
                <a:lnTo>
                  <a:pt x="569119" y="38239"/>
                </a:lnTo>
                <a:cubicBezTo>
                  <a:pt x="558597" y="36976"/>
                  <a:pt x="551093" y="27424"/>
                  <a:pt x="552355" y="16902"/>
                </a:cubicBezTo>
                <a:cubicBezTo>
                  <a:pt x="553617" y="6381"/>
                  <a:pt x="563169" y="-1124"/>
                  <a:pt x="573691" y="138"/>
                </a:cubicBezTo>
                <a:cubicBezTo>
                  <a:pt x="584166" y="1116"/>
                  <a:pt x="591866" y="10400"/>
                  <a:pt x="590889" y="20875"/>
                </a:cubicBezTo>
                <a:cubicBezTo>
                  <a:pt x="590874" y="21043"/>
                  <a:pt x="590856" y="21212"/>
                  <a:pt x="590836" y="21379"/>
                </a:cubicBezTo>
                <a:cubicBezTo>
                  <a:pt x="589566" y="30706"/>
                  <a:pt x="581675" y="37708"/>
                  <a:pt x="572262" y="37857"/>
                </a:cubicBezTo>
                <a:close/>
                <a:moveTo>
                  <a:pt x="503872" y="38239"/>
                </a:moveTo>
                <a:cubicBezTo>
                  <a:pt x="493351" y="38764"/>
                  <a:pt x="484396" y="30662"/>
                  <a:pt x="483870" y="20141"/>
                </a:cubicBezTo>
                <a:cubicBezTo>
                  <a:pt x="483344" y="9620"/>
                  <a:pt x="491446" y="664"/>
                  <a:pt x="501968" y="138"/>
                </a:cubicBezTo>
                <a:lnTo>
                  <a:pt x="502920" y="138"/>
                </a:lnTo>
                <a:cubicBezTo>
                  <a:pt x="513441" y="-940"/>
                  <a:pt x="522844" y="6715"/>
                  <a:pt x="523923" y="17236"/>
                </a:cubicBezTo>
                <a:cubicBezTo>
                  <a:pt x="525001" y="27757"/>
                  <a:pt x="517347" y="37160"/>
                  <a:pt x="506825" y="38239"/>
                </a:cubicBezTo>
                <a:lnTo>
                  <a:pt x="503872" y="38239"/>
                </a:lnTo>
                <a:close/>
                <a:moveTo>
                  <a:pt x="659130" y="184828"/>
                </a:moveTo>
                <a:cubicBezTo>
                  <a:pt x="654067" y="184858"/>
                  <a:pt x="649199" y="182870"/>
                  <a:pt x="645605" y="179304"/>
                </a:cubicBezTo>
                <a:lnTo>
                  <a:pt x="644938" y="178637"/>
                </a:lnTo>
                <a:cubicBezTo>
                  <a:pt x="637494" y="171193"/>
                  <a:pt x="637494" y="159125"/>
                  <a:pt x="644938" y="151681"/>
                </a:cubicBezTo>
                <a:cubicBezTo>
                  <a:pt x="652382" y="144237"/>
                  <a:pt x="664450" y="144237"/>
                  <a:pt x="671894" y="151681"/>
                </a:cubicBezTo>
                <a:lnTo>
                  <a:pt x="672560" y="152348"/>
                </a:lnTo>
                <a:cubicBezTo>
                  <a:pt x="680004" y="159783"/>
                  <a:pt x="680011" y="171845"/>
                  <a:pt x="672576" y="179289"/>
                </a:cubicBezTo>
                <a:cubicBezTo>
                  <a:pt x="672570" y="179294"/>
                  <a:pt x="672565" y="179299"/>
                  <a:pt x="672560" y="179304"/>
                </a:cubicBezTo>
                <a:cubicBezTo>
                  <a:pt x="668988" y="182846"/>
                  <a:pt x="664161" y="184832"/>
                  <a:pt x="659130" y="184828"/>
                </a:cubicBezTo>
                <a:close/>
                <a:moveTo>
                  <a:pt x="603028" y="147490"/>
                </a:moveTo>
                <a:cubicBezTo>
                  <a:pt x="600608" y="147465"/>
                  <a:pt x="598217" y="146981"/>
                  <a:pt x="595979" y="146062"/>
                </a:cubicBezTo>
                <a:lnTo>
                  <a:pt x="595122" y="146062"/>
                </a:lnTo>
                <a:cubicBezTo>
                  <a:pt x="585337" y="142037"/>
                  <a:pt x="580668" y="130842"/>
                  <a:pt x="584692" y="121058"/>
                </a:cubicBezTo>
                <a:cubicBezTo>
                  <a:pt x="588716" y="111274"/>
                  <a:pt x="599910" y="106604"/>
                  <a:pt x="609695" y="110628"/>
                </a:cubicBezTo>
                <a:cubicBezTo>
                  <a:pt x="619514" y="114408"/>
                  <a:pt x="624409" y="125432"/>
                  <a:pt x="620630" y="135251"/>
                </a:cubicBezTo>
                <a:cubicBezTo>
                  <a:pt x="620574" y="135394"/>
                  <a:pt x="620518" y="135537"/>
                  <a:pt x="620459" y="135679"/>
                </a:cubicBezTo>
                <a:cubicBezTo>
                  <a:pt x="617550" y="142761"/>
                  <a:pt x="610684" y="147414"/>
                  <a:pt x="603028" y="147490"/>
                </a:cubicBezTo>
                <a:close/>
                <a:moveTo>
                  <a:pt x="537401" y="134155"/>
                </a:moveTo>
                <a:lnTo>
                  <a:pt x="536448" y="134155"/>
                </a:lnTo>
                <a:cubicBezTo>
                  <a:pt x="525927" y="134155"/>
                  <a:pt x="517398" y="125627"/>
                  <a:pt x="517398" y="115105"/>
                </a:cubicBezTo>
                <a:cubicBezTo>
                  <a:pt x="517398" y="104584"/>
                  <a:pt x="525927" y="96055"/>
                  <a:pt x="536448" y="96055"/>
                </a:cubicBezTo>
                <a:lnTo>
                  <a:pt x="537401" y="96055"/>
                </a:lnTo>
                <a:cubicBezTo>
                  <a:pt x="547922" y="96055"/>
                  <a:pt x="556451" y="104584"/>
                  <a:pt x="556451" y="115105"/>
                </a:cubicBezTo>
                <a:cubicBezTo>
                  <a:pt x="556451" y="125627"/>
                  <a:pt x="547922" y="134155"/>
                  <a:pt x="537401" y="134155"/>
                </a:cubicBezTo>
                <a:close/>
                <a:moveTo>
                  <a:pt x="536353" y="313130"/>
                </a:moveTo>
                <a:cubicBezTo>
                  <a:pt x="504290" y="314429"/>
                  <a:pt x="477244" y="289490"/>
                  <a:pt x="475946" y="257427"/>
                </a:cubicBezTo>
                <a:cubicBezTo>
                  <a:pt x="474647" y="225365"/>
                  <a:pt x="499586" y="198319"/>
                  <a:pt x="531648" y="197020"/>
                </a:cubicBezTo>
                <a:cubicBezTo>
                  <a:pt x="533216" y="196956"/>
                  <a:pt x="534785" y="196956"/>
                  <a:pt x="536353" y="197020"/>
                </a:cubicBezTo>
                <a:lnTo>
                  <a:pt x="536353" y="197020"/>
                </a:lnTo>
                <a:cubicBezTo>
                  <a:pt x="568416" y="198319"/>
                  <a:pt x="593354" y="225365"/>
                  <a:pt x="592056" y="257427"/>
                </a:cubicBezTo>
                <a:cubicBezTo>
                  <a:pt x="590830" y="287669"/>
                  <a:pt x="566595" y="311905"/>
                  <a:pt x="536353" y="313130"/>
                </a:cubicBezTo>
                <a:close/>
                <a:moveTo>
                  <a:pt x="536353" y="225595"/>
                </a:moveTo>
                <a:cubicBezTo>
                  <a:pt x="520045" y="225543"/>
                  <a:pt x="506782" y="238720"/>
                  <a:pt x="506730" y="255027"/>
                </a:cubicBezTo>
                <a:cubicBezTo>
                  <a:pt x="506678" y="271335"/>
                  <a:pt x="519855" y="284597"/>
                  <a:pt x="536162" y="284650"/>
                </a:cubicBezTo>
                <a:cubicBezTo>
                  <a:pt x="552470" y="284703"/>
                  <a:pt x="565733" y="271526"/>
                  <a:pt x="565785" y="255218"/>
                </a:cubicBezTo>
                <a:cubicBezTo>
                  <a:pt x="565785" y="255187"/>
                  <a:pt x="565785" y="255154"/>
                  <a:pt x="565785" y="255123"/>
                </a:cubicBezTo>
                <a:cubicBezTo>
                  <a:pt x="565785" y="238852"/>
                  <a:pt x="552623" y="225648"/>
                  <a:pt x="536353" y="225595"/>
                </a:cubicBezTo>
                <a:close/>
              </a:path>
            </a:pathLst>
          </a:custGeom>
          <a:solidFill>
            <a:schemeClr val="dk1"/>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grpSp>
        <p:nvGrpSpPr>
          <p:cNvPr id="1287" name="Google Shape;1287;p114"/>
          <p:cNvGrpSpPr/>
          <p:nvPr/>
        </p:nvGrpSpPr>
        <p:grpSpPr>
          <a:xfrm>
            <a:off x="1680333" y="1673037"/>
            <a:ext cx="2587984" cy="395328"/>
            <a:chOff x="3822830" y="963333"/>
            <a:chExt cx="4469234" cy="736818"/>
          </a:xfrm>
        </p:grpSpPr>
        <p:grpSp>
          <p:nvGrpSpPr>
            <p:cNvPr id="1288" name="Google Shape;1288;p114"/>
            <p:cNvGrpSpPr/>
            <p:nvPr/>
          </p:nvGrpSpPr>
          <p:grpSpPr>
            <a:xfrm>
              <a:off x="6142175" y="963333"/>
              <a:ext cx="1168800" cy="736818"/>
              <a:chOff x="6052262" y="963333"/>
              <a:chExt cx="1168800" cy="736818"/>
            </a:xfrm>
          </p:grpSpPr>
          <p:sp>
            <p:nvSpPr>
              <p:cNvPr id="1289" name="Google Shape;1289;p114"/>
              <p:cNvSpPr/>
              <p:nvPr/>
            </p:nvSpPr>
            <p:spPr>
              <a:xfrm>
                <a:off x="6101544" y="963333"/>
                <a:ext cx="1052704" cy="736818"/>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rgbClr val="FFFFFF"/>
              </a:solidFill>
              <a:ln w="12700" cap="flat" cmpd="sng">
                <a:solidFill>
                  <a:srgbClr val="9A9A9A"/>
                </a:solidFill>
                <a:prstDash val="solid"/>
                <a:round/>
                <a:headEnd type="none" w="sm" len="sm"/>
                <a:tailEnd type="none" w="sm" len="sm"/>
              </a:ln>
            </p:spPr>
            <p:txBody>
              <a:bodyPr spcFirstLastPara="1" wrap="square" lIns="91433" tIns="45700" rIns="91433" bIns="45700" anchor="ctr" anchorCtr="0">
                <a:noAutofit/>
              </a:bodyPr>
              <a:lstStyle/>
              <a:p>
                <a:pPr>
                  <a:spcBef>
                    <a:spcPts val="0"/>
                  </a:spcBef>
                  <a:spcAft>
                    <a:spcPts val="0"/>
                  </a:spcAft>
                  <a:buClr>
                    <a:srgbClr val="000000"/>
                  </a:buClr>
                  <a:buSzPts val="700"/>
                </a:pPr>
                <a:endParaRPr sz="667">
                  <a:solidFill>
                    <a:srgbClr val="575757"/>
                  </a:solidFill>
                  <a:latin typeface="Arial"/>
                  <a:ea typeface="Arial"/>
                  <a:cs typeface="Arial"/>
                  <a:sym typeface="Arial"/>
                </a:endParaRPr>
              </a:p>
            </p:txBody>
          </p:sp>
          <p:sp>
            <p:nvSpPr>
              <p:cNvPr id="1290" name="Google Shape;1290;p114"/>
              <p:cNvSpPr txBox="1"/>
              <p:nvPr/>
            </p:nvSpPr>
            <p:spPr>
              <a:xfrm>
                <a:off x="6052262" y="1241045"/>
                <a:ext cx="1168800" cy="391956"/>
              </a:xfrm>
              <a:prstGeom prst="rect">
                <a:avLst/>
              </a:prstGeom>
              <a:noFill/>
              <a:ln>
                <a:noFill/>
              </a:ln>
            </p:spPr>
            <p:txBody>
              <a:bodyPr spcFirstLastPara="1" wrap="square" lIns="106667" tIns="53300" rIns="106667" bIns="53300" anchor="ctr" anchorCtr="0">
                <a:spAutoFit/>
              </a:bodyPr>
              <a:lstStyle/>
              <a:p>
                <a:pPr algn="ctr">
                  <a:spcBef>
                    <a:spcPts val="0"/>
                  </a:spcBef>
                  <a:spcAft>
                    <a:spcPts val="0"/>
                  </a:spcAft>
                  <a:buClr>
                    <a:srgbClr val="575757"/>
                  </a:buClr>
                  <a:buSzPts val="700"/>
                </a:pPr>
                <a:r>
                  <a:rPr lang="en-US" sz="667" b="1">
                    <a:solidFill>
                      <a:schemeClr val="dk1"/>
                    </a:solidFill>
                    <a:latin typeface="Arial"/>
                    <a:ea typeface="Arial"/>
                    <a:cs typeface="Arial"/>
                    <a:sym typeface="Arial"/>
                  </a:rPr>
                  <a:t>IaaS/PaaS</a:t>
                </a:r>
                <a:endParaRPr sz="1467">
                  <a:solidFill>
                    <a:schemeClr val="dk1"/>
                  </a:solidFill>
                  <a:latin typeface="Arial"/>
                  <a:ea typeface="Arial"/>
                  <a:cs typeface="Arial"/>
                  <a:sym typeface="Arial"/>
                </a:endParaRPr>
              </a:p>
            </p:txBody>
          </p:sp>
        </p:grpSp>
        <p:grpSp>
          <p:nvGrpSpPr>
            <p:cNvPr id="1291" name="Google Shape;1291;p114"/>
            <p:cNvGrpSpPr/>
            <p:nvPr/>
          </p:nvGrpSpPr>
          <p:grpSpPr>
            <a:xfrm>
              <a:off x="3822830" y="963333"/>
              <a:ext cx="1068000" cy="736818"/>
              <a:chOff x="3732917" y="963333"/>
              <a:chExt cx="1068000" cy="736818"/>
            </a:xfrm>
          </p:grpSpPr>
          <p:sp>
            <p:nvSpPr>
              <p:cNvPr id="1292" name="Google Shape;1292;p114"/>
              <p:cNvSpPr/>
              <p:nvPr/>
            </p:nvSpPr>
            <p:spPr>
              <a:xfrm>
                <a:off x="3739841" y="963333"/>
                <a:ext cx="1052704" cy="736818"/>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rgbClr val="FFFFFF"/>
              </a:solidFill>
              <a:ln w="12700" cap="flat" cmpd="sng">
                <a:solidFill>
                  <a:srgbClr val="9A9A9A"/>
                </a:solidFill>
                <a:prstDash val="solid"/>
                <a:round/>
                <a:headEnd type="none" w="sm" len="sm"/>
                <a:tailEnd type="none" w="sm" len="sm"/>
              </a:ln>
            </p:spPr>
            <p:txBody>
              <a:bodyPr spcFirstLastPara="1" wrap="square" lIns="91433" tIns="45700" rIns="91433" bIns="45700" anchor="ctr" anchorCtr="0">
                <a:noAutofit/>
              </a:bodyPr>
              <a:lstStyle/>
              <a:p>
                <a:pPr>
                  <a:spcBef>
                    <a:spcPts val="0"/>
                  </a:spcBef>
                  <a:spcAft>
                    <a:spcPts val="0"/>
                  </a:spcAft>
                  <a:buClr>
                    <a:srgbClr val="000000"/>
                  </a:buClr>
                  <a:buSzPts val="700"/>
                </a:pPr>
                <a:endParaRPr sz="667">
                  <a:solidFill>
                    <a:srgbClr val="575757"/>
                  </a:solidFill>
                  <a:latin typeface="Arial"/>
                  <a:ea typeface="Arial"/>
                  <a:cs typeface="Arial"/>
                  <a:sym typeface="Arial"/>
                </a:endParaRPr>
              </a:p>
            </p:txBody>
          </p:sp>
          <p:sp>
            <p:nvSpPr>
              <p:cNvPr id="1293" name="Google Shape;1293;p114"/>
              <p:cNvSpPr txBox="1"/>
              <p:nvPr/>
            </p:nvSpPr>
            <p:spPr>
              <a:xfrm>
                <a:off x="3732917" y="1241045"/>
                <a:ext cx="1068000" cy="391956"/>
              </a:xfrm>
              <a:prstGeom prst="rect">
                <a:avLst/>
              </a:prstGeom>
              <a:noFill/>
              <a:ln>
                <a:noFill/>
              </a:ln>
            </p:spPr>
            <p:txBody>
              <a:bodyPr spcFirstLastPara="1" wrap="square" lIns="106667" tIns="53300" rIns="106667" bIns="53300" anchor="ctr" anchorCtr="0">
                <a:spAutoFit/>
              </a:bodyPr>
              <a:lstStyle/>
              <a:p>
                <a:pPr algn="ctr">
                  <a:spcBef>
                    <a:spcPts val="0"/>
                  </a:spcBef>
                  <a:spcAft>
                    <a:spcPts val="0"/>
                  </a:spcAft>
                  <a:buClr>
                    <a:srgbClr val="575757"/>
                  </a:buClr>
                  <a:buSzPts val="700"/>
                </a:pPr>
                <a:r>
                  <a:rPr lang="en-US" sz="667" b="1">
                    <a:solidFill>
                      <a:srgbClr val="575757"/>
                    </a:solidFill>
                    <a:latin typeface="Arial"/>
                    <a:ea typeface="Arial"/>
                    <a:cs typeface="Arial"/>
                    <a:sym typeface="Arial"/>
                  </a:rPr>
                  <a:t>Internet</a:t>
                </a:r>
                <a:endParaRPr sz="1467">
                  <a:solidFill>
                    <a:schemeClr val="dk1"/>
                  </a:solidFill>
                  <a:latin typeface="Arial"/>
                  <a:ea typeface="Arial"/>
                  <a:cs typeface="Arial"/>
                  <a:sym typeface="Arial"/>
                </a:endParaRPr>
              </a:p>
            </p:txBody>
          </p:sp>
        </p:grpSp>
        <p:grpSp>
          <p:nvGrpSpPr>
            <p:cNvPr id="1294" name="Google Shape;1294;p114"/>
            <p:cNvGrpSpPr/>
            <p:nvPr/>
          </p:nvGrpSpPr>
          <p:grpSpPr>
            <a:xfrm>
              <a:off x="7388584" y="1024407"/>
              <a:ext cx="903480" cy="675300"/>
              <a:chOff x="7298671" y="1024407"/>
              <a:chExt cx="903480" cy="675300"/>
            </a:xfrm>
          </p:grpSpPr>
          <p:sp>
            <p:nvSpPr>
              <p:cNvPr id="1295" name="Google Shape;1295;p114"/>
              <p:cNvSpPr/>
              <p:nvPr/>
            </p:nvSpPr>
            <p:spPr>
              <a:xfrm>
                <a:off x="7306051" y="1024407"/>
                <a:ext cx="896100" cy="675300"/>
              </a:xfrm>
              <a:prstGeom prst="roundRect">
                <a:avLst>
                  <a:gd name="adj" fmla="val 16667"/>
                </a:avLst>
              </a:prstGeom>
              <a:solidFill>
                <a:schemeClr val="lt1"/>
              </a:solidFill>
              <a:ln w="12700" cap="flat" cmpd="sng">
                <a:solidFill>
                  <a:srgbClr val="9A9A9A"/>
                </a:solidFill>
                <a:prstDash val="solid"/>
                <a:round/>
                <a:headEnd type="none" w="sm" len="sm"/>
                <a:tailEnd type="none" w="sm" len="sm"/>
              </a:ln>
            </p:spPr>
            <p:txBody>
              <a:bodyPr spcFirstLastPara="1" wrap="square" lIns="91433" tIns="45700" rIns="91433" bIns="45700" anchor="ctr" anchorCtr="0">
                <a:noAutofit/>
              </a:bodyPr>
              <a:lstStyle/>
              <a:p>
                <a:pPr>
                  <a:spcBef>
                    <a:spcPts val="0"/>
                  </a:spcBef>
                  <a:spcAft>
                    <a:spcPts val="0"/>
                  </a:spcAft>
                  <a:buClr>
                    <a:srgbClr val="000000"/>
                  </a:buClr>
                  <a:buSzPts val="700"/>
                </a:pPr>
                <a:endParaRPr sz="667">
                  <a:solidFill>
                    <a:srgbClr val="FFFFFF"/>
                  </a:solidFill>
                  <a:latin typeface="Arial"/>
                  <a:ea typeface="Arial"/>
                  <a:cs typeface="Arial"/>
                  <a:sym typeface="Arial"/>
                </a:endParaRPr>
              </a:p>
            </p:txBody>
          </p:sp>
          <p:sp>
            <p:nvSpPr>
              <p:cNvPr id="1296" name="Google Shape;1296;p114"/>
              <p:cNvSpPr txBox="1"/>
              <p:nvPr/>
            </p:nvSpPr>
            <p:spPr>
              <a:xfrm>
                <a:off x="7298671" y="1084807"/>
                <a:ext cx="897900" cy="583288"/>
              </a:xfrm>
              <a:prstGeom prst="rect">
                <a:avLst/>
              </a:prstGeom>
              <a:noFill/>
              <a:ln>
                <a:noFill/>
              </a:ln>
            </p:spPr>
            <p:txBody>
              <a:bodyPr spcFirstLastPara="1" wrap="square" lIns="106667" tIns="53300" rIns="106667" bIns="53300" anchor="ctr" anchorCtr="0">
                <a:spAutoFit/>
              </a:bodyPr>
              <a:lstStyle/>
              <a:p>
                <a:pPr algn="ctr">
                  <a:spcBef>
                    <a:spcPts val="0"/>
                  </a:spcBef>
                  <a:spcAft>
                    <a:spcPts val="0"/>
                  </a:spcAft>
                  <a:buClr>
                    <a:srgbClr val="575757"/>
                  </a:buClr>
                  <a:buSzPts val="700"/>
                </a:pPr>
                <a:r>
                  <a:rPr lang="en-US" sz="667" b="1">
                    <a:solidFill>
                      <a:schemeClr val="dk1"/>
                    </a:solidFill>
                    <a:latin typeface="Arial"/>
                    <a:ea typeface="Arial"/>
                    <a:cs typeface="Arial"/>
                    <a:sym typeface="Arial"/>
                  </a:rPr>
                  <a:t>Data Center</a:t>
                </a:r>
                <a:endParaRPr sz="1467">
                  <a:solidFill>
                    <a:schemeClr val="dk1"/>
                  </a:solidFill>
                  <a:latin typeface="Arial"/>
                  <a:ea typeface="Arial"/>
                  <a:cs typeface="Arial"/>
                  <a:sym typeface="Arial"/>
                </a:endParaRPr>
              </a:p>
            </p:txBody>
          </p:sp>
        </p:grpSp>
        <p:grpSp>
          <p:nvGrpSpPr>
            <p:cNvPr id="1297" name="Google Shape;1297;p114"/>
            <p:cNvGrpSpPr/>
            <p:nvPr/>
          </p:nvGrpSpPr>
          <p:grpSpPr>
            <a:xfrm>
              <a:off x="5016565" y="963333"/>
              <a:ext cx="1052704" cy="736818"/>
              <a:chOff x="4926652" y="963333"/>
              <a:chExt cx="1052704" cy="736818"/>
            </a:xfrm>
          </p:grpSpPr>
          <p:sp>
            <p:nvSpPr>
              <p:cNvPr id="1298" name="Google Shape;1298;p114"/>
              <p:cNvSpPr/>
              <p:nvPr/>
            </p:nvSpPr>
            <p:spPr>
              <a:xfrm>
                <a:off x="4926652" y="963333"/>
                <a:ext cx="1052704" cy="736818"/>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rgbClr val="FFFFFF"/>
              </a:solidFill>
              <a:ln w="12700" cap="flat" cmpd="sng">
                <a:solidFill>
                  <a:srgbClr val="9A9A9A"/>
                </a:solidFill>
                <a:prstDash val="solid"/>
                <a:round/>
                <a:headEnd type="none" w="sm" len="sm"/>
                <a:tailEnd type="none" w="sm" len="sm"/>
              </a:ln>
            </p:spPr>
            <p:txBody>
              <a:bodyPr spcFirstLastPara="1" wrap="square" lIns="91433" tIns="45700" rIns="91433" bIns="45700" anchor="ctr" anchorCtr="0">
                <a:noAutofit/>
              </a:bodyPr>
              <a:lstStyle/>
              <a:p>
                <a:pPr>
                  <a:spcBef>
                    <a:spcPts val="0"/>
                  </a:spcBef>
                  <a:spcAft>
                    <a:spcPts val="0"/>
                  </a:spcAft>
                  <a:buClr>
                    <a:srgbClr val="000000"/>
                  </a:buClr>
                  <a:buSzPts val="700"/>
                </a:pPr>
                <a:endParaRPr sz="667">
                  <a:solidFill>
                    <a:srgbClr val="575757"/>
                  </a:solidFill>
                  <a:latin typeface="Arial"/>
                  <a:ea typeface="Arial"/>
                  <a:cs typeface="Arial"/>
                  <a:sym typeface="Arial"/>
                </a:endParaRPr>
              </a:p>
            </p:txBody>
          </p:sp>
          <p:sp>
            <p:nvSpPr>
              <p:cNvPr id="1299" name="Google Shape;1299;p114"/>
              <p:cNvSpPr txBox="1"/>
              <p:nvPr/>
            </p:nvSpPr>
            <p:spPr>
              <a:xfrm>
                <a:off x="5081764" y="1241043"/>
                <a:ext cx="760201" cy="391957"/>
              </a:xfrm>
              <a:prstGeom prst="rect">
                <a:avLst/>
              </a:prstGeom>
              <a:noFill/>
              <a:ln>
                <a:noFill/>
              </a:ln>
            </p:spPr>
            <p:txBody>
              <a:bodyPr spcFirstLastPara="1" wrap="square" lIns="106667" tIns="53300" rIns="106667" bIns="53300" anchor="ctr" anchorCtr="0">
                <a:spAutoFit/>
              </a:bodyPr>
              <a:lstStyle/>
              <a:p>
                <a:pPr algn="ctr">
                  <a:spcBef>
                    <a:spcPts val="0"/>
                  </a:spcBef>
                  <a:spcAft>
                    <a:spcPts val="0"/>
                  </a:spcAft>
                  <a:buClr>
                    <a:srgbClr val="575757"/>
                  </a:buClr>
                  <a:buSzPts val="700"/>
                </a:pPr>
                <a:r>
                  <a:rPr lang="en-US" sz="667" b="1">
                    <a:solidFill>
                      <a:schemeClr val="dk1"/>
                    </a:solidFill>
                    <a:latin typeface="Arial"/>
                    <a:ea typeface="Arial"/>
                    <a:cs typeface="Arial"/>
                    <a:sym typeface="Arial"/>
                  </a:rPr>
                  <a:t>SaaS</a:t>
                </a:r>
                <a:endParaRPr sz="1467">
                  <a:solidFill>
                    <a:schemeClr val="dk1"/>
                  </a:solidFill>
                  <a:latin typeface="Arial"/>
                  <a:ea typeface="Arial"/>
                  <a:cs typeface="Arial"/>
                  <a:sym typeface="Arial"/>
                </a:endParaRPr>
              </a:p>
            </p:txBody>
          </p:sp>
        </p:grpSp>
      </p:grpSp>
      <p:sp>
        <p:nvSpPr>
          <p:cNvPr id="1300" name="Google Shape;1300;p114"/>
          <p:cNvSpPr txBox="1"/>
          <p:nvPr/>
        </p:nvSpPr>
        <p:spPr>
          <a:xfrm>
            <a:off x="5646533" y="4238637"/>
            <a:ext cx="6255200" cy="295490"/>
          </a:xfrm>
          <a:prstGeom prst="rect">
            <a:avLst/>
          </a:prstGeom>
          <a:noFill/>
          <a:ln>
            <a:noFill/>
          </a:ln>
        </p:spPr>
        <p:txBody>
          <a:bodyPr spcFirstLastPara="1" wrap="square" lIns="137167" tIns="45700" rIns="137167" bIns="45700" anchor="t" anchorCtr="0">
            <a:spAutoFit/>
          </a:bodyPr>
          <a:lstStyle/>
          <a:p>
            <a:pPr algn="ctr">
              <a:lnSpc>
                <a:spcPct val="90000"/>
              </a:lnSpc>
              <a:spcBef>
                <a:spcPts val="0"/>
              </a:spcBef>
              <a:spcAft>
                <a:spcPts val="0"/>
              </a:spcAft>
              <a:buClr>
                <a:schemeClr val="dk1"/>
              </a:buClr>
              <a:buSzPts val="1500"/>
            </a:pPr>
            <a:r>
              <a:rPr lang="en-US" sz="1467" b="1">
                <a:solidFill>
                  <a:schemeClr val="dk1"/>
                </a:solidFill>
                <a:latin typeface="Arial"/>
                <a:ea typeface="Arial"/>
                <a:cs typeface="Arial"/>
                <a:sym typeface="Arial"/>
              </a:rPr>
              <a:t>Quickly identify Zoom and Teams performance issues</a:t>
            </a:r>
            <a:endParaRPr sz="1467">
              <a:solidFill>
                <a:srgbClr val="000000"/>
              </a:solidFill>
              <a:latin typeface="Arial"/>
              <a:ea typeface="Arial"/>
              <a:cs typeface="Arial"/>
              <a:sym typeface="Arial"/>
            </a:endParaRPr>
          </a:p>
        </p:txBody>
      </p:sp>
      <p:cxnSp>
        <p:nvCxnSpPr>
          <p:cNvPr id="1301" name="Google Shape;1301;p114"/>
          <p:cNvCxnSpPr/>
          <p:nvPr/>
        </p:nvCxnSpPr>
        <p:spPr>
          <a:xfrm rot="10800000">
            <a:off x="6513819" y="2720959"/>
            <a:ext cx="0" cy="582400"/>
          </a:xfrm>
          <a:prstGeom prst="straightConnector1">
            <a:avLst/>
          </a:prstGeom>
          <a:noFill/>
          <a:ln w="22225" cap="flat" cmpd="sng">
            <a:solidFill>
              <a:schemeClr val="accent6"/>
            </a:solidFill>
            <a:prstDash val="solid"/>
            <a:miter lim="800000"/>
            <a:headEnd type="none" w="sm" len="sm"/>
            <a:tailEnd type="triangle" w="med" len="med"/>
          </a:ln>
        </p:spPr>
      </p:cxnSp>
      <p:sp>
        <p:nvSpPr>
          <p:cNvPr id="1302" name="Google Shape;1302;p114"/>
          <p:cNvSpPr/>
          <p:nvPr/>
        </p:nvSpPr>
        <p:spPr>
          <a:xfrm>
            <a:off x="5835067" y="3057324"/>
            <a:ext cx="2042000" cy="831558"/>
          </a:xfrm>
          <a:prstGeom prst="rect">
            <a:avLst/>
          </a:prstGeom>
          <a:solidFill>
            <a:schemeClr val="lt1"/>
          </a:solidFill>
          <a:ln>
            <a:noFill/>
          </a:ln>
          <a:effectLst>
            <a:outerShdw blurRad="57150" dist="19050" dir="5400000" algn="bl" rotWithShape="0">
              <a:srgbClr val="000000">
                <a:alpha val="49020"/>
              </a:srgbClr>
            </a:outerShdw>
          </a:effectLst>
        </p:spPr>
        <p:txBody>
          <a:bodyPr spcFirstLastPara="1" wrap="square" lIns="91433" tIns="91433" rIns="91433" bIns="91433" anchor="t" anchorCtr="0">
            <a:noAutofit/>
          </a:bodyPr>
          <a:lstStyle/>
          <a:p>
            <a:pPr>
              <a:spcBef>
                <a:spcPts val="0"/>
              </a:spcBef>
              <a:spcAft>
                <a:spcPts val="0"/>
              </a:spcAft>
              <a:buClr>
                <a:srgbClr val="434343"/>
              </a:buClr>
              <a:buSzPts val="800"/>
            </a:pPr>
            <a:r>
              <a:rPr lang="en-US" sz="1067" b="1">
                <a:solidFill>
                  <a:srgbClr val="434343"/>
                </a:solidFill>
                <a:latin typeface="Arial"/>
                <a:ea typeface="Arial"/>
                <a:cs typeface="Arial"/>
                <a:sym typeface="Arial"/>
              </a:rPr>
              <a:t>Device Health</a:t>
            </a:r>
            <a:endParaRPr sz="1067" b="1">
              <a:solidFill>
                <a:srgbClr val="434343"/>
              </a:solidFill>
              <a:latin typeface="Arial"/>
              <a:ea typeface="Arial"/>
              <a:cs typeface="Arial"/>
              <a:sym typeface="Arial"/>
            </a:endParaRPr>
          </a:p>
          <a:p>
            <a:pPr>
              <a:spcBef>
                <a:spcPts val="0"/>
              </a:spcBef>
              <a:spcAft>
                <a:spcPts val="0"/>
              </a:spcAft>
              <a:buClr>
                <a:srgbClr val="008000"/>
              </a:buClr>
              <a:buSzPts val="700"/>
            </a:pPr>
            <a:r>
              <a:rPr lang="en-US" sz="1067">
                <a:solidFill>
                  <a:srgbClr val="008000"/>
                </a:solidFill>
                <a:latin typeface="Arial"/>
                <a:ea typeface="Arial"/>
                <a:cs typeface="Arial"/>
                <a:sym typeface="Arial"/>
              </a:rPr>
              <a:t>CPU</a:t>
            </a:r>
            <a:r>
              <a:rPr lang="en-US" sz="1067">
                <a:solidFill>
                  <a:srgbClr val="3B3E42"/>
                </a:solidFill>
                <a:latin typeface="Arial"/>
                <a:ea typeface="Arial"/>
                <a:cs typeface="Arial"/>
                <a:sym typeface="Arial"/>
              </a:rPr>
              <a:t> | </a:t>
            </a:r>
            <a:r>
              <a:rPr lang="en-US" sz="1067">
                <a:solidFill>
                  <a:srgbClr val="008000"/>
                </a:solidFill>
                <a:latin typeface="Arial"/>
                <a:ea typeface="Arial"/>
                <a:cs typeface="Arial"/>
                <a:sym typeface="Arial"/>
              </a:rPr>
              <a:t>Memory</a:t>
            </a:r>
            <a:r>
              <a:rPr lang="en-US" sz="1067">
                <a:solidFill>
                  <a:srgbClr val="3B3E42"/>
                </a:solidFill>
                <a:latin typeface="Arial"/>
                <a:ea typeface="Arial"/>
                <a:cs typeface="Arial"/>
                <a:sym typeface="Arial"/>
              </a:rPr>
              <a:t> | </a:t>
            </a:r>
            <a:r>
              <a:rPr lang="en-US" sz="1067">
                <a:solidFill>
                  <a:srgbClr val="008000"/>
                </a:solidFill>
                <a:latin typeface="Arial"/>
                <a:ea typeface="Arial"/>
                <a:cs typeface="Arial"/>
                <a:sym typeface="Arial"/>
              </a:rPr>
              <a:t>Disk I/O</a:t>
            </a:r>
            <a:endParaRPr sz="1067">
              <a:solidFill>
                <a:srgbClr val="008000"/>
              </a:solidFill>
              <a:latin typeface="Arial"/>
              <a:ea typeface="Arial"/>
              <a:cs typeface="Arial"/>
              <a:sym typeface="Arial"/>
            </a:endParaRPr>
          </a:p>
          <a:p>
            <a:pPr>
              <a:spcBef>
                <a:spcPts val="0"/>
              </a:spcBef>
              <a:spcAft>
                <a:spcPts val="0"/>
              </a:spcAft>
              <a:buClr>
                <a:srgbClr val="008000"/>
              </a:buClr>
              <a:buSzPts val="700"/>
            </a:pPr>
            <a:r>
              <a:rPr lang="en-US" sz="1067">
                <a:solidFill>
                  <a:srgbClr val="008000"/>
                </a:solidFill>
                <a:latin typeface="Arial"/>
                <a:ea typeface="Arial"/>
                <a:cs typeface="Arial"/>
                <a:sym typeface="Arial"/>
              </a:rPr>
              <a:t>N/W I/O</a:t>
            </a:r>
            <a:r>
              <a:rPr lang="en-US" sz="1067">
                <a:solidFill>
                  <a:srgbClr val="3B3E42"/>
                </a:solidFill>
                <a:latin typeface="Arial"/>
                <a:ea typeface="Arial"/>
                <a:cs typeface="Arial"/>
                <a:sym typeface="Arial"/>
              </a:rPr>
              <a:t> | </a:t>
            </a:r>
            <a:r>
              <a:rPr lang="en-US" sz="1067">
                <a:solidFill>
                  <a:srgbClr val="008000"/>
                </a:solidFill>
                <a:latin typeface="Arial"/>
                <a:ea typeface="Arial"/>
                <a:cs typeface="Arial"/>
                <a:sym typeface="Arial"/>
              </a:rPr>
              <a:t>Bandwidth </a:t>
            </a:r>
            <a:r>
              <a:rPr lang="en-US" sz="1067">
                <a:solidFill>
                  <a:srgbClr val="000000"/>
                </a:solidFill>
                <a:latin typeface="Arial"/>
                <a:ea typeface="Arial"/>
                <a:cs typeface="Arial"/>
                <a:sym typeface="Arial"/>
              </a:rPr>
              <a:t>|</a:t>
            </a:r>
            <a:r>
              <a:rPr lang="en-US" sz="1067">
                <a:solidFill>
                  <a:srgbClr val="008000"/>
                </a:solidFill>
                <a:latin typeface="Arial"/>
                <a:ea typeface="Arial"/>
                <a:cs typeface="Arial"/>
                <a:sym typeface="Arial"/>
              </a:rPr>
              <a:t> Processes</a:t>
            </a:r>
            <a:endParaRPr sz="1067">
              <a:solidFill>
                <a:srgbClr val="008000"/>
              </a:solidFill>
              <a:latin typeface="Arial"/>
              <a:ea typeface="Arial"/>
              <a:cs typeface="Arial"/>
              <a:sym typeface="Arial"/>
            </a:endParaRPr>
          </a:p>
        </p:txBody>
      </p:sp>
      <p:grpSp>
        <p:nvGrpSpPr>
          <p:cNvPr id="1303" name="Google Shape;1303;p114"/>
          <p:cNvGrpSpPr/>
          <p:nvPr/>
        </p:nvGrpSpPr>
        <p:grpSpPr>
          <a:xfrm>
            <a:off x="5852645" y="1701050"/>
            <a:ext cx="5841576" cy="1020287"/>
            <a:chOff x="5516609" y="3712944"/>
            <a:chExt cx="6122389" cy="1069333"/>
          </a:xfrm>
        </p:grpSpPr>
        <p:pic>
          <p:nvPicPr>
            <p:cNvPr id="1304" name="Google Shape;1304;p114"/>
            <p:cNvPicPr preferRelativeResize="0"/>
            <p:nvPr/>
          </p:nvPicPr>
          <p:blipFill rotWithShape="1">
            <a:blip r:embed="rId6">
              <a:alphaModFix/>
            </a:blip>
            <a:srcRect b="33114"/>
            <a:stretch/>
          </p:blipFill>
          <p:spPr>
            <a:xfrm>
              <a:off x="5516609" y="3712944"/>
              <a:ext cx="6122389" cy="1069333"/>
            </a:xfrm>
            <a:prstGeom prst="rect">
              <a:avLst/>
            </a:prstGeom>
            <a:noFill/>
            <a:ln>
              <a:noFill/>
            </a:ln>
            <a:effectLst>
              <a:outerShdw blurRad="57150" dist="19050" dir="5400000" algn="bl" rotWithShape="0">
                <a:srgbClr val="000000">
                  <a:alpha val="49020"/>
                </a:srgbClr>
              </a:outerShdw>
            </a:effectLst>
          </p:spPr>
        </p:pic>
        <p:sp>
          <p:nvSpPr>
            <p:cNvPr id="1305" name="Google Shape;1305;p114"/>
            <p:cNvSpPr/>
            <p:nvPr/>
          </p:nvSpPr>
          <p:spPr>
            <a:xfrm>
              <a:off x="8367626" y="4424840"/>
              <a:ext cx="372600" cy="107400"/>
            </a:xfrm>
            <a:prstGeom prst="rect">
              <a:avLst/>
            </a:prstGeom>
            <a:solidFill>
              <a:srgbClr val="FFFFFF"/>
            </a:solidFill>
            <a:ln>
              <a:noFill/>
            </a:ln>
          </p:spPr>
          <p:txBody>
            <a:bodyPr spcFirstLastPara="1" wrap="square" lIns="91433" tIns="45700" rIns="91433" bIns="45700" anchor="ctr" anchorCtr="0">
              <a:noAutofit/>
            </a:bodyPr>
            <a:lstStyle/>
            <a:p>
              <a:pPr algn="ctr">
                <a:spcBef>
                  <a:spcPts val="0"/>
                </a:spcBef>
                <a:spcAft>
                  <a:spcPts val="0"/>
                </a:spcAft>
                <a:buClr>
                  <a:schemeClr val="lt1"/>
                </a:buClr>
                <a:buSzPts val="1100"/>
              </a:pPr>
              <a:endParaRPr sz="1467">
                <a:solidFill>
                  <a:srgbClr val="FFFFFF"/>
                </a:solidFill>
                <a:latin typeface="Arial"/>
                <a:ea typeface="Arial"/>
                <a:cs typeface="Arial"/>
                <a:sym typeface="Arial"/>
              </a:endParaRPr>
            </a:p>
          </p:txBody>
        </p:sp>
      </p:grpSp>
      <p:cxnSp>
        <p:nvCxnSpPr>
          <p:cNvPr id="1306" name="Google Shape;1306;p114"/>
          <p:cNvCxnSpPr>
            <a:endCxn id="1307" idx="2"/>
          </p:cNvCxnSpPr>
          <p:nvPr/>
        </p:nvCxnSpPr>
        <p:spPr>
          <a:xfrm rot="10800000">
            <a:off x="8123797" y="2415575"/>
            <a:ext cx="0" cy="961600"/>
          </a:xfrm>
          <a:prstGeom prst="straightConnector1">
            <a:avLst/>
          </a:prstGeom>
          <a:noFill/>
          <a:ln w="22225" cap="flat" cmpd="sng">
            <a:solidFill>
              <a:srgbClr val="82221D"/>
            </a:solidFill>
            <a:prstDash val="solid"/>
            <a:miter lim="800000"/>
            <a:headEnd type="none" w="sm" len="sm"/>
            <a:tailEnd type="triangle" w="med" len="med"/>
          </a:ln>
        </p:spPr>
      </p:cxnSp>
      <p:grpSp>
        <p:nvGrpSpPr>
          <p:cNvPr id="1308" name="Google Shape;1308;p114"/>
          <p:cNvGrpSpPr/>
          <p:nvPr/>
        </p:nvGrpSpPr>
        <p:grpSpPr>
          <a:xfrm>
            <a:off x="6027163" y="4635982"/>
            <a:ext cx="5487831" cy="1013112"/>
            <a:chOff x="5857831" y="2560055"/>
            <a:chExt cx="5487831" cy="1013112"/>
          </a:xfrm>
        </p:grpSpPr>
        <p:sp>
          <p:nvSpPr>
            <p:cNvPr id="1309" name="Google Shape;1309;p114"/>
            <p:cNvSpPr/>
            <p:nvPr/>
          </p:nvSpPr>
          <p:spPr>
            <a:xfrm>
              <a:off x="8465962" y="2560055"/>
              <a:ext cx="2879700" cy="1013112"/>
            </a:xfrm>
            <a:prstGeom prst="rect">
              <a:avLst/>
            </a:prstGeom>
            <a:solidFill>
              <a:schemeClr val="lt1"/>
            </a:solidFill>
            <a:ln>
              <a:noFill/>
            </a:ln>
            <a:effectLst>
              <a:outerShdw blurRad="57150" dist="19050" dir="5400000" algn="bl" rotWithShape="0">
                <a:srgbClr val="000000">
                  <a:alpha val="49020"/>
                </a:srgbClr>
              </a:outerShdw>
            </a:effectLst>
          </p:spPr>
          <p:txBody>
            <a:bodyPr spcFirstLastPara="1" wrap="square" lIns="91433" tIns="91433" rIns="91433" bIns="91433" anchor="t" anchorCtr="0">
              <a:noAutofit/>
            </a:bodyPr>
            <a:lstStyle/>
            <a:p>
              <a:pPr>
                <a:spcBef>
                  <a:spcPts val="0"/>
                </a:spcBef>
                <a:spcAft>
                  <a:spcPts val="0"/>
                </a:spcAft>
                <a:buClr>
                  <a:srgbClr val="434343"/>
                </a:buClr>
                <a:buSzPts val="800"/>
              </a:pPr>
              <a:r>
                <a:rPr lang="en-US" sz="1067" b="1" dirty="0">
                  <a:solidFill>
                    <a:srgbClr val="434343"/>
                  </a:solidFill>
                  <a:latin typeface="Arial"/>
                  <a:ea typeface="Arial"/>
                  <a:cs typeface="Arial"/>
                  <a:sym typeface="Arial"/>
                </a:rPr>
                <a:t>Meeting Session</a:t>
              </a:r>
              <a:endParaRPr sz="1067" b="1" dirty="0">
                <a:solidFill>
                  <a:srgbClr val="434343"/>
                </a:solidFill>
                <a:latin typeface="Arial"/>
                <a:ea typeface="Arial"/>
                <a:cs typeface="Arial"/>
                <a:sym typeface="Arial"/>
              </a:endParaRPr>
            </a:p>
            <a:p>
              <a:pPr>
                <a:spcBef>
                  <a:spcPts val="0"/>
                </a:spcBef>
                <a:spcAft>
                  <a:spcPts val="0"/>
                </a:spcAft>
                <a:buClr>
                  <a:srgbClr val="008000"/>
                </a:buClr>
                <a:buSzPts val="700"/>
              </a:pPr>
              <a:r>
                <a:rPr lang="en-US" sz="1067" dirty="0">
                  <a:solidFill>
                    <a:srgbClr val="008000"/>
                  </a:solidFill>
                  <a:latin typeface="Arial"/>
                  <a:ea typeface="Arial"/>
                  <a:cs typeface="Arial"/>
                  <a:sym typeface="Arial"/>
                </a:rPr>
                <a:t>Audio	: </a:t>
              </a:r>
              <a:r>
                <a:rPr lang="en-US" sz="1067" dirty="0">
                  <a:solidFill>
                    <a:srgbClr val="9E2432"/>
                  </a:solidFill>
                  <a:latin typeface="Arial"/>
                  <a:ea typeface="Arial"/>
                  <a:cs typeface="Arial"/>
                  <a:sym typeface="Arial"/>
                </a:rPr>
                <a:t>Latency</a:t>
              </a:r>
              <a:r>
                <a:rPr lang="en-US" sz="1067" dirty="0">
                  <a:solidFill>
                    <a:srgbClr val="008000"/>
                  </a:solidFill>
                  <a:latin typeface="Arial"/>
                  <a:ea typeface="Arial"/>
                  <a:cs typeface="Arial"/>
                  <a:sym typeface="Arial"/>
                </a:rPr>
                <a:t> </a:t>
              </a:r>
              <a:r>
                <a:rPr lang="en-US" sz="1067" dirty="0">
                  <a:solidFill>
                    <a:srgbClr val="000000"/>
                  </a:solidFill>
                  <a:latin typeface="Arial"/>
                  <a:ea typeface="Arial"/>
                  <a:cs typeface="Arial"/>
                  <a:sym typeface="Arial"/>
                </a:rPr>
                <a:t>|</a:t>
              </a:r>
              <a:r>
                <a:rPr lang="en-US" sz="1067" dirty="0">
                  <a:solidFill>
                    <a:srgbClr val="008000"/>
                  </a:solidFill>
                  <a:latin typeface="Arial"/>
                  <a:ea typeface="Arial"/>
                  <a:cs typeface="Arial"/>
                  <a:sym typeface="Arial"/>
                </a:rPr>
                <a:t> Jitter </a:t>
              </a:r>
              <a:r>
                <a:rPr lang="en-US" sz="1067" dirty="0">
                  <a:solidFill>
                    <a:srgbClr val="000000"/>
                  </a:solidFill>
                  <a:latin typeface="Arial"/>
                  <a:ea typeface="Arial"/>
                  <a:cs typeface="Arial"/>
                  <a:sym typeface="Arial"/>
                </a:rPr>
                <a:t>|</a:t>
              </a:r>
              <a:r>
                <a:rPr lang="en-US" sz="1067" dirty="0">
                  <a:solidFill>
                    <a:srgbClr val="008000"/>
                  </a:solidFill>
                  <a:latin typeface="Arial"/>
                  <a:ea typeface="Arial"/>
                  <a:cs typeface="Arial"/>
                  <a:sym typeface="Arial"/>
                </a:rPr>
                <a:t> Loss  </a:t>
              </a:r>
              <a:r>
                <a:rPr lang="en-US" sz="1067" dirty="0">
                  <a:solidFill>
                    <a:srgbClr val="000000"/>
                  </a:solidFill>
                  <a:latin typeface="Arial"/>
                  <a:ea typeface="Arial"/>
                  <a:cs typeface="Arial"/>
                  <a:sym typeface="Arial"/>
                </a:rPr>
                <a:t>|</a:t>
              </a:r>
              <a:r>
                <a:rPr lang="en-US" sz="1067" dirty="0">
                  <a:solidFill>
                    <a:srgbClr val="008000"/>
                  </a:solidFill>
                  <a:latin typeface="Arial"/>
                  <a:ea typeface="Arial"/>
                  <a:cs typeface="Arial"/>
                  <a:sym typeface="Arial"/>
                </a:rPr>
                <a:t> </a:t>
              </a:r>
              <a:r>
                <a:rPr lang="en-US" sz="1067" dirty="0">
                  <a:solidFill>
                    <a:srgbClr val="9E2432"/>
                  </a:solidFill>
                  <a:latin typeface="Arial"/>
                  <a:ea typeface="Arial"/>
                  <a:cs typeface="Arial"/>
                  <a:sym typeface="Arial"/>
                </a:rPr>
                <a:t>MOS</a:t>
              </a:r>
              <a:endParaRPr sz="1067" dirty="0">
                <a:solidFill>
                  <a:srgbClr val="9E2432"/>
                </a:solidFill>
                <a:latin typeface="Arial"/>
                <a:ea typeface="Arial"/>
                <a:cs typeface="Arial"/>
                <a:sym typeface="Arial"/>
              </a:endParaRPr>
            </a:p>
            <a:p>
              <a:pPr>
                <a:spcBef>
                  <a:spcPts val="0"/>
                </a:spcBef>
                <a:spcAft>
                  <a:spcPts val="0"/>
                </a:spcAft>
                <a:buClr>
                  <a:srgbClr val="008000"/>
                </a:buClr>
                <a:buSzPts val="700"/>
              </a:pPr>
              <a:r>
                <a:rPr lang="en-US" sz="1067" dirty="0">
                  <a:solidFill>
                    <a:srgbClr val="008000"/>
                  </a:solidFill>
                  <a:latin typeface="Arial"/>
                  <a:ea typeface="Arial"/>
                  <a:cs typeface="Arial"/>
                  <a:sym typeface="Arial"/>
                </a:rPr>
                <a:t>Video	: </a:t>
              </a:r>
              <a:r>
                <a:rPr lang="en-US" sz="1067" dirty="0">
                  <a:solidFill>
                    <a:srgbClr val="9E2432"/>
                  </a:solidFill>
                  <a:latin typeface="Arial"/>
                  <a:ea typeface="Arial"/>
                  <a:cs typeface="Arial"/>
                  <a:sym typeface="Arial"/>
                </a:rPr>
                <a:t>Latency</a:t>
              </a:r>
              <a:r>
                <a:rPr lang="en-US" sz="1067" dirty="0">
                  <a:solidFill>
                    <a:srgbClr val="008000"/>
                  </a:solidFill>
                  <a:latin typeface="Arial"/>
                  <a:ea typeface="Arial"/>
                  <a:cs typeface="Arial"/>
                  <a:sym typeface="Arial"/>
                </a:rPr>
                <a:t> </a:t>
              </a:r>
              <a:r>
                <a:rPr lang="en-US" sz="1067" dirty="0">
                  <a:solidFill>
                    <a:srgbClr val="000000"/>
                  </a:solidFill>
                  <a:latin typeface="Arial"/>
                  <a:ea typeface="Arial"/>
                  <a:cs typeface="Arial"/>
                  <a:sym typeface="Arial"/>
                </a:rPr>
                <a:t>| </a:t>
              </a:r>
              <a:r>
                <a:rPr lang="en-US" sz="1067" dirty="0">
                  <a:solidFill>
                    <a:srgbClr val="008000"/>
                  </a:solidFill>
                  <a:latin typeface="Arial"/>
                  <a:ea typeface="Arial"/>
                  <a:cs typeface="Arial"/>
                  <a:sym typeface="Arial"/>
                </a:rPr>
                <a:t>Jitter </a:t>
              </a:r>
              <a:r>
                <a:rPr lang="en-US" sz="1067" dirty="0">
                  <a:solidFill>
                    <a:srgbClr val="000000"/>
                  </a:solidFill>
                  <a:latin typeface="Arial"/>
                  <a:ea typeface="Arial"/>
                  <a:cs typeface="Arial"/>
                  <a:sym typeface="Arial"/>
                </a:rPr>
                <a:t>|</a:t>
              </a:r>
              <a:r>
                <a:rPr lang="en-US" sz="1067" dirty="0">
                  <a:solidFill>
                    <a:srgbClr val="008000"/>
                  </a:solidFill>
                  <a:latin typeface="Arial"/>
                  <a:ea typeface="Arial"/>
                  <a:cs typeface="Arial"/>
                  <a:sym typeface="Arial"/>
                </a:rPr>
                <a:t> Loss </a:t>
              </a:r>
              <a:endParaRPr sz="1067" dirty="0">
                <a:solidFill>
                  <a:srgbClr val="008000"/>
                </a:solidFill>
                <a:latin typeface="Arial"/>
                <a:ea typeface="Arial"/>
                <a:cs typeface="Arial"/>
                <a:sym typeface="Arial"/>
              </a:endParaRPr>
            </a:p>
            <a:p>
              <a:pPr>
                <a:spcBef>
                  <a:spcPts val="0"/>
                </a:spcBef>
                <a:spcAft>
                  <a:spcPts val="0"/>
                </a:spcAft>
                <a:buClr>
                  <a:srgbClr val="008000"/>
                </a:buClr>
                <a:buSzPts val="700"/>
              </a:pPr>
              <a:r>
                <a:rPr lang="en-US" sz="1067" dirty="0">
                  <a:solidFill>
                    <a:srgbClr val="008000"/>
                  </a:solidFill>
                  <a:latin typeface="Arial"/>
                  <a:ea typeface="Arial"/>
                  <a:cs typeface="Arial"/>
                  <a:sym typeface="Arial"/>
                </a:rPr>
                <a:t>Sharing	: </a:t>
              </a:r>
              <a:r>
                <a:rPr lang="en-US" sz="1067" dirty="0">
                  <a:solidFill>
                    <a:srgbClr val="9E2432"/>
                  </a:solidFill>
                  <a:latin typeface="Arial"/>
                  <a:ea typeface="Arial"/>
                  <a:cs typeface="Arial"/>
                  <a:sym typeface="Arial"/>
                </a:rPr>
                <a:t>Latency</a:t>
              </a:r>
              <a:r>
                <a:rPr lang="en-US" sz="1067" dirty="0">
                  <a:solidFill>
                    <a:srgbClr val="008000"/>
                  </a:solidFill>
                  <a:latin typeface="Arial"/>
                  <a:ea typeface="Arial"/>
                  <a:cs typeface="Arial"/>
                  <a:sym typeface="Arial"/>
                </a:rPr>
                <a:t> </a:t>
              </a:r>
              <a:r>
                <a:rPr lang="en-US" sz="1067" dirty="0">
                  <a:solidFill>
                    <a:srgbClr val="000000"/>
                  </a:solidFill>
                  <a:latin typeface="Arial"/>
                  <a:ea typeface="Arial"/>
                  <a:cs typeface="Arial"/>
                  <a:sym typeface="Arial"/>
                </a:rPr>
                <a:t>|</a:t>
              </a:r>
              <a:r>
                <a:rPr lang="en-US" sz="1067" dirty="0">
                  <a:solidFill>
                    <a:srgbClr val="008000"/>
                  </a:solidFill>
                  <a:latin typeface="Arial"/>
                  <a:ea typeface="Arial"/>
                  <a:cs typeface="Arial"/>
                  <a:sym typeface="Arial"/>
                </a:rPr>
                <a:t> Jitter </a:t>
              </a:r>
              <a:r>
                <a:rPr lang="en-US" sz="1067" dirty="0">
                  <a:solidFill>
                    <a:srgbClr val="000000"/>
                  </a:solidFill>
                  <a:latin typeface="Arial"/>
                  <a:ea typeface="Arial"/>
                  <a:cs typeface="Arial"/>
                  <a:sym typeface="Arial"/>
                </a:rPr>
                <a:t>|</a:t>
              </a:r>
              <a:r>
                <a:rPr lang="en-US" sz="1067" dirty="0">
                  <a:solidFill>
                    <a:srgbClr val="008000"/>
                  </a:solidFill>
                  <a:latin typeface="Arial"/>
                  <a:ea typeface="Arial"/>
                  <a:cs typeface="Arial"/>
                  <a:sym typeface="Arial"/>
                </a:rPr>
                <a:t> Loss </a:t>
              </a:r>
              <a:endParaRPr sz="1067" dirty="0">
                <a:solidFill>
                  <a:srgbClr val="008000"/>
                </a:solidFill>
                <a:latin typeface="Arial"/>
                <a:ea typeface="Arial"/>
                <a:cs typeface="Arial"/>
                <a:sym typeface="Arial"/>
              </a:endParaRPr>
            </a:p>
          </p:txBody>
        </p:sp>
        <p:grpSp>
          <p:nvGrpSpPr>
            <p:cNvPr id="1310" name="Google Shape;1310;p114"/>
            <p:cNvGrpSpPr/>
            <p:nvPr/>
          </p:nvGrpSpPr>
          <p:grpSpPr>
            <a:xfrm>
              <a:off x="5857831" y="2560055"/>
              <a:ext cx="2601967" cy="833086"/>
              <a:chOff x="5857831" y="2560055"/>
              <a:chExt cx="2601967" cy="833086"/>
            </a:xfrm>
          </p:grpSpPr>
          <p:pic>
            <p:nvPicPr>
              <p:cNvPr id="1311" name="Google Shape;1311;p114"/>
              <p:cNvPicPr preferRelativeResize="0"/>
              <p:nvPr/>
            </p:nvPicPr>
            <p:blipFill rotWithShape="1">
              <a:blip r:embed="rId7">
                <a:alphaModFix/>
              </a:blip>
              <a:srcRect/>
              <a:stretch/>
            </p:blipFill>
            <p:spPr>
              <a:xfrm>
                <a:off x="5857831" y="2560055"/>
                <a:ext cx="2601967" cy="833086"/>
              </a:xfrm>
              <a:prstGeom prst="rect">
                <a:avLst/>
              </a:prstGeom>
              <a:noFill/>
              <a:ln>
                <a:noFill/>
              </a:ln>
              <a:effectLst>
                <a:outerShdw blurRad="57150" dist="19050" dir="5400000" algn="bl" rotWithShape="0">
                  <a:srgbClr val="000000">
                    <a:alpha val="49020"/>
                  </a:srgbClr>
                </a:outerShdw>
              </a:effectLst>
            </p:spPr>
          </p:pic>
          <p:sp>
            <p:nvSpPr>
              <p:cNvPr id="1312" name="Google Shape;1312;p114"/>
              <p:cNvSpPr/>
              <p:nvPr/>
            </p:nvSpPr>
            <p:spPr>
              <a:xfrm>
                <a:off x="7312663" y="3126122"/>
                <a:ext cx="1084800" cy="243600"/>
              </a:xfrm>
              <a:prstGeom prst="rect">
                <a:avLst/>
              </a:prstGeom>
              <a:solidFill>
                <a:srgbClr val="3CA592"/>
              </a:solidFill>
              <a:ln>
                <a:noFill/>
              </a:ln>
            </p:spPr>
            <p:txBody>
              <a:bodyPr spcFirstLastPara="1" wrap="square" lIns="68567" tIns="68567" rIns="68567" bIns="68567" anchor="ctr" anchorCtr="0">
                <a:noAutofit/>
              </a:bodyPr>
              <a:lstStyle/>
              <a:p>
                <a:pPr algn="ctr">
                  <a:spcBef>
                    <a:spcPts val="0"/>
                  </a:spcBef>
                  <a:spcAft>
                    <a:spcPts val="0"/>
                  </a:spcAft>
                  <a:buClr>
                    <a:srgbClr val="FFFFFF"/>
                  </a:buClr>
                  <a:buSzPts val="700"/>
                </a:pPr>
                <a:r>
                  <a:rPr lang="en-US" sz="667">
                    <a:solidFill>
                      <a:srgbClr val="FFFFFF"/>
                    </a:solidFill>
                    <a:latin typeface="Arial"/>
                    <a:ea typeface="Arial"/>
                    <a:cs typeface="Arial"/>
                    <a:sym typeface="Arial"/>
                  </a:rPr>
                  <a:t>SPECIFIC USER</a:t>
                </a:r>
                <a:endParaRPr sz="667">
                  <a:solidFill>
                    <a:srgbClr val="FFFFFF"/>
                  </a:solidFill>
                  <a:latin typeface="Arial"/>
                  <a:ea typeface="Arial"/>
                  <a:cs typeface="Arial"/>
                  <a:sym typeface="Arial"/>
                </a:endParaRPr>
              </a:p>
            </p:txBody>
          </p:sp>
        </p:grpSp>
      </p:grpSp>
      <p:sp>
        <p:nvSpPr>
          <p:cNvPr id="1313" name="Google Shape;1313;p114"/>
          <p:cNvSpPr/>
          <p:nvPr/>
        </p:nvSpPr>
        <p:spPr>
          <a:xfrm>
            <a:off x="7922797" y="3070836"/>
            <a:ext cx="1862400" cy="818045"/>
          </a:xfrm>
          <a:prstGeom prst="rect">
            <a:avLst/>
          </a:prstGeom>
          <a:solidFill>
            <a:schemeClr val="lt1"/>
          </a:solidFill>
          <a:ln>
            <a:noFill/>
          </a:ln>
          <a:effectLst>
            <a:outerShdw blurRad="57150" dist="19050" dir="5400000" algn="bl" rotWithShape="0">
              <a:srgbClr val="000000">
                <a:alpha val="49020"/>
              </a:srgbClr>
            </a:outerShdw>
          </a:effectLst>
        </p:spPr>
        <p:txBody>
          <a:bodyPr spcFirstLastPara="1" wrap="square" lIns="91433" tIns="91433" rIns="91433" bIns="91433" anchor="t" anchorCtr="0">
            <a:noAutofit/>
          </a:bodyPr>
          <a:lstStyle/>
          <a:p>
            <a:pPr>
              <a:spcBef>
                <a:spcPts val="0"/>
              </a:spcBef>
              <a:spcAft>
                <a:spcPts val="0"/>
              </a:spcAft>
              <a:buClr>
                <a:srgbClr val="434343"/>
              </a:buClr>
              <a:buSzPts val="800"/>
            </a:pPr>
            <a:r>
              <a:rPr lang="en-US" sz="1067" b="1">
                <a:solidFill>
                  <a:srgbClr val="9E2432"/>
                </a:solidFill>
                <a:latin typeface="Arial"/>
                <a:ea typeface="Arial"/>
                <a:cs typeface="Arial"/>
                <a:sym typeface="Arial"/>
              </a:rPr>
              <a:t>High latency</a:t>
            </a:r>
            <a:r>
              <a:rPr lang="en-US" sz="1067">
                <a:solidFill>
                  <a:srgbClr val="9E2432"/>
                </a:solidFill>
                <a:latin typeface="Arial"/>
                <a:ea typeface="Arial"/>
                <a:cs typeface="Arial"/>
                <a:sym typeface="Arial"/>
              </a:rPr>
              <a:t> </a:t>
            </a:r>
            <a:r>
              <a:rPr lang="en-US" sz="1067">
                <a:solidFill>
                  <a:srgbClr val="000000"/>
                </a:solidFill>
                <a:latin typeface="Arial"/>
                <a:ea typeface="Arial"/>
                <a:cs typeface="Arial"/>
                <a:sym typeface="Arial"/>
              </a:rPr>
              <a:t>between Hotel gateway and ISP</a:t>
            </a:r>
            <a:endParaRPr sz="1067">
              <a:solidFill>
                <a:srgbClr val="000000"/>
              </a:solidFill>
              <a:latin typeface="Arial"/>
              <a:ea typeface="Arial"/>
              <a:cs typeface="Arial"/>
              <a:sym typeface="Arial"/>
            </a:endParaRPr>
          </a:p>
        </p:txBody>
      </p:sp>
      <p:sp>
        <p:nvSpPr>
          <p:cNvPr id="1307" name="Google Shape;1307;p114"/>
          <p:cNvSpPr/>
          <p:nvPr/>
        </p:nvSpPr>
        <p:spPr>
          <a:xfrm>
            <a:off x="7938797" y="1717175"/>
            <a:ext cx="370000" cy="698400"/>
          </a:xfrm>
          <a:prstGeom prst="rect">
            <a:avLst/>
          </a:prstGeom>
          <a:noFill/>
          <a:ln w="19050" cap="flat" cmpd="sng">
            <a:solidFill>
              <a:srgbClr val="82221D"/>
            </a:solidFill>
            <a:prstDash val="solid"/>
            <a:round/>
            <a:headEnd type="none" w="sm" len="sm"/>
            <a:tailEnd type="none" w="sm" len="sm"/>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a:spcBef>
                <a:spcPts val="0"/>
              </a:spcBef>
              <a:spcAft>
                <a:spcPts val="0"/>
              </a:spcAft>
              <a:buClr>
                <a:srgbClr val="3B3E42"/>
              </a:buClr>
              <a:buSzPts val="1100"/>
            </a:pPr>
            <a:endParaRPr sz="1867">
              <a:solidFill>
                <a:srgbClr val="3B3E42"/>
              </a:solidFill>
              <a:latin typeface="Arial"/>
              <a:ea typeface="Arial"/>
              <a:cs typeface="Arial"/>
              <a:sym typeface="Arial"/>
            </a:endParaRPr>
          </a:p>
        </p:txBody>
      </p:sp>
      <p:sp>
        <p:nvSpPr>
          <p:cNvPr id="1314" name="Google Shape;1314;p114"/>
          <p:cNvSpPr txBox="1"/>
          <p:nvPr/>
        </p:nvSpPr>
        <p:spPr>
          <a:xfrm>
            <a:off x="5646533" y="1296907"/>
            <a:ext cx="6255200" cy="295490"/>
          </a:xfrm>
          <a:prstGeom prst="rect">
            <a:avLst/>
          </a:prstGeom>
          <a:noFill/>
          <a:ln>
            <a:noFill/>
          </a:ln>
        </p:spPr>
        <p:txBody>
          <a:bodyPr spcFirstLastPara="1" wrap="square" lIns="137167" tIns="45700" rIns="137167" bIns="45700" anchor="t" anchorCtr="0">
            <a:spAutoFit/>
          </a:bodyPr>
          <a:lstStyle/>
          <a:p>
            <a:pPr algn="ctr">
              <a:lnSpc>
                <a:spcPct val="90000"/>
              </a:lnSpc>
              <a:spcBef>
                <a:spcPts val="0"/>
              </a:spcBef>
              <a:spcAft>
                <a:spcPts val="0"/>
              </a:spcAft>
              <a:buClr>
                <a:schemeClr val="dk1"/>
              </a:buClr>
              <a:buSzPts val="1500"/>
            </a:pPr>
            <a:r>
              <a:rPr lang="en-US" sz="1467" b="1">
                <a:solidFill>
                  <a:schemeClr val="dk1"/>
                </a:solidFill>
                <a:latin typeface="Arial"/>
                <a:ea typeface="Arial"/>
                <a:cs typeface="Arial"/>
                <a:sym typeface="Arial"/>
              </a:rPr>
              <a:t>Full view of every step of the traffic path</a:t>
            </a:r>
            <a:endParaRPr sz="1467">
              <a:solidFill>
                <a:srgbClr val="000000"/>
              </a:solidFill>
              <a:latin typeface="Arial"/>
              <a:ea typeface="Arial"/>
              <a:cs typeface="Arial"/>
              <a:sym typeface="Arial"/>
            </a:endParaRPr>
          </a:p>
        </p:txBody>
      </p:sp>
      <p:grpSp>
        <p:nvGrpSpPr>
          <p:cNvPr id="1315" name="Google Shape;1315;p114"/>
          <p:cNvGrpSpPr/>
          <p:nvPr/>
        </p:nvGrpSpPr>
        <p:grpSpPr>
          <a:xfrm>
            <a:off x="2360055" y="3165597"/>
            <a:ext cx="1211279" cy="758923"/>
            <a:chOff x="5216157" y="2898600"/>
            <a:chExt cx="1152136" cy="721866"/>
          </a:xfrm>
        </p:grpSpPr>
        <p:grpSp>
          <p:nvGrpSpPr>
            <p:cNvPr id="1316" name="Google Shape;1316;p114"/>
            <p:cNvGrpSpPr/>
            <p:nvPr/>
          </p:nvGrpSpPr>
          <p:grpSpPr>
            <a:xfrm>
              <a:off x="5216157" y="2898600"/>
              <a:ext cx="1152136" cy="721866"/>
              <a:chOff x="6923681" y="5192222"/>
              <a:chExt cx="981878" cy="615192"/>
            </a:xfrm>
          </p:grpSpPr>
          <p:sp>
            <p:nvSpPr>
              <p:cNvPr id="1317" name="Google Shape;1317;p114"/>
              <p:cNvSpPr/>
              <p:nvPr/>
            </p:nvSpPr>
            <p:spPr>
              <a:xfrm>
                <a:off x="6923681" y="5192222"/>
                <a:ext cx="981878" cy="615192"/>
              </a:xfrm>
              <a:custGeom>
                <a:avLst/>
                <a:gdLst/>
                <a:ahLst/>
                <a:cxnLst/>
                <a:rect l="l" t="t" r="r" b="b"/>
                <a:pathLst>
                  <a:path w="981878" h="615192" extrusionOk="0">
                    <a:moveTo>
                      <a:pt x="980036" y="313893"/>
                    </a:moveTo>
                    <a:cubicBezTo>
                      <a:pt x="965413" y="222739"/>
                      <a:pt x="891259" y="178543"/>
                      <a:pt x="803332" y="169971"/>
                    </a:cubicBezTo>
                    <a:cubicBezTo>
                      <a:pt x="801068" y="169780"/>
                      <a:pt x="798804" y="169494"/>
                      <a:pt x="796445" y="169304"/>
                    </a:cubicBezTo>
                    <a:lnTo>
                      <a:pt x="796822" y="169304"/>
                    </a:lnTo>
                    <a:cubicBezTo>
                      <a:pt x="796822" y="169304"/>
                      <a:pt x="773425" y="104724"/>
                      <a:pt x="716159" y="55290"/>
                    </a:cubicBezTo>
                    <a:cubicBezTo>
                      <a:pt x="716159" y="55290"/>
                      <a:pt x="716159" y="55290"/>
                      <a:pt x="716065" y="55194"/>
                    </a:cubicBezTo>
                    <a:cubicBezTo>
                      <a:pt x="715782" y="54909"/>
                      <a:pt x="715499" y="54718"/>
                      <a:pt x="715216" y="54432"/>
                    </a:cubicBezTo>
                    <a:cubicBezTo>
                      <a:pt x="704932" y="45479"/>
                      <a:pt x="694460" y="37954"/>
                      <a:pt x="683705" y="31668"/>
                    </a:cubicBezTo>
                    <a:cubicBezTo>
                      <a:pt x="657572" y="18237"/>
                      <a:pt x="621156" y="7569"/>
                      <a:pt x="579645" y="2807"/>
                    </a:cubicBezTo>
                    <a:cubicBezTo>
                      <a:pt x="554456" y="-146"/>
                      <a:pt x="527473" y="-908"/>
                      <a:pt x="499831" y="1188"/>
                    </a:cubicBezTo>
                    <a:cubicBezTo>
                      <a:pt x="424828" y="6712"/>
                      <a:pt x="345109" y="33096"/>
                      <a:pt x="284918" y="93961"/>
                    </a:cubicBezTo>
                    <a:cubicBezTo>
                      <a:pt x="220859" y="81198"/>
                      <a:pt x="163970" y="93771"/>
                      <a:pt x="118214" y="121393"/>
                    </a:cubicBezTo>
                    <a:cubicBezTo>
                      <a:pt x="117648" y="121774"/>
                      <a:pt x="116988" y="122155"/>
                      <a:pt x="116422" y="122536"/>
                    </a:cubicBezTo>
                    <a:cubicBezTo>
                      <a:pt x="113591" y="124251"/>
                      <a:pt x="110855" y="126060"/>
                      <a:pt x="108214" y="127870"/>
                    </a:cubicBezTo>
                    <a:cubicBezTo>
                      <a:pt x="106893" y="128727"/>
                      <a:pt x="105666" y="129680"/>
                      <a:pt x="104346" y="130537"/>
                    </a:cubicBezTo>
                    <a:cubicBezTo>
                      <a:pt x="102176" y="132061"/>
                      <a:pt x="100006" y="133680"/>
                      <a:pt x="97836" y="135300"/>
                    </a:cubicBezTo>
                    <a:cubicBezTo>
                      <a:pt x="96610" y="136157"/>
                      <a:pt x="95477" y="137109"/>
                      <a:pt x="94251" y="138062"/>
                    </a:cubicBezTo>
                    <a:cubicBezTo>
                      <a:pt x="91515" y="140253"/>
                      <a:pt x="88873" y="142443"/>
                      <a:pt x="86232" y="144729"/>
                    </a:cubicBezTo>
                    <a:cubicBezTo>
                      <a:pt x="85854" y="145015"/>
                      <a:pt x="85571" y="145301"/>
                      <a:pt x="85194" y="145587"/>
                    </a:cubicBezTo>
                    <a:cubicBezTo>
                      <a:pt x="28683" y="194831"/>
                      <a:pt x="-3394" y="269412"/>
                      <a:pt x="286" y="340468"/>
                    </a:cubicBezTo>
                    <a:cubicBezTo>
                      <a:pt x="7173" y="474390"/>
                      <a:pt x="151895" y="557829"/>
                      <a:pt x="234350" y="535254"/>
                    </a:cubicBezTo>
                    <a:cubicBezTo>
                      <a:pt x="236331" y="534683"/>
                      <a:pt x="238407" y="535254"/>
                      <a:pt x="240294" y="535254"/>
                    </a:cubicBezTo>
                    <a:cubicBezTo>
                      <a:pt x="246898" y="539255"/>
                      <a:pt x="272087" y="539160"/>
                      <a:pt x="272087" y="539160"/>
                    </a:cubicBezTo>
                    <a:cubicBezTo>
                      <a:pt x="302277" y="573545"/>
                      <a:pt x="341429" y="591547"/>
                      <a:pt x="412658" y="580593"/>
                    </a:cubicBezTo>
                    <a:cubicBezTo>
                      <a:pt x="553040" y="650031"/>
                      <a:pt x="711725" y="606692"/>
                      <a:pt x="790973" y="523634"/>
                    </a:cubicBezTo>
                    <a:cubicBezTo>
                      <a:pt x="792105" y="522396"/>
                      <a:pt x="793237" y="521157"/>
                      <a:pt x="794275" y="519919"/>
                    </a:cubicBezTo>
                    <a:cubicBezTo>
                      <a:pt x="795124" y="518967"/>
                      <a:pt x="795973" y="518109"/>
                      <a:pt x="796728" y="517157"/>
                    </a:cubicBezTo>
                    <a:cubicBezTo>
                      <a:pt x="807011" y="504965"/>
                      <a:pt x="815974" y="492011"/>
                      <a:pt x="823616" y="478581"/>
                    </a:cubicBezTo>
                    <a:cubicBezTo>
                      <a:pt x="824559" y="476866"/>
                      <a:pt x="825502" y="475056"/>
                      <a:pt x="826352" y="473342"/>
                    </a:cubicBezTo>
                    <a:cubicBezTo>
                      <a:pt x="882486" y="469151"/>
                      <a:pt x="938148" y="443910"/>
                      <a:pt x="965413" y="399333"/>
                    </a:cubicBezTo>
                    <a:cubicBezTo>
                      <a:pt x="979187" y="375996"/>
                      <a:pt x="985319" y="347421"/>
                      <a:pt x="979942" y="313989"/>
                    </a:cubicBezTo>
                    <a:close/>
                  </a:path>
                </a:pathLst>
              </a:custGeom>
              <a:solidFill>
                <a:srgbClr val="236BF5"/>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400"/>
                </a:pPr>
                <a:endParaRPr sz="1867">
                  <a:solidFill>
                    <a:schemeClr val="dk1"/>
                  </a:solidFill>
                  <a:latin typeface="Arial"/>
                  <a:ea typeface="Arial"/>
                  <a:cs typeface="Arial"/>
                  <a:sym typeface="Arial"/>
                </a:endParaRPr>
              </a:p>
            </p:txBody>
          </p:sp>
          <p:sp>
            <p:nvSpPr>
              <p:cNvPr id="1318" name="Google Shape;1318;p114"/>
              <p:cNvSpPr/>
              <p:nvPr/>
            </p:nvSpPr>
            <p:spPr>
              <a:xfrm>
                <a:off x="7164069" y="5244930"/>
                <a:ext cx="635148" cy="486452"/>
              </a:xfrm>
              <a:custGeom>
                <a:avLst/>
                <a:gdLst/>
                <a:ahLst/>
                <a:cxnLst/>
                <a:rect l="l" t="t" r="r" b="b"/>
                <a:pathLst>
                  <a:path w="635148" h="486452" extrusionOk="0">
                    <a:moveTo>
                      <a:pt x="624267" y="250613"/>
                    </a:moveTo>
                    <a:cubicBezTo>
                      <a:pt x="510678" y="120311"/>
                      <a:pt x="254065" y="237659"/>
                      <a:pt x="244914" y="247374"/>
                    </a:cubicBezTo>
                    <a:cubicBezTo>
                      <a:pt x="301425" y="160125"/>
                      <a:pt x="439543" y="108119"/>
                      <a:pt x="556057" y="116691"/>
                    </a:cubicBezTo>
                    <a:lnTo>
                      <a:pt x="556434" y="116691"/>
                    </a:lnTo>
                    <a:cubicBezTo>
                      <a:pt x="556434" y="116691"/>
                      <a:pt x="533037" y="52112"/>
                      <a:pt x="475771" y="2677"/>
                    </a:cubicBezTo>
                    <a:cubicBezTo>
                      <a:pt x="475771" y="2677"/>
                      <a:pt x="475771" y="2677"/>
                      <a:pt x="475677" y="2582"/>
                    </a:cubicBezTo>
                    <a:cubicBezTo>
                      <a:pt x="392466" y="-9705"/>
                      <a:pt x="295199" y="21918"/>
                      <a:pt x="184157" y="96308"/>
                    </a:cubicBezTo>
                    <a:cubicBezTo>
                      <a:pt x="184157" y="96308"/>
                      <a:pt x="197177" y="102594"/>
                      <a:pt x="197837" y="102213"/>
                    </a:cubicBezTo>
                    <a:cubicBezTo>
                      <a:pt x="313218" y="51921"/>
                      <a:pt x="395768" y="81354"/>
                      <a:pt x="395108" y="81544"/>
                    </a:cubicBezTo>
                    <a:cubicBezTo>
                      <a:pt x="92833" y="188129"/>
                      <a:pt x="18397" y="394059"/>
                      <a:pt x="0" y="482547"/>
                    </a:cubicBezTo>
                    <a:cubicBezTo>
                      <a:pt x="6604" y="486547"/>
                      <a:pt x="31794" y="486452"/>
                      <a:pt x="31794" y="486452"/>
                    </a:cubicBezTo>
                    <a:cubicBezTo>
                      <a:pt x="92739" y="407204"/>
                      <a:pt x="277462" y="264710"/>
                      <a:pt x="502942" y="338243"/>
                    </a:cubicBezTo>
                    <a:cubicBezTo>
                      <a:pt x="623323" y="377486"/>
                      <a:pt x="654645" y="285189"/>
                      <a:pt x="624361" y="250613"/>
                    </a:cubicBezTo>
                    <a:close/>
                  </a:path>
                </a:pathLst>
              </a:custGeom>
              <a:solidFill>
                <a:srgbClr val="B0C8FE">
                  <a:alpha val="29409"/>
                </a:srgbClr>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400"/>
                </a:pPr>
                <a:endParaRPr sz="1867">
                  <a:solidFill>
                    <a:schemeClr val="dk1"/>
                  </a:solidFill>
                  <a:latin typeface="Arial"/>
                  <a:ea typeface="Arial"/>
                  <a:cs typeface="Arial"/>
                  <a:sym typeface="Arial"/>
                </a:endParaRPr>
              </a:p>
            </p:txBody>
          </p:sp>
        </p:grpSp>
        <p:sp>
          <p:nvSpPr>
            <p:cNvPr id="1319" name="Google Shape;1319;p114"/>
            <p:cNvSpPr/>
            <p:nvPr/>
          </p:nvSpPr>
          <p:spPr>
            <a:xfrm>
              <a:off x="5433716" y="3136983"/>
              <a:ext cx="717144" cy="260523"/>
            </a:xfrm>
            <a:custGeom>
              <a:avLst/>
              <a:gdLst/>
              <a:ahLst/>
              <a:cxnLst/>
              <a:rect l="l" t="t" r="r" b="b"/>
              <a:pathLst>
                <a:path w="717144" h="260523" extrusionOk="0">
                  <a:moveTo>
                    <a:pt x="405915" y="197319"/>
                  </a:moveTo>
                  <a:cubicBezTo>
                    <a:pt x="403661" y="198743"/>
                    <a:pt x="400931" y="199573"/>
                    <a:pt x="397846" y="200048"/>
                  </a:cubicBezTo>
                  <a:lnTo>
                    <a:pt x="388829" y="201232"/>
                  </a:lnTo>
                  <a:cubicBezTo>
                    <a:pt x="382658" y="201945"/>
                    <a:pt x="379455" y="204909"/>
                    <a:pt x="379455" y="209178"/>
                  </a:cubicBezTo>
                  <a:cubicBezTo>
                    <a:pt x="379455" y="214158"/>
                    <a:pt x="383253" y="217241"/>
                    <a:pt x="389659" y="217241"/>
                  </a:cubicBezTo>
                  <a:cubicBezTo>
                    <a:pt x="399152" y="217241"/>
                    <a:pt x="405915" y="210363"/>
                    <a:pt x="405915" y="200996"/>
                  </a:cubicBezTo>
                  <a:close/>
                  <a:moveTo>
                    <a:pt x="564793" y="175737"/>
                  </a:moveTo>
                  <a:cubicBezTo>
                    <a:pt x="553639" y="175737"/>
                    <a:pt x="546045" y="183564"/>
                    <a:pt x="546045" y="194830"/>
                  </a:cubicBezTo>
                  <a:cubicBezTo>
                    <a:pt x="546045" y="206095"/>
                    <a:pt x="553757" y="213921"/>
                    <a:pt x="564793" y="213921"/>
                  </a:cubicBezTo>
                  <a:cubicBezTo>
                    <a:pt x="575828" y="213921"/>
                    <a:pt x="583184" y="206213"/>
                    <a:pt x="583184" y="194830"/>
                  </a:cubicBezTo>
                  <a:cubicBezTo>
                    <a:pt x="583184" y="183445"/>
                    <a:pt x="575828" y="175737"/>
                    <a:pt x="564793" y="175737"/>
                  </a:cubicBezTo>
                  <a:close/>
                  <a:moveTo>
                    <a:pt x="653545" y="173367"/>
                  </a:moveTo>
                  <a:cubicBezTo>
                    <a:pt x="644527" y="173367"/>
                    <a:pt x="638595" y="178110"/>
                    <a:pt x="636696" y="186766"/>
                  </a:cubicBezTo>
                  <a:lnTo>
                    <a:pt x="668733" y="186766"/>
                  </a:lnTo>
                  <a:cubicBezTo>
                    <a:pt x="667902" y="179058"/>
                    <a:pt x="662564" y="173367"/>
                    <a:pt x="653545" y="173367"/>
                  </a:cubicBezTo>
                  <a:close/>
                  <a:moveTo>
                    <a:pt x="112246" y="159018"/>
                  </a:moveTo>
                  <a:lnTo>
                    <a:pt x="134910" y="159018"/>
                  </a:lnTo>
                  <a:lnTo>
                    <a:pt x="150098" y="178939"/>
                  </a:lnTo>
                  <a:lnTo>
                    <a:pt x="165285" y="159018"/>
                  </a:lnTo>
                  <a:lnTo>
                    <a:pt x="188066" y="159018"/>
                  </a:lnTo>
                  <a:lnTo>
                    <a:pt x="161489" y="193762"/>
                  </a:lnTo>
                  <a:lnTo>
                    <a:pt x="189254" y="230167"/>
                  </a:lnTo>
                  <a:lnTo>
                    <a:pt x="166590" y="230167"/>
                  </a:lnTo>
                  <a:lnTo>
                    <a:pt x="150098" y="208704"/>
                  </a:lnTo>
                  <a:lnTo>
                    <a:pt x="133723" y="230167"/>
                  </a:lnTo>
                  <a:lnTo>
                    <a:pt x="111060" y="230167"/>
                  </a:lnTo>
                  <a:lnTo>
                    <a:pt x="138825" y="193762"/>
                  </a:lnTo>
                  <a:close/>
                  <a:moveTo>
                    <a:pt x="654020" y="157476"/>
                  </a:moveTo>
                  <a:cubicBezTo>
                    <a:pt x="675734" y="157476"/>
                    <a:pt x="689141" y="172417"/>
                    <a:pt x="689141" y="195303"/>
                  </a:cubicBezTo>
                  <a:lnTo>
                    <a:pt x="689141" y="200403"/>
                  </a:lnTo>
                  <a:lnTo>
                    <a:pt x="636816" y="200403"/>
                  </a:lnTo>
                  <a:lnTo>
                    <a:pt x="636816" y="200641"/>
                  </a:lnTo>
                  <a:cubicBezTo>
                    <a:pt x="639188" y="210126"/>
                    <a:pt x="647732" y="214276"/>
                    <a:pt x="656037" y="214276"/>
                  </a:cubicBezTo>
                  <a:cubicBezTo>
                    <a:pt x="664343" y="214276"/>
                    <a:pt x="671225" y="211312"/>
                    <a:pt x="676208" y="207043"/>
                  </a:cubicBezTo>
                  <a:lnTo>
                    <a:pt x="684040" y="222577"/>
                  </a:lnTo>
                  <a:cubicBezTo>
                    <a:pt x="678225" y="227440"/>
                    <a:pt x="669326" y="231946"/>
                    <a:pt x="655682" y="231946"/>
                  </a:cubicBezTo>
                  <a:cubicBezTo>
                    <a:pt x="631594" y="231946"/>
                    <a:pt x="617593" y="215819"/>
                    <a:pt x="617593" y="194712"/>
                  </a:cubicBezTo>
                  <a:cubicBezTo>
                    <a:pt x="617593" y="173603"/>
                    <a:pt x="631713" y="157476"/>
                    <a:pt x="654020" y="157476"/>
                  </a:cubicBezTo>
                  <a:close/>
                  <a:moveTo>
                    <a:pt x="485769" y="157358"/>
                  </a:moveTo>
                  <a:cubicBezTo>
                    <a:pt x="501668" y="157358"/>
                    <a:pt x="510805" y="167556"/>
                    <a:pt x="510805" y="185699"/>
                  </a:cubicBezTo>
                  <a:lnTo>
                    <a:pt x="510805" y="230167"/>
                  </a:lnTo>
                  <a:lnTo>
                    <a:pt x="491583" y="230167"/>
                  </a:lnTo>
                  <a:lnTo>
                    <a:pt x="491583" y="190797"/>
                  </a:lnTo>
                  <a:cubicBezTo>
                    <a:pt x="491583" y="180718"/>
                    <a:pt x="487074" y="175501"/>
                    <a:pt x="478294" y="175501"/>
                  </a:cubicBezTo>
                  <a:cubicBezTo>
                    <a:pt x="468327" y="175501"/>
                    <a:pt x="463107" y="182734"/>
                    <a:pt x="463107" y="196253"/>
                  </a:cubicBezTo>
                  <a:lnTo>
                    <a:pt x="463107" y="230285"/>
                  </a:lnTo>
                  <a:lnTo>
                    <a:pt x="444359" y="230285"/>
                  </a:lnTo>
                  <a:lnTo>
                    <a:pt x="444241" y="230285"/>
                  </a:lnTo>
                  <a:lnTo>
                    <a:pt x="444241" y="159137"/>
                  </a:lnTo>
                  <a:lnTo>
                    <a:pt x="462512" y="159137"/>
                  </a:lnTo>
                  <a:lnTo>
                    <a:pt x="462512" y="169928"/>
                  </a:lnTo>
                  <a:cubicBezTo>
                    <a:pt x="467970" y="161627"/>
                    <a:pt x="476158" y="157358"/>
                    <a:pt x="485769" y="157358"/>
                  </a:cubicBezTo>
                  <a:close/>
                  <a:moveTo>
                    <a:pt x="393812" y="157358"/>
                  </a:moveTo>
                  <a:cubicBezTo>
                    <a:pt x="412085" y="157358"/>
                    <a:pt x="424544" y="165422"/>
                    <a:pt x="424544" y="183802"/>
                  </a:cubicBezTo>
                  <a:lnTo>
                    <a:pt x="424662" y="183920"/>
                  </a:lnTo>
                  <a:lnTo>
                    <a:pt x="424662" y="230404"/>
                  </a:lnTo>
                  <a:lnTo>
                    <a:pt x="405915" y="230404"/>
                  </a:lnTo>
                  <a:lnTo>
                    <a:pt x="405915" y="220680"/>
                  </a:lnTo>
                  <a:cubicBezTo>
                    <a:pt x="401406" y="227677"/>
                    <a:pt x="393931" y="231946"/>
                    <a:pt x="384082" y="231946"/>
                  </a:cubicBezTo>
                  <a:cubicBezTo>
                    <a:pt x="369845" y="231946"/>
                    <a:pt x="359877" y="222815"/>
                    <a:pt x="359877" y="210126"/>
                  </a:cubicBezTo>
                  <a:cubicBezTo>
                    <a:pt x="359877" y="197439"/>
                    <a:pt x="368776" y="190086"/>
                    <a:pt x="383727" y="188426"/>
                  </a:cubicBezTo>
                  <a:lnTo>
                    <a:pt x="397135" y="187004"/>
                  </a:lnTo>
                  <a:cubicBezTo>
                    <a:pt x="403779" y="186292"/>
                    <a:pt x="405796" y="184275"/>
                    <a:pt x="405796" y="180837"/>
                  </a:cubicBezTo>
                  <a:cubicBezTo>
                    <a:pt x="405796" y="176805"/>
                    <a:pt x="401524" y="174315"/>
                    <a:pt x="394169" y="174315"/>
                  </a:cubicBezTo>
                  <a:cubicBezTo>
                    <a:pt x="384320" y="174315"/>
                    <a:pt x="377913" y="177754"/>
                    <a:pt x="375658" y="183564"/>
                  </a:cubicBezTo>
                  <a:lnTo>
                    <a:pt x="361657" y="173603"/>
                  </a:lnTo>
                  <a:cubicBezTo>
                    <a:pt x="366047" y="163168"/>
                    <a:pt x="377320" y="157358"/>
                    <a:pt x="393812" y="157358"/>
                  </a:cubicBezTo>
                  <a:close/>
                  <a:moveTo>
                    <a:pt x="235647" y="157358"/>
                  </a:moveTo>
                  <a:cubicBezTo>
                    <a:pt x="246444" y="157358"/>
                    <a:pt x="255818" y="160916"/>
                    <a:pt x="262700" y="167793"/>
                  </a:cubicBezTo>
                  <a:lnTo>
                    <a:pt x="252021" y="182852"/>
                  </a:lnTo>
                  <a:cubicBezTo>
                    <a:pt x="247274" y="178110"/>
                    <a:pt x="241936" y="175737"/>
                    <a:pt x="235647" y="175737"/>
                  </a:cubicBezTo>
                  <a:cubicBezTo>
                    <a:pt x="224730" y="175737"/>
                    <a:pt x="217017" y="183564"/>
                    <a:pt x="217017" y="194712"/>
                  </a:cubicBezTo>
                  <a:cubicBezTo>
                    <a:pt x="217017" y="205858"/>
                    <a:pt x="224730" y="213565"/>
                    <a:pt x="235647" y="213565"/>
                  </a:cubicBezTo>
                  <a:cubicBezTo>
                    <a:pt x="241936" y="213565"/>
                    <a:pt x="247630" y="210956"/>
                    <a:pt x="252495" y="206332"/>
                  </a:cubicBezTo>
                  <a:lnTo>
                    <a:pt x="262937" y="221391"/>
                  </a:lnTo>
                  <a:cubicBezTo>
                    <a:pt x="256055" y="228270"/>
                    <a:pt x="246444" y="231946"/>
                    <a:pt x="235410" y="231946"/>
                  </a:cubicBezTo>
                  <a:cubicBezTo>
                    <a:pt x="213103" y="231946"/>
                    <a:pt x="197677" y="216767"/>
                    <a:pt x="197677" y="194712"/>
                  </a:cubicBezTo>
                  <a:cubicBezTo>
                    <a:pt x="197677" y="172655"/>
                    <a:pt x="213340" y="157476"/>
                    <a:pt x="235647" y="157476"/>
                  </a:cubicBezTo>
                  <a:close/>
                  <a:moveTo>
                    <a:pt x="559453" y="157239"/>
                  </a:moveTo>
                  <a:lnTo>
                    <a:pt x="559572" y="157476"/>
                  </a:lnTo>
                  <a:cubicBezTo>
                    <a:pt x="569420" y="157476"/>
                    <a:pt x="578201" y="161864"/>
                    <a:pt x="582710" y="169097"/>
                  </a:cubicBezTo>
                  <a:lnTo>
                    <a:pt x="582710" y="159137"/>
                  </a:lnTo>
                  <a:lnTo>
                    <a:pt x="601456" y="159137"/>
                  </a:lnTo>
                  <a:lnTo>
                    <a:pt x="601456" y="225542"/>
                  </a:lnTo>
                  <a:cubicBezTo>
                    <a:pt x="601456" y="248310"/>
                    <a:pt x="587930" y="260523"/>
                    <a:pt x="562775" y="260523"/>
                  </a:cubicBezTo>
                  <a:cubicBezTo>
                    <a:pt x="549487" y="260523"/>
                    <a:pt x="539400" y="256966"/>
                    <a:pt x="531332" y="249377"/>
                  </a:cubicBezTo>
                  <a:lnTo>
                    <a:pt x="540587" y="233842"/>
                  </a:lnTo>
                  <a:cubicBezTo>
                    <a:pt x="546757" y="239773"/>
                    <a:pt x="553639" y="242736"/>
                    <a:pt x="562182" y="242736"/>
                  </a:cubicBezTo>
                  <a:cubicBezTo>
                    <a:pt x="575946" y="242736"/>
                    <a:pt x="582946" y="236571"/>
                    <a:pt x="582946" y="224356"/>
                  </a:cubicBezTo>
                  <a:lnTo>
                    <a:pt x="582946" y="219850"/>
                  </a:lnTo>
                  <a:cubicBezTo>
                    <a:pt x="578081" y="226847"/>
                    <a:pt x="569895" y="230760"/>
                    <a:pt x="560046" y="230760"/>
                  </a:cubicBezTo>
                  <a:cubicBezTo>
                    <a:pt x="539875" y="230760"/>
                    <a:pt x="526587" y="216293"/>
                    <a:pt x="526587" y="194237"/>
                  </a:cubicBezTo>
                  <a:cubicBezTo>
                    <a:pt x="526587" y="172181"/>
                    <a:pt x="540113" y="157239"/>
                    <a:pt x="559453" y="157239"/>
                  </a:cubicBezTo>
                  <a:close/>
                  <a:moveTo>
                    <a:pt x="277176" y="130795"/>
                  </a:moveTo>
                  <a:lnTo>
                    <a:pt x="295923" y="130795"/>
                  </a:lnTo>
                  <a:lnTo>
                    <a:pt x="295923" y="169808"/>
                  </a:lnTo>
                  <a:cubicBezTo>
                    <a:pt x="301143" y="161389"/>
                    <a:pt x="308857" y="157476"/>
                    <a:pt x="318467" y="157476"/>
                  </a:cubicBezTo>
                  <a:cubicBezTo>
                    <a:pt x="334723" y="157476"/>
                    <a:pt x="343622" y="167674"/>
                    <a:pt x="343622" y="186173"/>
                  </a:cubicBezTo>
                  <a:lnTo>
                    <a:pt x="343622" y="230285"/>
                  </a:lnTo>
                  <a:lnTo>
                    <a:pt x="324400" y="230285"/>
                  </a:lnTo>
                  <a:lnTo>
                    <a:pt x="324400" y="190917"/>
                  </a:lnTo>
                  <a:cubicBezTo>
                    <a:pt x="324400" y="180837"/>
                    <a:pt x="319891" y="175619"/>
                    <a:pt x="311467" y="175619"/>
                  </a:cubicBezTo>
                  <a:cubicBezTo>
                    <a:pt x="301262" y="175619"/>
                    <a:pt x="295923" y="182734"/>
                    <a:pt x="295923" y="196371"/>
                  </a:cubicBezTo>
                  <a:lnTo>
                    <a:pt x="295923" y="230404"/>
                  </a:lnTo>
                  <a:lnTo>
                    <a:pt x="277176" y="230404"/>
                  </a:lnTo>
                  <a:close/>
                  <a:moveTo>
                    <a:pt x="34409" y="130558"/>
                  </a:moveTo>
                  <a:lnTo>
                    <a:pt x="98720" y="130558"/>
                  </a:lnTo>
                  <a:lnTo>
                    <a:pt x="98720" y="150480"/>
                  </a:lnTo>
                  <a:lnTo>
                    <a:pt x="54344" y="150480"/>
                  </a:lnTo>
                  <a:lnTo>
                    <a:pt x="54344" y="170401"/>
                  </a:lnTo>
                  <a:lnTo>
                    <a:pt x="98720" y="170401"/>
                  </a:lnTo>
                  <a:lnTo>
                    <a:pt x="98720" y="190324"/>
                  </a:lnTo>
                  <a:lnTo>
                    <a:pt x="54344" y="190324"/>
                  </a:lnTo>
                  <a:lnTo>
                    <a:pt x="54344" y="210245"/>
                  </a:lnTo>
                  <a:lnTo>
                    <a:pt x="98720" y="210245"/>
                  </a:lnTo>
                  <a:lnTo>
                    <a:pt x="98720" y="230167"/>
                  </a:lnTo>
                  <a:lnTo>
                    <a:pt x="34409" y="230167"/>
                  </a:lnTo>
                  <a:close/>
                  <a:moveTo>
                    <a:pt x="273497" y="45179"/>
                  </a:moveTo>
                  <a:cubicBezTo>
                    <a:pt x="262819" y="45179"/>
                    <a:pt x="254512" y="52769"/>
                    <a:pt x="254512" y="64152"/>
                  </a:cubicBezTo>
                  <a:cubicBezTo>
                    <a:pt x="254512" y="75537"/>
                    <a:pt x="262819" y="83007"/>
                    <a:pt x="273497" y="83007"/>
                  </a:cubicBezTo>
                  <a:cubicBezTo>
                    <a:pt x="284176" y="83007"/>
                    <a:pt x="292363" y="75418"/>
                    <a:pt x="292363" y="64152"/>
                  </a:cubicBezTo>
                  <a:cubicBezTo>
                    <a:pt x="292363" y="52887"/>
                    <a:pt x="284058" y="45179"/>
                    <a:pt x="273497" y="45179"/>
                  </a:cubicBezTo>
                  <a:close/>
                  <a:moveTo>
                    <a:pt x="129808" y="42689"/>
                  </a:moveTo>
                  <a:cubicBezTo>
                    <a:pt x="120790" y="42689"/>
                    <a:pt x="114858" y="47433"/>
                    <a:pt x="112959" y="56089"/>
                  </a:cubicBezTo>
                  <a:lnTo>
                    <a:pt x="144995" y="56089"/>
                  </a:lnTo>
                  <a:cubicBezTo>
                    <a:pt x="144165" y="48381"/>
                    <a:pt x="138825" y="42689"/>
                    <a:pt x="129808" y="42689"/>
                  </a:cubicBezTo>
                  <a:close/>
                  <a:moveTo>
                    <a:pt x="562775" y="28579"/>
                  </a:moveTo>
                  <a:lnTo>
                    <a:pt x="581641" y="28579"/>
                  </a:lnTo>
                  <a:lnTo>
                    <a:pt x="581879" y="28579"/>
                  </a:lnTo>
                  <a:lnTo>
                    <a:pt x="581879" y="99727"/>
                  </a:lnTo>
                  <a:lnTo>
                    <a:pt x="563606" y="99727"/>
                  </a:lnTo>
                  <a:lnTo>
                    <a:pt x="563606" y="88936"/>
                  </a:lnTo>
                  <a:cubicBezTo>
                    <a:pt x="558741" y="96169"/>
                    <a:pt x="551622" y="101506"/>
                    <a:pt x="540942" y="101506"/>
                  </a:cubicBezTo>
                  <a:cubicBezTo>
                    <a:pt x="524450" y="101506"/>
                    <a:pt x="516263" y="90360"/>
                    <a:pt x="516263" y="72928"/>
                  </a:cubicBezTo>
                  <a:lnTo>
                    <a:pt x="516263" y="28697"/>
                  </a:lnTo>
                  <a:lnTo>
                    <a:pt x="535484" y="28697"/>
                  </a:lnTo>
                  <a:lnTo>
                    <a:pt x="535484" y="68185"/>
                  </a:lnTo>
                  <a:cubicBezTo>
                    <a:pt x="535484" y="78264"/>
                    <a:pt x="539163" y="83363"/>
                    <a:pt x="547469" y="83363"/>
                  </a:cubicBezTo>
                  <a:cubicBezTo>
                    <a:pt x="558029" y="83363"/>
                    <a:pt x="562775" y="74825"/>
                    <a:pt x="562775" y="62611"/>
                  </a:cubicBezTo>
                  <a:close/>
                  <a:moveTo>
                    <a:pt x="630645" y="26799"/>
                  </a:moveTo>
                  <a:lnTo>
                    <a:pt x="630645" y="26918"/>
                  </a:lnTo>
                  <a:cubicBezTo>
                    <a:pt x="643341" y="26918"/>
                    <a:pt x="652597" y="30713"/>
                    <a:pt x="659003" y="37471"/>
                  </a:cubicBezTo>
                  <a:lnTo>
                    <a:pt x="648443" y="51108"/>
                  </a:lnTo>
                  <a:cubicBezTo>
                    <a:pt x="644172" y="46365"/>
                    <a:pt x="636341" y="43875"/>
                    <a:pt x="629103" y="43875"/>
                  </a:cubicBezTo>
                  <a:cubicBezTo>
                    <a:pt x="623288" y="43875"/>
                    <a:pt x="620085" y="45772"/>
                    <a:pt x="620085" y="48856"/>
                  </a:cubicBezTo>
                  <a:cubicBezTo>
                    <a:pt x="620085" y="52294"/>
                    <a:pt x="623526" y="53006"/>
                    <a:pt x="636578" y="55971"/>
                  </a:cubicBezTo>
                  <a:cubicBezTo>
                    <a:pt x="650105" y="59054"/>
                    <a:pt x="659359" y="64034"/>
                    <a:pt x="659359" y="78264"/>
                  </a:cubicBezTo>
                  <a:cubicBezTo>
                    <a:pt x="659359" y="93917"/>
                    <a:pt x="648206" y="101506"/>
                    <a:pt x="628628" y="101506"/>
                  </a:cubicBezTo>
                  <a:cubicBezTo>
                    <a:pt x="614390" y="101506"/>
                    <a:pt x="603118" y="97237"/>
                    <a:pt x="597067" y="89647"/>
                  </a:cubicBezTo>
                  <a:lnTo>
                    <a:pt x="607983" y="75418"/>
                  </a:lnTo>
                  <a:cubicBezTo>
                    <a:pt x="612492" y="80636"/>
                    <a:pt x="619967" y="84668"/>
                    <a:pt x="630645" y="84668"/>
                  </a:cubicBezTo>
                  <a:cubicBezTo>
                    <a:pt x="635866" y="84668"/>
                    <a:pt x="640019" y="83245"/>
                    <a:pt x="640019" y="79212"/>
                  </a:cubicBezTo>
                  <a:cubicBezTo>
                    <a:pt x="640019" y="75537"/>
                    <a:pt x="636459" y="74707"/>
                    <a:pt x="624238" y="71979"/>
                  </a:cubicBezTo>
                  <a:cubicBezTo>
                    <a:pt x="613085" y="69608"/>
                    <a:pt x="600626" y="64745"/>
                    <a:pt x="600626" y="49449"/>
                  </a:cubicBezTo>
                  <a:cubicBezTo>
                    <a:pt x="600626" y="34151"/>
                    <a:pt x="612017" y="26799"/>
                    <a:pt x="630645" y="26799"/>
                  </a:cubicBezTo>
                  <a:close/>
                  <a:moveTo>
                    <a:pt x="496092" y="26799"/>
                  </a:moveTo>
                  <a:cubicBezTo>
                    <a:pt x="498702" y="26799"/>
                    <a:pt x="500838" y="27274"/>
                    <a:pt x="503092" y="27749"/>
                  </a:cubicBezTo>
                  <a:lnTo>
                    <a:pt x="503092" y="47907"/>
                  </a:lnTo>
                  <a:cubicBezTo>
                    <a:pt x="500482" y="47077"/>
                    <a:pt x="497516" y="46722"/>
                    <a:pt x="494549" y="46722"/>
                  </a:cubicBezTo>
                  <a:cubicBezTo>
                    <a:pt x="482209" y="46722"/>
                    <a:pt x="476633" y="53717"/>
                    <a:pt x="476633" y="67354"/>
                  </a:cubicBezTo>
                  <a:lnTo>
                    <a:pt x="476633" y="99491"/>
                  </a:lnTo>
                  <a:lnTo>
                    <a:pt x="457885" y="99491"/>
                  </a:lnTo>
                  <a:lnTo>
                    <a:pt x="457885" y="28341"/>
                  </a:lnTo>
                  <a:lnTo>
                    <a:pt x="475920" y="28341"/>
                  </a:lnTo>
                  <a:lnTo>
                    <a:pt x="475920" y="39962"/>
                  </a:lnTo>
                  <a:lnTo>
                    <a:pt x="475920" y="40200"/>
                  </a:lnTo>
                  <a:cubicBezTo>
                    <a:pt x="479718" y="31899"/>
                    <a:pt x="486125" y="26799"/>
                    <a:pt x="496092" y="26799"/>
                  </a:cubicBezTo>
                  <a:close/>
                  <a:moveTo>
                    <a:pt x="273497" y="26799"/>
                  </a:moveTo>
                  <a:cubicBezTo>
                    <a:pt x="295449" y="26799"/>
                    <a:pt x="311823" y="41859"/>
                    <a:pt x="311823" y="64034"/>
                  </a:cubicBezTo>
                  <a:cubicBezTo>
                    <a:pt x="311823" y="86209"/>
                    <a:pt x="295449" y="101268"/>
                    <a:pt x="273497" y="101268"/>
                  </a:cubicBezTo>
                  <a:cubicBezTo>
                    <a:pt x="251546" y="101268"/>
                    <a:pt x="235172" y="86209"/>
                    <a:pt x="235172" y="64034"/>
                  </a:cubicBezTo>
                  <a:cubicBezTo>
                    <a:pt x="235172" y="41859"/>
                    <a:pt x="251546" y="26799"/>
                    <a:pt x="273497" y="26799"/>
                  </a:cubicBezTo>
                  <a:close/>
                  <a:moveTo>
                    <a:pt x="219391" y="26799"/>
                  </a:moveTo>
                  <a:cubicBezTo>
                    <a:pt x="222002" y="26799"/>
                    <a:pt x="224137" y="27274"/>
                    <a:pt x="226391" y="27749"/>
                  </a:cubicBezTo>
                  <a:lnTo>
                    <a:pt x="226391" y="47907"/>
                  </a:lnTo>
                  <a:cubicBezTo>
                    <a:pt x="223781" y="47077"/>
                    <a:pt x="220815" y="46722"/>
                    <a:pt x="217848" y="46722"/>
                  </a:cubicBezTo>
                  <a:cubicBezTo>
                    <a:pt x="205508" y="46722"/>
                    <a:pt x="199932" y="53717"/>
                    <a:pt x="199932" y="67354"/>
                  </a:cubicBezTo>
                  <a:lnTo>
                    <a:pt x="199932" y="99491"/>
                  </a:lnTo>
                  <a:lnTo>
                    <a:pt x="181184" y="99491"/>
                  </a:lnTo>
                  <a:lnTo>
                    <a:pt x="181184" y="28341"/>
                  </a:lnTo>
                  <a:lnTo>
                    <a:pt x="199220" y="28341"/>
                  </a:lnTo>
                  <a:lnTo>
                    <a:pt x="199220" y="39962"/>
                  </a:lnTo>
                  <a:lnTo>
                    <a:pt x="199220" y="40200"/>
                  </a:lnTo>
                  <a:cubicBezTo>
                    <a:pt x="203016" y="31899"/>
                    <a:pt x="209424" y="26799"/>
                    <a:pt x="219391" y="26799"/>
                  </a:cubicBezTo>
                  <a:close/>
                  <a:moveTo>
                    <a:pt x="130282" y="26799"/>
                  </a:moveTo>
                  <a:cubicBezTo>
                    <a:pt x="151995" y="26799"/>
                    <a:pt x="165403" y="41741"/>
                    <a:pt x="165403" y="64627"/>
                  </a:cubicBezTo>
                  <a:lnTo>
                    <a:pt x="165403" y="69726"/>
                  </a:lnTo>
                  <a:lnTo>
                    <a:pt x="113077" y="69726"/>
                  </a:lnTo>
                  <a:lnTo>
                    <a:pt x="113077" y="69963"/>
                  </a:lnTo>
                  <a:cubicBezTo>
                    <a:pt x="115451" y="79450"/>
                    <a:pt x="123993" y="83600"/>
                    <a:pt x="132299" y="83600"/>
                  </a:cubicBezTo>
                  <a:cubicBezTo>
                    <a:pt x="140604" y="83600"/>
                    <a:pt x="147486" y="80636"/>
                    <a:pt x="152470" y="76367"/>
                  </a:cubicBezTo>
                  <a:lnTo>
                    <a:pt x="160301" y="91901"/>
                  </a:lnTo>
                  <a:cubicBezTo>
                    <a:pt x="154487" y="96762"/>
                    <a:pt x="145588" y="101268"/>
                    <a:pt x="131943" y="101268"/>
                  </a:cubicBezTo>
                  <a:cubicBezTo>
                    <a:pt x="107856" y="101268"/>
                    <a:pt x="93855" y="85142"/>
                    <a:pt x="93855" y="64034"/>
                  </a:cubicBezTo>
                  <a:cubicBezTo>
                    <a:pt x="93855" y="42927"/>
                    <a:pt x="107975" y="26799"/>
                    <a:pt x="130282" y="26799"/>
                  </a:cubicBezTo>
                  <a:close/>
                  <a:moveTo>
                    <a:pt x="680362" y="9487"/>
                  </a:moveTo>
                  <a:lnTo>
                    <a:pt x="699108" y="9487"/>
                  </a:lnTo>
                  <a:lnTo>
                    <a:pt x="699108" y="28579"/>
                  </a:lnTo>
                  <a:lnTo>
                    <a:pt x="717144" y="28579"/>
                  </a:lnTo>
                  <a:lnTo>
                    <a:pt x="717144" y="44350"/>
                  </a:lnTo>
                  <a:lnTo>
                    <a:pt x="699108" y="44350"/>
                  </a:lnTo>
                  <a:lnTo>
                    <a:pt x="699108" y="75180"/>
                  </a:lnTo>
                  <a:cubicBezTo>
                    <a:pt x="699108" y="79687"/>
                    <a:pt x="701363" y="81584"/>
                    <a:pt x="706228" y="81584"/>
                  </a:cubicBezTo>
                  <a:cubicBezTo>
                    <a:pt x="709075" y="81584"/>
                    <a:pt x="711448" y="81347"/>
                    <a:pt x="716670" y="80398"/>
                  </a:cubicBezTo>
                  <a:lnTo>
                    <a:pt x="716670" y="98186"/>
                  </a:lnTo>
                  <a:lnTo>
                    <a:pt x="716670" y="98305"/>
                  </a:lnTo>
                  <a:cubicBezTo>
                    <a:pt x="711448" y="99609"/>
                    <a:pt x="705990" y="100439"/>
                    <a:pt x="701245" y="100439"/>
                  </a:cubicBezTo>
                  <a:cubicBezTo>
                    <a:pt x="687955" y="100439"/>
                    <a:pt x="680362" y="94153"/>
                    <a:pt x="680362" y="77908"/>
                  </a:cubicBezTo>
                  <a:lnTo>
                    <a:pt x="680362" y="44350"/>
                  </a:lnTo>
                  <a:lnTo>
                    <a:pt x="667427" y="44350"/>
                  </a:lnTo>
                  <a:lnTo>
                    <a:pt x="667427" y="28579"/>
                  </a:lnTo>
                  <a:lnTo>
                    <a:pt x="680362" y="28579"/>
                  </a:lnTo>
                  <a:close/>
                  <a:moveTo>
                    <a:pt x="353351" y="0"/>
                  </a:moveTo>
                  <a:lnTo>
                    <a:pt x="445308" y="0"/>
                  </a:lnTo>
                  <a:lnTo>
                    <a:pt x="445308" y="19922"/>
                  </a:lnTo>
                  <a:lnTo>
                    <a:pt x="409237" y="19922"/>
                  </a:lnTo>
                  <a:lnTo>
                    <a:pt x="409237" y="99609"/>
                  </a:lnTo>
                  <a:lnTo>
                    <a:pt x="389304" y="99609"/>
                  </a:lnTo>
                  <a:lnTo>
                    <a:pt x="389304" y="19922"/>
                  </a:lnTo>
                  <a:lnTo>
                    <a:pt x="353351" y="19922"/>
                  </a:lnTo>
                  <a:close/>
                  <a:moveTo>
                    <a:pt x="0" y="0"/>
                  </a:moveTo>
                  <a:lnTo>
                    <a:pt x="81278" y="0"/>
                  </a:lnTo>
                  <a:lnTo>
                    <a:pt x="81278" y="14348"/>
                  </a:lnTo>
                  <a:lnTo>
                    <a:pt x="29782" y="79568"/>
                  </a:lnTo>
                  <a:lnTo>
                    <a:pt x="81278" y="79568"/>
                  </a:lnTo>
                  <a:lnTo>
                    <a:pt x="81278" y="99491"/>
                  </a:lnTo>
                  <a:lnTo>
                    <a:pt x="0" y="99491"/>
                  </a:lnTo>
                  <a:lnTo>
                    <a:pt x="0" y="85261"/>
                  </a:lnTo>
                  <a:lnTo>
                    <a:pt x="51496" y="19922"/>
                  </a:lnTo>
                  <a:lnTo>
                    <a:pt x="0" y="19922"/>
                  </a:lnTo>
                  <a:close/>
                </a:path>
              </a:pathLst>
            </a:custGeom>
            <a:solidFill>
              <a:schemeClr val="lt1"/>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400"/>
              </a:pPr>
              <a:endParaRPr sz="1867">
                <a:solidFill>
                  <a:srgbClr val="FF0000"/>
                </a:solidFill>
                <a:latin typeface="Arial"/>
                <a:ea typeface="Arial"/>
                <a:cs typeface="Arial"/>
                <a:sym typeface="Arial"/>
              </a:endParaRPr>
            </a:p>
          </p:txBody>
        </p:sp>
      </p:grpSp>
      <p:sp>
        <p:nvSpPr>
          <p:cNvPr id="1320" name="Google Shape;1320;p114"/>
          <p:cNvSpPr txBox="1"/>
          <p:nvPr/>
        </p:nvSpPr>
        <p:spPr>
          <a:xfrm>
            <a:off x="11828768" y="6556248"/>
            <a:ext cx="316000" cy="288800"/>
          </a:xfrm>
          <a:prstGeom prst="rect">
            <a:avLst/>
          </a:prstGeom>
          <a:noFill/>
          <a:ln>
            <a:noFill/>
          </a:ln>
        </p:spPr>
        <p:txBody>
          <a:bodyPr spcFirstLastPara="1" wrap="square" lIns="91433" tIns="45700" rIns="0" bIns="45700" anchor="ctr" anchorCtr="0">
            <a:noAutofit/>
          </a:bodyPr>
          <a:lstStyle/>
          <a:p>
            <a:pPr>
              <a:spcBef>
                <a:spcPts val="0"/>
              </a:spcBef>
              <a:spcAft>
                <a:spcPts val="0"/>
              </a:spcAft>
              <a:buClr>
                <a:srgbClr val="000000"/>
              </a:buClr>
              <a:buSzPts val="500"/>
            </a:pPr>
            <a:fld id="{00000000-1234-1234-1234-123412341234}" type="slidenum">
              <a:rPr lang="en-US" sz="667">
                <a:solidFill>
                  <a:schemeClr val="lt1"/>
                </a:solidFill>
                <a:latin typeface="Arial"/>
                <a:ea typeface="Arial"/>
                <a:cs typeface="Arial"/>
                <a:sym typeface="Arial"/>
              </a:rPr>
              <a:pPr>
                <a:spcBef>
                  <a:spcPts val="0"/>
                </a:spcBef>
                <a:spcAft>
                  <a:spcPts val="0"/>
                </a:spcAft>
                <a:buClr>
                  <a:srgbClr val="000000"/>
                </a:buClr>
                <a:buSzPts val="500"/>
              </a:pPr>
              <a:t>10</a:t>
            </a:fld>
            <a:endParaRPr sz="667">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3">
          <a:extLst>
            <a:ext uri="{FF2B5EF4-FFF2-40B4-BE49-F238E27FC236}">
              <a16:creationId xmlns:a16="http://schemas.microsoft.com/office/drawing/2014/main" id="{C263CEE3-1C74-8B48-FA9D-D645FB1F21FA}"/>
            </a:ext>
          </a:extLst>
        </p:cNvPr>
        <p:cNvGrpSpPr/>
        <p:nvPr/>
      </p:nvGrpSpPr>
      <p:grpSpPr>
        <a:xfrm>
          <a:off x="0" y="0"/>
          <a:ext cx="0" cy="0"/>
          <a:chOff x="0" y="0"/>
          <a:chExt cx="0" cy="0"/>
        </a:xfrm>
      </p:grpSpPr>
      <p:sp>
        <p:nvSpPr>
          <p:cNvPr id="1444" name="Google Shape;1444;p118">
            <a:extLst>
              <a:ext uri="{FF2B5EF4-FFF2-40B4-BE49-F238E27FC236}">
                <a16:creationId xmlns:a16="http://schemas.microsoft.com/office/drawing/2014/main" id="{088A7BF3-AEDB-F829-9DFF-0204B7FD53D6}"/>
              </a:ext>
            </a:extLst>
          </p:cNvPr>
          <p:cNvSpPr txBox="1">
            <a:spLocks noGrp="1"/>
          </p:cNvSpPr>
          <p:nvPr>
            <p:ph type="sldNum" idx="12"/>
          </p:nvPr>
        </p:nvSpPr>
        <p:spPr>
          <a:xfrm>
            <a:off x="11828769" y="6553576"/>
            <a:ext cx="316000" cy="288800"/>
          </a:xfrm>
          <a:prstGeom prst="rect">
            <a:avLst/>
          </a:prstGeom>
          <a:noFill/>
          <a:ln>
            <a:noFill/>
          </a:ln>
        </p:spPr>
        <p:txBody>
          <a:bodyPr spcFirstLastPara="1" vert="horz" wrap="square" lIns="91433" tIns="45700" rIns="0" bIns="45700" rtlCol="0" anchor="ctr" anchorCtr="0">
            <a:noAutofit/>
          </a:bodyPr>
          <a:lstStyle/>
          <a:p>
            <a:fld id="{00000000-1234-1234-1234-123412341234}" type="slidenum">
              <a:rPr lang="en-US"/>
              <a:pPr/>
              <a:t>11</a:t>
            </a:fld>
            <a:endParaRPr/>
          </a:p>
        </p:txBody>
      </p:sp>
      <p:sp>
        <p:nvSpPr>
          <p:cNvPr id="1445" name="Google Shape;1445;p118">
            <a:extLst>
              <a:ext uri="{FF2B5EF4-FFF2-40B4-BE49-F238E27FC236}">
                <a16:creationId xmlns:a16="http://schemas.microsoft.com/office/drawing/2014/main" id="{16FEB427-464E-7C3D-71E9-801D2CE44AB2}"/>
              </a:ext>
            </a:extLst>
          </p:cNvPr>
          <p:cNvSpPr txBox="1">
            <a:spLocks noGrp="1"/>
          </p:cNvSpPr>
          <p:nvPr>
            <p:ph type="title"/>
          </p:nvPr>
        </p:nvSpPr>
        <p:spPr>
          <a:xfrm>
            <a:off x="0" y="0"/>
            <a:ext cx="11554000" cy="654800"/>
          </a:xfrm>
          <a:prstGeom prst="rect">
            <a:avLst/>
          </a:prstGeom>
          <a:noFill/>
          <a:ln>
            <a:noFill/>
          </a:ln>
        </p:spPr>
        <p:txBody>
          <a:bodyPr spcFirstLastPara="1" vert="horz" wrap="square" lIns="137167" tIns="45700" rIns="137167" bIns="45700" numCol="1" anchor="t" anchorCtr="0" compatLnSpc="1">
            <a:prstTxWarp prst="textNoShape">
              <a:avLst/>
            </a:prstTxWarp>
            <a:noAutofit/>
          </a:bodyPr>
          <a:lstStyle/>
          <a:p>
            <a:r>
              <a:rPr lang="en-US" sz="3200" b="1" dirty="0">
                <a:latin typeface="Regola Pro Book" pitchFamily="2" charset="77"/>
              </a:rPr>
              <a:t>Deployment steps</a:t>
            </a:r>
            <a:endParaRPr sz="3200" b="1" dirty="0">
              <a:latin typeface="Regola Pro Book" pitchFamily="2" charset="77"/>
            </a:endParaRPr>
          </a:p>
        </p:txBody>
      </p:sp>
      <p:pic>
        <p:nvPicPr>
          <p:cNvPr id="1446" name="Google Shape;1446;p118">
            <a:extLst>
              <a:ext uri="{FF2B5EF4-FFF2-40B4-BE49-F238E27FC236}">
                <a16:creationId xmlns:a16="http://schemas.microsoft.com/office/drawing/2014/main" id="{6B39FB80-6F81-DF04-AE17-98A671BB66DA}"/>
              </a:ext>
            </a:extLst>
          </p:cNvPr>
          <p:cNvPicPr preferRelativeResize="0"/>
          <p:nvPr/>
        </p:nvPicPr>
        <p:blipFill rotWithShape="1">
          <a:blip r:embed="rId3">
            <a:alphaModFix/>
          </a:blip>
          <a:srcRect/>
          <a:stretch/>
        </p:blipFill>
        <p:spPr>
          <a:xfrm>
            <a:off x="8964126" y="1363055"/>
            <a:ext cx="984749" cy="617207"/>
          </a:xfrm>
          <a:prstGeom prst="rect">
            <a:avLst/>
          </a:prstGeom>
          <a:noFill/>
          <a:ln>
            <a:noFill/>
          </a:ln>
        </p:spPr>
      </p:pic>
      <p:pic>
        <p:nvPicPr>
          <p:cNvPr id="1447" name="Google Shape;1447;p118" descr="How to Eliminate Passwords with Azure Active Directory - AvePoint Blog">
            <a:extLst>
              <a:ext uri="{FF2B5EF4-FFF2-40B4-BE49-F238E27FC236}">
                <a16:creationId xmlns:a16="http://schemas.microsoft.com/office/drawing/2014/main" id="{C534957E-7FA7-EAE1-2311-25B113F82D71}"/>
              </a:ext>
            </a:extLst>
          </p:cNvPr>
          <p:cNvPicPr preferRelativeResize="0"/>
          <p:nvPr/>
        </p:nvPicPr>
        <p:blipFill rotWithShape="1">
          <a:blip r:embed="rId4">
            <a:alphaModFix/>
          </a:blip>
          <a:srcRect l="18821" t="24864" r="52098" b="25782"/>
          <a:stretch/>
        </p:blipFill>
        <p:spPr>
          <a:xfrm>
            <a:off x="10089048" y="1199477"/>
            <a:ext cx="748333" cy="714352"/>
          </a:xfrm>
          <a:prstGeom prst="rect">
            <a:avLst/>
          </a:prstGeom>
          <a:noFill/>
          <a:ln>
            <a:noFill/>
          </a:ln>
        </p:spPr>
      </p:pic>
      <p:pic>
        <p:nvPicPr>
          <p:cNvPr id="1448" name="Google Shape;1448;p118">
            <a:extLst>
              <a:ext uri="{FF2B5EF4-FFF2-40B4-BE49-F238E27FC236}">
                <a16:creationId xmlns:a16="http://schemas.microsoft.com/office/drawing/2014/main" id="{A7AFFCAA-60BF-D110-672A-DCA50A20A53F}"/>
              </a:ext>
            </a:extLst>
          </p:cNvPr>
          <p:cNvPicPr preferRelativeResize="0"/>
          <p:nvPr/>
        </p:nvPicPr>
        <p:blipFill rotWithShape="1">
          <a:blip r:embed="rId5">
            <a:alphaModFix/>
          </a:blip>
          <a:srcRect/>
          <a:stretch/>
        </p:blipFill>
        <p:spPr>
          <a:xfrm>
            <a:off x="9624075" y="2150674"/>
            <a:ext cx="1678287" cy="273561"/>
          </a:xfrm>
          <a:prstGeom prst="rect">
            <a:avLst/>
          </a:prstGeom>
          <a:noFill/>
          <a:ln>
            <a:noFill/>
          </a:ln>
        </p:spPr>
      </p:pic>
      <p:cxnSp>
        <p:nvCxnSpPr>
          <p:cNvPr id="1449" name="Google Shape;1449;p118">
            <a:extLst>
              <a:ext uri="{FF2B5EF4-FFF2-40B4-BE49-F238E27FC236}">
                <a16:creationId xmlns:a16="http://schemas.microsoft.com/office/drawing/2014/main" id="{E1C7FDC4-89B7-C852-D9B2-79D563A1442F}"/>
              </a:ext>
            </a:extLst>
          </p:cNvPr>
          <p:cNvCxnSpPr/>
          <p:nvPr/>
        </p:nvCxnSpPr>
        <p:spPr>
          <a:xfrm>
            <a:off x="622631" y="2742093"/>
            <a:ext cx="10694400" cy="0"/>
          </a:xfrm>
          <a:prstGeom prst="straightConnector1">
            <a:avLst/>
          </a:prstGeom>
          <a:noFill/>
          <a:ln w="9525" cap="flat" cmpd="sng">
            <a:solidFill>
              <a:schemeClr val="dk2"/>
            </a:solidFill>
            <a:prstDash val="solid"/>
            <a:round/>
            <a:headEnd type="none" w="sm" len="sm"/>
            <a:tailEnd type="none" w="sm" len="sm"/>
          </a:ln>
        </p:spPr>
      </p:cxnSp>
      <p:grpSp>
        <p:nvGrpSpPr>
          <p:cNvPr id="1450" name="Google Shape;1450;p118">
            <a:extLst>
              <a:ext uri="{FF2B5EF4-FFF2-40B4-BE49-F238E27FC236}">
                <a16:creationId xmlns:a16="http://schemas.microsoft.com/office/drawing/2014/main" id="{E295A960-0EC8-1504-59C1-C5D176E8B334}"/>
              </a:ext>
            </a:extLst>
          </p:cNvPr>
          <p:cNvGrpSpPr/>
          <p:nvPr/>
        </p:nvGrpSpPr>
        <p:grpSpPr>
          <a:xfrm>
            <a:off x="622631" y="1008777"/>
            <a:ext cx="8057469" cy="1415448"/>
            <a:chOff x="622631" y="1008777"/>
            <a:chExt cx="8057469" cy="1415448"/>
          </a:xfrm>
        </p:grpSpPr>
        <p:sp>
          <p:nvSpPr>
            <p:cNvPr id="1451" name="Google Shape;1451;p118">
              <a:extLst>
                <a:ext uri="{FF2B5EF4-FFF2-40B4-BE49-F238E27FC236}">
                  <a16:creationId xmlns:a16="http://schemas.microsoft.com/office/drawing/2014/main" id="{42DCD997-99B4-4416-4B68-D1F70E898E1D}"/>
                </a:ext>
              </a:extLst>
            </p:cNvPr>
            <p:cNvSpPr/>
            <p:nvPr/>
          </p:nvSpPr>
          <p:spPr>
            <a:xfrm>
              <a:off x="871400" y="1224525"/>
              <a:ext cx="7808700" cy="1199700"/>
            </a:xfrm>
            <a:prstGeom prst="rect">
              <a:avLst/>
            </a:prstGeom>
            <a:solidFill>
              <a:srgbClr val="22222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Configure firewall whitelisting for connectivity to Zscaler</a:t>
              </a:r>
              <a:endParaRPr sz="1733" dirty="0">
                <a:solidFill>
                  <a:schemeClr val="lt1"/>
                </a:solidFill>
                <a:latin typeface="Arial"/>
                <a:ea typeface="Arial"/>
                <a:cs typeface="Arial"/>
                <a:sym typeface="Arial"/>
              </a:endParaRPr>
            </a:p>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Set up authentication with Identity Provider (IDP)</a:t>
              </a:r>
              <a:endParaRPr sz="1733" dirty="0">
                <a:solidFill>
                  <a:schemeClr val="lt1"/>
                </a:solidFill>
                <a:latin typeface="Arial"/>
                <a:ea typeface="Arial"/>
                <a:cs typeface="Arial"/>
                <a:sym typeface="Arial"/>
              </a:endParaRPr>
            </a:p>
          </p:txBody>
        </p:sp>
        <p:sp>
          <p:nvSpPr>
            <p:cNvPr id="1452" name="Google Shape;1452;p118">
              <a:extLst>
                <a:ext uri="{FF2B5EF4-FFF2-40B4-BE49-F238E27FC236}">
                  <a16:creationId xmlns:a16="http://schemas.microsoft.com/office/drawing/2014/main" id="{3BDC6363-9B84-05C1-E2BC-BE33ECAC7BCC}"/>
                </a:ext>
              </a:extLst>
            </p:cNvPr>
            <p:cNvSpPr/>
            <p:nvPr/>
          </p:nvSpPr>
          <p:spPr>
            <a:xfrm>
              <a:off x="622631" y="1008777"/>
              <a:ext cx="474300" cy="474300"/>
            </a:xfrm>
            <a:prstGeom prst="ellipse">
              <a:avLst/>
            </a:prstGeom>
            <a:solidFill>
              <a:srgbClr val="760442"/>
            </a:solidFill>
            <a:ln>
              <a:noFill/>
            </a:ln>
          </p:spPr>
          <p:txBody>
            <a:bodyPr spcFirstLastPara="1" wrap="square" lIns="0" tIns="0" rIns="0" bIns="0" anchor="ctr" anchorCtr="0">
              <a:noAutofit/>
            </a:bodyPr>
            <a:lstStyle/>
            <a:p>
              <a:pPr algn="ctr">
                <a:spcBef>
                  <a:spcPts val="0"/>
                </a:spcBef>
                <a:spcAft>
                  <a:spcPts val="0"/>
                </a:spcAft>
                <a:buClr>
                  <a:srgbClr val="000000"/>
                </a:buClr>
                <a:buSzPts val="2400"/>
              </a:pPr>
              <a:r>
                <a:rPr lang="en-US" sz="2400" dirty="0">
                  <a:solidFill>
                    <a:srgbClr val="FFFFFF"/>
                  </a:solidFill>
                  <a:latin typeface="Arial"/>
                  <a:ea typeface="Arial"/>
                  <a:cs typeface="Arial"/>
                  <a:sym typeface="Arial"/>
                </a:rPr>
                <a:t>1</a:t>
              </a:r>
              <a:endParaRPr sz="2400" dirty="0">
                <a:solidFill>
                  <a:srgbClr val="000000"/>
                </a:solidFill>
                <a:latin typeface="Arial"/>
                <a:ea typeface="Arial"/>
                <a:cs typeface="Arial"/>
                <a:sym typeface="Arial"/>
              </a:endParaRPr>
            </a:p>
          </p:txBody>
        </p:sp>
      </p:grpSp>
      <p:grpSp>
        <p:nvGrpSpPr>
          <p:cNvPr id="1453" name="Google Shape;1453;p118">
            <a:extLst>
              <a:ext uri="{FF2B5EF4-FFF2-40B4-BE49-F238E27FC236}">
                <a16:creationId xmlns:a16="http://schemas.microsoft.com/office/drawing/2014/main" id="{C74A0CD0-FFBD-A93C-B88B-27D9A956433B}"/>
              </a:ext>
            </a:extLst>
          </p:cNvPr>
          <p:cNvGrpSpPr/>
          <p:nvPr/>
        </p:nvGrpSpPr>
        <p:grpSpPr>
          <a:xfrm>
            <a:off x="622631" y="3059961"/>
            <a:ext cx="8057469" cy="1415448"/>
            <a:chOff x="622631" y="3254777"/>
            <a:chExt cx="8057469" cy="1415448"/>
          </a:xfrm>
        </p:grpSpPr>
        <p:sp>
          <p:nvSpPr>
            <p:cNvPr id="1454" name="Google Shape;1454;p118">
              <a:extLst>
                <a:ext uri="{FF2B5EF4-FFF2-40B4-BE49-F238E27FC236}">
                  <a16:creationId xmlns:a16="http://schemas.microsoft.com/office/drawing/2014/main" id="{6C93A4DE-3302-B5B4-8F65-F278F92CEF12}"/>
                </a:ext>
              </a:extLst>
            </p:cNvPr>
            <p:cNvSpPr/>
            <p:nvPr/>
          </p:nvSpPr>
          <p:spPr>
            <a:xfrm>
              <a:off x="871400" y="3470525"/>
              <a:ext cx="7808700" cy="1199700"/>
            </a:xfrm>
            <a:prstGeom prst="rect">
              <a:avLst/>
            </a:prstGeom>
            <a:solidFill>
              <a:srgbClr val="22222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Deploy Zscaler Client Connector (ZCC) for test users</a:t>
              </a:r>
              <a:endParaRPr sz="1733" dirty="0">
                <a:solidFill>
                  <a:schemeClr val="lt1"/>
                </a:solidFill>
                <a:latin typeface="Arial"/>
                <a:ea typeface="Arial"/>
                <a:cs typeface="Arial"/>
                <a:sym typeface="Arial"/>
              </a:endParaRPr>
            </a:p>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Enable security policies in Zscaler Internet Access (ZIA) and test</a:t>
              </a:r>
              <a:endParaRPr sz="1733" dirty="0">
                <a:solidFill>
                  <a:schemeClr val="lt1"/>
                </a:solidFill>
                <a:latin typeface="Arial"/>
                <a:ea typeface="Arial"/>
                <a:cs typeface="Arial"/>
                <a:sym typeface="Arial"/>
              </a:endParaRPr>
            </a:p>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Enable digital monitoring in Zscaler Digital Experience (ZDX) and test</a:t>
              </a:r>
            </a:p>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Enable access to apps in Zscaler Private Access (ZPA) and test</a:t>
              </a:r>
              <a:endParaRPr sz="1733" dirty="0">
                <a:solidFill>
                  <a:schemeClr val="lt1"/>
                </a:solidFill>
                <a:latin typeface="Arial"/>
                <a:ea typeface="Arial"/>
                <a:cs typeface="Arial"/>
                <a:sym typeface="Arial"/>
              </a:endParaRPr>
            </a:p>
          </p:txBody>
        </p:sp>
        <p:sp>
          <p:nvSpPr>
            <p:cNvPr id="1455" name="Google Shape;1455;p118">
              <a:extLst>
                <a:ext uri="{FF2B5EF4-FFF2-40B4-BE49-F238E27FC236}">
                  <a16:creationId xmlns:a16="http://schemas.microsoft.com/office/drawing/2014/main" id="{4913E30D-C067-5965-17FE-255D79CB86D6}"/>
                </a:ext>
              </a:extLst>
            </p:cNvPr>
            <p:cNvSpPr/>
            <p:nvPr/>
          </p:nvSpPr>
          <p:spPr>
            <a:xfrm>
              <a:off x="622631" y="3254777"/>
              <a:ext cx="474300" cy="474300"/>
            </a:xfrm>
            <a:prstGeom prst="ellipse">
              <a:avLst/>
            </a:prstGeom>
            <a:solidFill>
              <a:srgbClr val="760442"/>
            </a:solidFill>
            <a:ln>
              <a:noFill/>
            </a:ln>
          </p:spPr>
          <p:txBody>
            <a:bodyPr spcFirstLastPara="1" wrap="square" lIns="0" tIns="0" rIns="0" bIns="0" anchor="ctr" anchorCtr="0">
              <a:noAutofit/>
            </a:bodyPr>
            <a:lstStyle/>
            <a:p>
              <a:pPr algn="ctr">
                <a:spcBef>
                  <a:spcPts val="0"/>
                </a:spcBef>
                <a:spcAft>
                  <a:spcPts val="0"/>
                </a:spcAft>
                <a:buClr>
                  <a:srgbClr val="000000"/>
                </a:buClr>
                <a:buSzPts val="2400"/>
              </a:pPr>
              <a:r>
                <a:rPr lang="en-US" sz="2400">
                  <a:solidFill>
                    <a:srgbClr val="FFFFFF"/>
                  </a:solidFill>
                  <a:latin typeface="Arial"/>
                  <a:ea typeface="Arial"/>
                  <a:cs typeface="Arial"/>
                  <a:sym typeface="Arial"/>
                </a:rPr>
                <a:t>2</a:t>
              </a:r>
              <a:endParaRPr sz="2400">
                <a:solidFill>
                  <a:srgbClr val="000000"/>
                </a:solidFill>
                <a:latin typeface="Arial"/>
                <a:ea typeface="Arial"/>
                <a:cs typeface="Arial"/>
                <a:sym typeface="Arial"/>
              </a:endParaRPr>
            </a:p>
          </p:txBody>
        </p:sp>
      </p:grpSp>
      <p:grpSp>
        <p:nvGrpSpPr>
          <p:cNvPr id="1456" name="Google Shape;1456;p118">
            <a:extLst>
              <a:ext uri="{FF2B5EF4-FFF2-40B4-BE49-F238E27FC236}">
                <a16:creationId xmlns:a16="http://schemas.microsoft.com/office/drawing/2014/main" id="{7C9F2774-6FB2-0121-5333-0B3744254A30}"/>
              </a:ext>
            </a:extLst>
          </p:cNvPr>
          <p:cNvGrpSpPr/>
          <p:nvPr/>
        </p:nvGrpSpPr>
        <p:grpSpPr>
          <a:xfrm>
            <a:off x="622631" y="4793277"/>
            <a:ext cx="8057469" cy="1415448"/>
            <a:chOff x="622631" y="5021877"/>
            <a:chExt cx="8057469" cy="1415448"/>
          </a:xfrm>
        </p:grpSpPr>
        <p:sp>
          <p:nvSpPr>
            <p:cNvPr id="1457" name="Google Shape;1457;p118">
              <a:extLst>
                <a:ext uri="{FF2B5EF4-FFF2-40B4-BE49-F238E27FC236}">
                  <a16:creationId xmlns:a16="http://schemas.microsoft.com/office/drawing/2014/main" id="{327480B2-667F-E7BA-72E6-F231537EC33C}"/>
                </a:ext>
              </a:extLst>
            </p:cNvPr>
            <p:cNvSpPr/>
            <p:nvPr/>
          </p:nvSpPr>
          <p:spPr>
            <a:xfrm>
              <a:off x="871400" y="5237625"/>
              <a:ext cx="7808700" cy="1199700"/>
            </a:xfrm>
            <a:prstGeom prst="rect">
              <a:avLst/>
            </a:prstGeom>
            <a:solidFill>
              <a:srgbClr val="22222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Review and summary in collaboration</a:t>
              </a:r>
              <a:endParaRPr sz="1733" dirty="0">
                <a:solidFill>
                  <a:schemeClr val="lt1"/>
                </a:solidFill>
                <a:latin typeface="Arial"/>
                <a:ea typeface="Arial"/>
                <a:cs typeface="Arial"/>
                <a:sym typeface="Arial"/>
              </a:endParaRPr>
            </a:p>
            <a:p>
              <a:pPr marL="457189" indent="-330192">
                <a:spcBef>
                  <a:spcPts val="0"/>
                </a:spcBef>
                <a:spcAft>
                  <a:spcPts val="0"/>
                </a:spcAft>
                <a:buClr>
                  <a:schemeClr val="lt1"/>
                </a:buClr>
                <a:buSzPts val="1300"/>
                <a:buFont typeface="Arial"/>
                <a:buChar char="●"/>
              </a:pPr>
              <a:r>
                <a:rPr lang="en-US" sz="1733" dirty="0">
                  <a:solidFill>
                    <a:schemeClr val="lt1"/>
                  </a:solidFill>
                  <a:latin typeface="Arial"/>
                  <a:ea typeface="Arial"/>
                  <a:cs typeface="Arial"/>
                  <a:sym typeface="Arial"/>
                </a:rPr>
                <a:t>Planning on steps after testing in collaboration</a:t>
              </a:r>
              <a:endParaRPr sz="1733" dirty="0">
                <a:solidFill>
                  <a:schemeClr val="lt1"/>
                </a:solidFill>
                <a:latin typeface="Arial"/>
                <a:ea typeface="Arial"/>
                <a:cs typeface="Arial"/>
                <a:sym typeface="Arial"/>
              </a:endParaRPr>
            </a:p>
          </p:txBody>
        </p:sp>
        <p:sp>
          <p:nvSpPr>
            <p:cNvPr id="1458" name="Google Shape;1458;p118">
              <a:extLst>
                <a:ext uri="{FF2B5EF4-FFF2-40B4-BE49-F238E27FC236}">
                  <a16:creationId xmlns:a16="http://schemas.microsoft.com/office/drawing/2014/main" id="{05ECC251-36A8-6128-64FB-442DAC554619}"/>
                </a:ext>
              </a:extLst>
            </p:cNvPr>
            <p:cNvSpPr/>
            <p:nvPr/>
          </p:nvSpPr>
          <p:spPr>
            <a:xfrm>
              <a:off x="622631" y="5021877"/>
              <a:ext cx="474300" cy="474300"/>
            </a:xfrm>
            <a:prstGeom prst="ellipse">
              <a:avLst/>
            </a:prstGeom>
            <a:solidFill>
              <a:srgbClr val="760442"/>
            </a:solidFill>
            <a:ln>
              <a:noFill/>
            </a:ln>
          </p:spPr>
          <p:txBody>
            <a:bodyPr spcFirstLastPara="1" wrap="square" lIns="0" tIns="0" rIns="0" bIns="0" anchor="ctr" anchorCtr="0">
              <a:noAutofit/>
            </a:bodyPr>
            <a:lstStyle/>
            <a:p>
              <a:pPr algn="ctr">
                <a:spcBef>
                  <a:spcPts val="0"/>
                </a:spcBef>
                <a:spcAft>
                  <a:spcPts val="0"/>
                </a:spcAft>
                <a:buClr>
                  <a:srgbClr val="000000"/>
                </a:buClr>
                <a:buSzPts val="2400"/>
              </a:pPr>
              <a:r>
                <a:rPr lang="en-US" sz="2400">
                  <a:solidFill>
                    <a:srgbClr val="FFFFFF"/>
                  </a:solidFill>
                  <a:latin typeface="Arial"/>
                  <a:ea typeface="Arial"/>
                  <a:cs typeface="Arial"/>
                  <a:sym typeface="Arial"/>
                </a:rPr>
                <a:t>3</a:t>
              </a:r>
              <a:endParaRPr sz="2400">
                <a:solidFill>
                  <a:srgbClr val="000000"/>
                </a:solidFill>
                <a:latin typeface="Arial"/>
                <a:ea typeface="Arial"/>
                <a:cs typeface="Arial"/>
                <a:sym typeface="Arial"/>
              </a:endParaRPr>
            </a:p>
          </p:txBody>
        </p:sp>
      </p:grpSp>
      <p:pic>
        <p:nvPicPr>
          <p:cNvPr id="1459" name="Google Shape;1459;p118">
            <a:extLst>
              <a:ext uri="{FF2B5EF4-FFF2-40B4-BE49-F238E27FC236}">
                <a16:creationId xmlns:a16="http://schemas.microsoft.com/office/drawing/2014/main" id="{989CDADB-DDD7-3D02-14F6-C1B2DCA04B3C}"/>
              </a:ext>
            </a:extLst>
          </p:cNvPr>
          <p:cNvPicPr preferRelativeResize="0"/>
          <p:nvPr/>
        </p:nvPicPr>
        <p:blipFill rotWithShape="1">
          <a:blip r:embed="rId6">
            <a:alphaModFix/>
          </a:blip>
          <a:srcRect/>
          <a:stretch/>
        </p:blipFill>
        <p:spPr>
          <a:xfrm>
            <a:off x="8882075" y="2900175"/>
            <a:ext cx="2360623" cy="1152547"/>
          </a:xfrm>
          <a:prstGeom prst="rect">
            <a:avLst/>
          </a:prstGeom>
          <a:noFill/>
          <a:ln>
            <a:noFill/>
          </a:ln>
          <a:effectLst>
            <a:outerShdw blurRad="57150" dist="19050" dir="5400000" algn="bl" rotWithShape="0">
              <a:srgbClr val="000000">
                <a:alpha val="49410"/>
              </a:srgbClr>
            </a:outerShdw>
          </a:effectLst>
        </p:spPr>
      </p:pic>
      <p:pic>
        <p:nvPicPr>
          <p:cNvPr id="1460" name="Google Shape;1460;p118">
            <a:extLst>
              <a:ext uri="{FF2B5EF4-FFF2-40B4-BE49-F238E27FC236}">
                <a16:creationId xmlns:a16="http://schemas.microsoft.com/office/drawing/2014/main" id="{DD07BBE6-B8F2-8348-5A40-64E40E4D85E3}"/>
              </a:ext>
            </a:extLst>
          </p:cNvPr>
          <p:cNvPicPr preferRelativeResize="0"/>
          <p:nvPr/>
        </p:nvPicPr>
        <p:blipFill rotWithShape="1">
          <a:blip r:embed="rId7">
            <a:alphaModFix/>
          </a:blip>
          <a:srcRect/>
          <a:stretch/>
        </p:blipFill>
        <p:spPr>
          <a:xfrm>
            <a:off x="10341951" y="3360089"/>
            <a:ext cx="1678276" cy="1323340"/>
          </a:xfrm>
          <a:prstGeom prst="rect">
            <a:avLst/>
          </a:prstGeom>
          <a:noFill/>
          <a:ln>
            <a:noFill/>
          </a:ln>
          <a:effectLst>
            <a:outerShdw blurRad="57150" dist="19050" dir="5400000" algn="bl" rotWithShape="0">
              <a:srgbClr val="000000">
                <a:alpha val="49410"/>
              </a:srgbClr>
            </a:outerShdw>
          </a:effectLst>
        </p:spPr>
      </p:pic>
      <p:pic>
        <p:nvPicPr>
          <p:cNvPr id="1461" name="Google Shape;1461;p118">
            <a:extLst>
              <a:ext uri="{FF2B5EF4-FFF2-40B4-BE49-F238E27FC236}">
                <a16:creationId xmlns:a16="http://schemas.microsoft.com/office/drawing/2014/main" id="{075E910F-CC32-941F-5B2C-88747903A34A}"/>
              </a:ext>
            </a:extLst>
          </p:cNvPr>
          <p:cNvPicPr preferRelativeResize="0"/>
          <p:nvPr/>
        </p:nvPicPr>
        <p:blipFill rotWithShape="1">
          <a:blip r:embed="rId8">
            <a:alphaModFix/>
          </a:blip>
          <a:srcRect/>
          <a:stretch/>
        </p:blipFill>
        <p:spPr>
          <a:xfrm>
            <a:off x="8886100" y="4528684"/>
            <a:ext cx="2011243" cy="1017225"/>
          </a:xfrm>
          <a:prstGeom prst="rect">
            <a:avLst/>
          </a:prstGeom>
          <a:noFill/>
          <a:ln>
            <a:noFill/>
          </a:ln>
          <a:effectLst>
            <a:outerShdw blurRad="57150" dist="19050" dir="5400000" algn="bl" rotWithShape="0">
              <a:srgbClr val="000000">
                <a:alpha val="49410"/>
              </a:srgbClr>
            </a:outerShdw>
          </a:effectLst>
        </p:spPr>
      </p:pic>
      <p:pic>
        <p:nvPicPr>
          <p:cNvPr id="1462" name="Google Shape;1462;p118">
            <a:extLst>
              <a:ext uri="{FF2B5EF4-FFF2-40B4-BE49-F238E27FC236}">
                <a16:creationId xmlns:a16="http://schemas.microsoft.com/office/drawing/2014/main" id="{3CA0C59E-6F85-DF38-19EF-9C09A1194CA3}"/>
              </a:ext>
            </a:extLst>
          </p:cNvPr>
          <p:cNvPicPr preferRelativeResize="0"/>
          <p:nvPr/>
        </p:nvPicPr>
        <p:blipFill rotWithShape="1">
          <a:blip r:embed="rId9">
            <a:alphaModFix/>
          </a:blip>
          <a:srcRect/>
          <a:stretch/>
        </p:blipFill>
        <p:spPr>
          <a:xfrm>
            <a:off x="10341951" y="4958560"/>
            <a:ext cx="1678277" cy="1319883"/>
          </a:xfrm>
          <a:prstGeom prst="rect">
            <a:avLst/>
          </a:prstGeom>
          <a:noFill/>
          <a:ln>
            <a:noFill/>
          </a:ln>
          <a:effectLst>
            <a:outerShdw blurRad="57150" dist="19050" dir="5400000" algn="bl" rotWithShape="0">
              <a:srgbClr val="000000">
                <a:alpha val="49410"/>
              </a:srgbClr>
            </a:outerShdw>
          </a:effectLst>
        </p:spPr>
      </p:pic>
    </p:spTree>
    <p:extLst>
      <p:ext uri="{BB962C8B-B14F-4D97-AF65-F5344CB8AC3E}">
        <p14:creationId xmlns:p14="http://schemas.microsoft.com/office/powerpoint/2010/main" val="7263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0"/>
                                        </p:tgtEl>
                                        <p:attrNameLst>
                                          <p:attrName>style.visibility</p:attrName>
                                        </p:attrNameLst>
                                      </p:cBhvr>
                                      <p:to>
                                        <p:strVal val="visible"/>
                                      </p:to>
                                    </p:set>
                                    <p:anim calcmode="lin" valueType="num">
                                      <p:cBhvr additive="base">
                                        <p:cTn id="7" dur="500" fill="hold"/>
                                        <p:tgtEl>
                                          <p:spTgt spid="1450"/>
                                        </p:tgtEl>
                                        <p:attrNameLst>
                                          <p:attrName>ppt_x</p:attrName>
                                        </p:attrNameLst>
                                      </p:cBhvr>
                                      <p:tavLst>
                                        <p:tav tm="0">
                                          <p:val>
                                            <p:strVal val="#ppt_x"/>
                                          </p:val>
                                        </p:tav>
                                        <p:tav tm="100000">
                                          <p:val>
                                            <p:strVal val="#ppt_x"/>
                                          </p:val>
                                        </p:tav>
                                      </p:tavLst>
                                    </p:anim>
                                    <p:anim calcmode="lin" valueType="num">
                                      <p:cBhvr additive="base">
                                        <p:cTn id="8" dur="500" fill="hold"/>
                                        <p:tgtEl>
                                          <p:spTgt spid="14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3"/>
                                        </p:tgtEl>
                                        <p:attrNameLst>
                                          <p:attrName>style.visibility</p:attrName>
                                        </p:attrNameLst>
                                      </p:cBhvr>
                                      <p:to>
                                        <p:strVal val="visible"/>
                                      </p:to>
                                    </p:set>
                                    <p:anim calcmode="lin" valueType="num">
                                      <p:cBhvr additive="base">
                                        <p:cTn id="13" dur="500" fill="hold"/>
                                        <p:tgtEl>
                                          <p:spTgt spid="1453"/>
                                        </p:tgtEl>
                                        <p:attrNameLst>
                                          <p:attrName>ppt_x</p:attrName>
                                        </p:attrNameLst>
                                      </p:cBhvr>
                                      <p:tavLst>
                                        <p:tav tm="0">
                                          <p:val>
                                            <p:strVal val="#ppt_x"/>
                                          </p:val>
                                        </p:tav>
                                        <p:tav tm="100000">
                                          <p:val>
                                            <p:strVal val="#ppt_x"/>
                                          </p:val>
                                        </p:tav>
                                      </p:tavLst>
                                    </p:anim>
                                    <p:anim calcmode="lin" valueType="num">
                                      <p:cBhvr additive="base">
                                        <p:cTn id="14" dur="500" fill="hold"/>
                                        <p:tgtEl>
                                          <p:spTgt spid="14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6"/>
                                        </p:tgtEl>
                                        <p:attrNameLst>
                                          <p:attrName>style.visibility</p:attrName>
                                        </p:attrNameLst>
                                      </p:cBhvr>
                                      <p:to>
                                        <p:strVal val="visible"/>
                                      </p:to>
                                    </p:set>
                                    <p:anim calcmode="lin" valueType="num">
                                      <p:cBhvr additive="base">
                                        <p:cTn id="19" dur="500" fill="hold"/>
                                        <p:tgtEl>
                                          <p:spTgt spid="1456"/>
                                        </p:tgtEl>
                                        <p:attrNameLst>
                                          <p:attrName>ppt_x</p:attrName>
                                        </p:attrNameLst>
                                      </p:cBhvr>
                                      <p:tavLst>
                                        <p:tav tm="0">
                                          <p:val>
                                            <p:strVal val="#ppt_x"/>
                                          </p:val>
                                        </p:tav>
                                        <p:tav tm="100000">
                                          <p:val>
                                            <p:strVal val="#ppt_x"/>
                                          </p:val>
                                        </p:tav>
                                      </p:tavLst>
                                    </p:anim>
                                    <p:anim calcmode="lin" valueType="num">
                                      <p:cBhvr additive="base">
                                        <p:cTn id="20" dur="500" fill="hold"/>
                                        <p:tgtEl>
                                          <p:spTgt spid="1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9CB616EE-0E37-8561-102C-5064F973A0C4}"/>
              </a:ext>
            </a:extLst>
          </p:cNvPr>
          <p:cNvSpPr>
            <a:spLocks noGrp="1" noChangeArrowheads="1"/>
          </p:cNvSpPr>
          <p:nvPr>
            <p:ph type="title"/>
          </p:nvPr>
        </p:nvSpPr>
        <p:spPr>
          <a:xfrm>
            <a:off x="838200" y="2225675"/>
            <a:ext cx="10515600" cy="1325563"/>
          </a:xfrm>
        </p:spPr>
        <p:txBody>
          <a:bodyPr/>
          <a:lstStyle/>
          <a:p>
            <a:pPr algn="ctr"/>
            <a:r>
              <a:rPr lang="pl-PL" altLang="pl-PL" sz="6000">
                <a:solidFill>
                  <a:schemeClr val="bg1"/>
                </a:solidFill>
              </a:rPr>
              <a:t>Dziękuję za uwagę!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1FF60-DADC-89DC-3FAE-4A655A61C913}"/>
              </a:ext>
            </a:extLst>
          </p:cNvPr>
          <p:cNvSpPr>
            <a:spLocks noGrp="1"/>
          </p:cNvSpPr>
          <p:nvPr>
            <p:ph type="title"/>
          </p:nvPr>
        </p:nvSpPr>
        <p:spPr>
          <a:xfrm>
            <a:off x="388964" y="1143000"/>
            <a:ext cx="5950876" cy="1962150"/>
          </a:xfrm>
        </p:spPr>
        <p:txBody>
          <a:bodyPr/>
          <a:lstStyle/>
          <a:p>
            <a:r>
              <a:rPr lang="en-US" sz="6000" dirty="0">
                <a:solidFill>
                  <a:schemeClr val="bg1"/>
                </a:solidFill>
              </a:rPr>
              <a:t>Zero Trust + AI </a:t>
            </a:r>
            <a:br>
              <a:rPr lang="en-US" sz="4800" dirty="0">
                <a:solidFill>
                  <a:schemeClr val="bg1"/>
                </a:solidFill>
              </a:rPr>
            </a:br>
            <a:r>
              <a:rPr lang="en-US" sz="3200" dirty="0">
                <a:solidFill>
                  <a:schemeClr val="bg1"/>
                </a:solidFill>
              </a:rPr>
              <a:t>Securing, Simplifying and Transforming Businesses</a:t>
            </a:r>
            <a:endParaRPr lang="en-CO" sz="3200" b="1">
              <a:solidFill>
                <a:schemeClr val="bg1"/>
              </a:solidFill>
            </a:endParaRPr>
          </a:p>
        </p:txBody>
      </p:sp>
      <p:sp>
        <p:nvSpPr>
          <p:cNvPr id="11" name="Text Placeholder 10">
            <a:extLst>
              <a:ext uri="{FF2B5EF4-FFF2-40B4-BE49-F238E27FC236}">
                <a16:creationId xmlns:a16="http://schemas.microsoft.com/office/drawing/2014/main" id="{B7EF9579-ECB9-F9BF-133E-CA19E0CB32DC}"/>
              </a:ext>
            </a:extLst>
          </p:cNvPr>
          <p:cNvSpPr>
            <a:spLocks noGrp="1"/>
          </p:cNvSpPr>
          <p:nvPr>
            <p:ph type="body" sz="quarter" idx="11"/>
          </p:nvPr>
        </p:nvSpPr>
        <p:spPr>
          <a:xfrm>
            <a:off x="388963" y="4215414"/>
            <a:ext cx="5310956" cy="1476375"/>
          </a:xfrm>
        </p:spPr>
        <p:txBody>
          <a:bodyPr/>
          <a:lstStyle/>
          <a:p>
            <a:pPr marL="0" marR="0" lvl="0" indent="0" algn="l" defTabSz="914355" rtl="0" eaLnBrk="1" fontAlgn="auto" latinLnBrk="0" hangingPunct="1">
              <a:lnSpc>
                <a:spcPct val="90000"/>
              </a:lnSpc>
              <a:spcBef>
                <a:spcPts val="0"/>
              </a:spcBef>
              <a:spcAft>
                <a:spcPts val="0"/>
              </a:spcAft>
              <a:buClrTx/>
              <a:buSzPts val="1600"/>
              <a:buFontTx/>
              <a:buNone/>
              <a:tabLst/>
              <a:defRPr/>
            </a:pPr>
            <a:r>
              <a:rPr kumimoji="0" lang="en-US" sz="2250" b="0" i="0" u="none" strike="noStrike" kern="1200" cap="none" spc="0" normalizeH="0" baseline="0" noProof="0" dirty="0">
                <a:ln>
                  <a:noFill/>
                </a:ln>
                <a:solidFill>
                  <a:srgbClr val="FFFFFF"/>
                </a:solidFill>
                <a:effectLst/>
                <a:uLnTx/>
                <a:uFillTx/>
                <a:latin typeface="Century Gothic" panose="020F0302020204030204"/>
                <a:ea typeface="+mn-ea"/>
                <a:cs typeface="+mn-cs"/>
              </a:rPr>
              <a:t>Pawel Nowakowski</a:t>
            </a:r>
          </a:p>
          <a:p>
            <a:pPr marL="0" marR="0" lvl="0" indent="0" algn="l" defTabSz="914355" rtl="0" eaLnBrk="1" fontAlgn="auto" latinLnBrk="0" hangingPunct="1">
              <a:lnSpc>
                <a:spcPct val="90000"/>
              </a:lnSpc>
              <a:spcBef>
                <a:spcPts val="0"/>
              </a:spcBef>
              <a:spcAft>
                <a:spcPts val="0"/>
              </a:spcAft>
              <a:buClrTx/>
              <a:buSzPts val="1600"/>
              <a:buFontTx/>
              <a:buNone/>
              <a:tabLst/>
              <a:defRPr/>
            </a:pPr>
            <a:r>
              <a:rPr lang="en-US" dirty="0">
                <a:solidFill>
                  <a:srgbClr val="FFFFFF"/>
                </a:solidFill>
                <a:latin typeface="Century Gothic" panose="020F0302020204030204"/>
              </a:rPr>
              <a:t>Wojciech Zajchowski</a:t>
            </a:r>
            <a:endParaRPr kumimoji="0" lang="en-US" sz="22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0" marR="0" lvl="0" indent="0" algn="l" defTabSz="914355" rtl="0" eaLnBrk="1" fontAlgn="auto" latinLnBrk="0" hangingPunct="1">
              <a:lnSpc>
                <a:spcPct val="90000"/>
              </a:lnSpc>
              <a:spcBef>
                <a:spcPts val="0"/>
              </a:spcBef>
              <a:spcAft>
                <a:spcPts val="0"/>
              </a:spcAft>
              <a:buClrTx/>
              <a:buSzPts val="1600"/>
              <a:buFontTx/>
              <a:buNone/>
              <a:tabLst/>
              <a:defRPr/>
            </a:pPr>
            <a:endParaRPr kumimoji="0" lang="en-US" sz="22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0" name="Picture Placeholder 9">
            <a:extLst>
              <a:ext uri="{FF2B5EF4-FFF2-40B4-BE49-F238E27FC236}">
                <a16:creationId xmlns:a16="http://schemas.microsoft.com/office/drawing/2014/main" id="{AAABFD6B-384C-1C0B-30AF-8CC29CA6A9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9783" r="23720"/>
          <a:stretch/>
        </p:blipFill>
        <p:spPr>
          <a:xfrm>
            <a:off x="7807059" y="0"/>
            <a:ext cx="4384950" cy="6858001"/>
          </a:xfrm>
          <a:solidFill>
            <a:schemeClr val="bg1">
              <a:lumMod val="85000"/>
              <a:alpha val="0"/>
            </a:schemeClr>
          </a:solidFill>
        </p:spPr>
      </p:pic>
      <p:sp>
        <p:nvSpPr>
          <p:cNvPr id="4" name="TextBox 3">
            <a:extLst>
              <a:ext uri="{FF2B5EF4-FFF2-40B4-BE49-F238E27FC236}">
                <a16:creationId xmlns:a16="http://schemas.microsoft.com/office/drawing/2014/main" id="{210506BC-F600-CAFF-55BF-BE5C39CF9CB6}"/>
              </a:ext>
            </a:extLst>
          </p:cNvPr>
          <p:cNvSpPr txBox="1"/>
          <p:nvPr/>
        </p:nvSpPr>
        <p:spPr>
          <a:xfrm>
            <a:off x="388963" y="5146766"/>
            <a:ext cx="1431128" cy="338554"/>
          </a:xfrm>
          <a:prstGeom prst="rect">
            <a:avLst/>
          </a:prstGeom>
          <a:noFill/>
        </p:spPr>
        <p:txBody>
          <a:bodyPr wrap="square" lIns="0" rtlCol="0">
            <a:spAutoFit/>
          </a:bodyPr>
          <a:lstStyle/>
          <a:p>
            <a:pPr marR="0" algn="l" defTabSz="821311" rtl="0" eaLnBrk="1" fontAlgn="auto" latinLnBrk="0" hangingPunct="1">
              <a:lnSpc>
                <a:spcPct val="100000"/>
              </a:lnSpc>
              <a:spcBef>
                <a:spcPts val="0"/>
              </a:spcBef>
              <a:spcAft>
                <a:spcPts val="300"/>
              </a:spcAft>
              <a:buClr>
                <a:schemeClr val="tx2"/>
              </a:buClr>
              <a:buSzTx/>
              <a:tabLst/>
            </a:pPr>
            <a:r>
              <a:rPr kumimoji="0" lang="en-US" sz="1600" b="0" i="0" u="none" strike="noStrike" kern="1200" cap="none" spc="0" normalizeH="0" baseline="0" noProof="0" dirty="0">
                <a:ln>
                  <a:noFill/>
                </a:ln>
                <a:solidFill>
                  <a:schemeClr val="bg1"/>
                </a:solidFill>
                <a:effectLst/>
                <a:uLnTx/>
                <a:uFillTx/>
                <a:ea typeface="+mn-ea"/>
                <a:cs typeface="+mn-cs"/>
              </a:rPr>
              <a:t>Maj 225</a:t>
            </a:r>
          </a:p>
        </p:txBody>
      </p:sp>
    </p:spTree>
    <p:extLst>
      <p:ext uri="{BB962C8B-B14F-4D97-AF65-F5344CB8AC3E}">
        <p14:creationId xmlns:p14="http://schemas.microsoft.com/office/powerpoint/2010/main" val="157177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68DC-D84D-69B9-F9EF-0B7CD04EE37B}"/>
            </a:ext>
          </a:extLst>
        </p:cNvPr>
        <p:cNvGrpSpPr/>
        <p:nvPr/>
      </p:nvGrpSpPr>
      <p:grpSpPr>
        <a:xfrm>
          <a:off x="0" y="0"/>
          <a:ext cx="0" cy="0"/>
          <a:chOff x="0" y="0"/>
          <a:chExt cx="0" cy="0"/>
        </a:xfrm>
      </p:grpSpPr>
      <p:grpSp>
        <p:nvGrpSpPr>
          <p:cNvPr id="151" name="Group 150">
            <a:extLst>
              <a:ext uri="{FF2B5EF4-FFF2-40B4-BE49-F238E27FC236}">
                <a16:creationId xmlns:a16="http://schemas.microsoft.com/office/drawing/2014/main" id="{AFA2CFBB-DCE2-627A-DAB1-E52425DA4AA1}"/>
              </a:ext>
            </a:extLst>
          </p:cNvPr>
          <p:cNvGrpSpPr/>
          <p:nvPr/>
        </p:nvGrpSpPr>
        <p:grpSpPr>
          <a:xfrm>
            <a:off x="4849860" y="2715132"/>
            <a:ext cx="2514505" cy="1818768"/>
            <a:chOff x="4738350" y="2713168"/>
            <a:chExt cx="2514505" cy="1818768"/>
          </a:xfrm>
        </p:grpSpPr>
        <p:sp>
          <p:nvSpPr>
            <p:cNvPr id="9" name="Google Shape;160;g1dafebf0cb4_0_34">
              <a:extLst>
                <a:ext uri="{FF2B5EF4-FFF2-40B4-BE49-F238E27FC236}">
                  <a16:creationId xmlns:a16="http://schemas.microsoft.com/office/drawing/2014/main" id="{F5FA1F92-8C05-DCDE-411B-05A4D16AF680}"/>
                </a:ext>
              </a:extLst>
            </p:cNvPr>
            <p:cNvSpPr/>
            <p:nvPr/>
          </p:nvSpPr>
          <p:spPr>
            <a:xfrm>
              <a:off x="4738350" y="2713168"/>
              <a:ext cx="2514505" cy="1818768"/>
            </a:xfrm>
            <a:prstGeom prst="roundRect">
              <a:avLst>
                <a:gd name="adj" fmla="val 7692"/>
              </a:avLst>
            </a:prstGeom>
            <a:noFill/>
            <a:ln w="6350" cap="flat" cmpd="sng">
              <a:solidFill>
                <a:schemeClr val="tx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400" b="0" i="0" u="none" strike="noStrike" kern="1200" cap="none" spc="0" normalizeH="0" baseline="0" noProof="0">
                <a:ln>
                  <a:noFill/>
                </a:ln>
                <a:solidFill>
                  <a:srgbClr val="FFFFFF"/>
                </a:solidFill>
                <a:effectLst/>
                <a:uLnTx/>
                <a:uFillTx/>
                <a:ea typeface="+mn-ea"/>
                <a:cs typeface="Arial"/>
                <a:sym typeface="Arial"/>
              </a:endParaRPr>
            </a:p>
          </p:txBody>
        </p:sp>
        <p:sp>
          <p:nvSpPr>
            <p:cNvPr id="11" name="Google Shape;156;p4">
              <a:extLst>
                <a:ext uri="{FF2B5EF4-FFF2-40B4-BE49-F238E27FC236}">
                  <a16:creationId xmlns:a16="http://schemas.microsoft.com/office/drawing/2014/main" id="{93C3D522-55DE-824D-FE11-384244554FCC}"/>
                </a:ext>
              </a:extLst>
            </p:cNvPr>
            <p:cNvSpPr txBox="1"/>
            <p:nvPr/>
          </p:nvSpPr>
          <p:spPr>
            <a:xfrm>
              <a:off x="4741394" y="2806307"/>
              <a:ext cx="2172980" cy="292333"/>
            </a:xfrm>
            <a:prstGeom prst="rect">
              <a:avLst/>
            </a:prstGeom>
            <a:noFill/>
            <a:ln>
              <a:noFill/>
            </a:ln>
          </p:spPr>
          <p:txBody>
            <a:bodyPr spcFirstLastPara="1" wrap="square" lIns="18288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6BF5"/>
                  </a:solidFill>
                  <a:effectLst/>
                  <a:uLnTx/>
                  <a:uFillTx/>
                  <a:ea typeface="Aharoni"/>
                  <a:cs typeface="Aharoni"/>
                  <a:sym typeface="Aharoni"/>
                </a:rPr>
                <a:t>MARKET LEADER</a:t>
              </a:r>
              <a:endParaRPr kumimoji="0" sz="1100" b="0" i="0" u="none" strike="noStrike" kern="1200" cap="none" spc="0" normalizeH="0" baseline="0" noProof="0">
                <a:ln>
                  <a:noFill/>
                </a:ln>
                <a:solidFill>
                  <a:srgbClr val="236BF5"/>
                </a:solidFill>
                <a:effectLst/>
                <a:uLnTx/>
                <a:uFillTx/>
                <a:ea typeface="Aharoni"/>
                <a:cs typeface="Aharoni"/>
                <a:sym typeface="Aharoni"/>
              </a:endParaRPr>
            </a:p>
          </p:txBody>
        </p:sp>
        <p:sp>
          <p:nvSpPr>
            <p:cNvPr id="3" name="Google Shape;552;p27">
              <a:extLst>
                <a:ext uri="{FF2B5EF4-FFF2-40B4-BE49-F238E27FC236}">
                  <a16:creationId xmlns:a16="http://schemas.microsoft.com/office/drawing/2014/main" id="{CC2EAED5-5F3A-7AE6-7728-A04A76C1960F}"/>
                </a:ext>
              </a:extLst>
            </p:cNvPr>
            <p:cNvSpPr/>
            <p:nvPr/>
          </p:nvSpPr>
          <p:spPr>
            <a:xfrm>
              <a:off x="6725011" y="4009564"/>
              <a:ext cx="391409" cy="379673"/>
            </a:xfrm>
            <a:custGeom>
              <a:avLst/>
              <a:gdLst/>
              <a:ahLst/>
              <a:cxnLst/>
              <a:rect l="l" t="t" r="r" b="b"/>
              <a:pathLst>
                <a:path w="587692" h="570071" extrusionOk="0">
                  <a:moveTo>
                    <a:pt x="20098" y="295180"/>
                  </a:moveTo>
                  <a:cubicBezTo>
                    <a:pt x="14478" y="295180"/>
                    <a:pt x="8954" y="292799"/>
                    <a:pt x="5239" y="288131"/>
                  </a:cubicBezTo>
                  <a:cubicBezTo>
                    <a:pt x="-1333" y="279940"/>
                    <a:pt x="-190" y="268034"/>
                    <a:pt x="8001" y="261461"/>
                  </a:cubicBezTo>
                  <a:lnTo>
                    <a:pt x="8382" y="261176"/>
                  </a:lnTo>
                  <a:cubicBezTo>
                    <a:pt x="16573" y="254603"/>
                    <a:pt x="28575" y="255937"/>
                    <a:pt x="35147" y="264128"/>
                  </a:cubicBezTo>
                  <a:cubicBezTo>
                    <a:pt x="41720" y="272320"/>
                    <a:pt x="40386" y="284321"/>
                    <a:pt x="32195" y="290894"/>
                  </a:cubicBezTo>
                  <a:cubicBezTo>
                    <a:pt x="28670" y="293751"/>
                    <a:pt x="24384" y="295085"/>
                    <a:pt x="20098" y="295085"/>
                  </a:cubicBezTo>
                  <a:close/>
                  <a:moveTo>
                    <a:pt x="81248" y="251269"/>
                  </a:moveTo>
                  <a:cubicBezTo>
                    <a:pt x="89440" y="244602"/>
                    <a:pt x="90678" y="232601"/>
                    <a:pt x="84011" y="224504"/>
                  </a:cubicBezTo>
                  <a:cubicBezTo>
                    <a:pt x="77343" y="216313"/>
                    <a:pt x="65342" y="215075"/>
                    <a:pt x="57245" y="221742"/>
                  </a:cubicBezTo>
                  <a:lnTo>
                    <a:pt x="56579" y="222313"/>
                  </a:lnTo>
                  <a:cubicBezTo>
                    <a:pt x="48387" y="228981"/>
                    <a:pt x="47530" y="240697"/>
                    <a:pt x="54102" y="248793"/>
                  </a:cubicBezTo>
                  <a:cubicBezTo>
                    <a:pt x="57817" y="253365"/>
                    <a:pt x="63341" y="255651"/>
                    <a:pt x="68866" y="255651"/>
                  </a:cubicBezTo>
                  <a:cubicBezTo>
                    <a:pt x="73247" y="255651"/>
                    <a:pt x="77629" y="254222"/>
                    <a:pt x="81248" y="251269"/>
                  </a:cubicBezTo>
                  <a:close/>
                  <a:moveTo>
                    <a:pt x="130207" y="211646"/>
                  </a:moveTo>
                  <a:cubicBezTo>
                    <a:pt x="138398" y="204978"/>
                    <a:pt x="139637" y="192977"/>
                    <a:pt x="132969" y="184880"/>
                  </a:cubicBezTo>
                  <a:cubicBezTo>
                    <a:pt x="126302" y="176689"/>
                    <a:pt x="114300" y="175451"/>
                    <a:pt x="106204" y="182118"/>
                  </a:cubicBezTo>
                  <a:lnTo>
                    <a:pt x="105537" y="182689"/>
                  </a:lnTo>
                  <a:cubicBezTo>
                    <a:pt x="97346" y="189357"/>
                    <a:pt x="96488" y="201073"/>
                    <a:pt x="103061" y="209169"/>
                  </a:cubicBezTo>
                  <a:cubicBezTo>
                    <a:pt x="106775" y="213741"/>
                    <a:pt x="112300" y="216027"/>
                    <a:pt x="117824" y="216027"/>
                  </a:cubicBezTo>
                  <a:cubicBezTo>
                    <a:pt x="122206" y="216027"/>
                    <a:pt x="126587" y="214598"/>
                    <a:pt x="130207" y="211646"/>
                  </a:cubicBezTo>
                  <a:close/>
                  <a:moveTo>
                    <a:pt x="179165" y="172022"/>
                  </a:moveTo>
                  <a:cubicBezTo>
                    <a:pt x="187357" y="165354"/>
                    <a:pt x="188595" y="153353"/>
                    <a:pt x="181928" y="145256"/>
                  </a:cubicBezTo>
                  <a:cubicBezTo>
                    <a:pt x="175260" y="137065"/>
                    <a:pt x="163259" y="135827"/>
                    <a:pt x="155162" y="142494"/>
                  </a:cubicBezTo>
                  <a:lnTo>
                    <a:pt x="154496" y="143065"/>
                  </a:lnTo>
                  <a:cubicBezTo>
                    <a:pt x="146304" y="149733"/>
                    <a:pt x="145447" y="161449"/>
                    <a:pt x="152019" y="169545"/>
                  </a:cubicBezTo>
                  <a:cubicBezTo>
                    <a:pt x="155734" y="174117"/>
                    <a:pt x="161258" y="176403"/>
                    <a:pt x="166783" y="176403"/>
                  </a:cubicBezTo>
                  <a:cubicBezTo>
                    <a:pt x="171164" y="176403"/>
                    <a:pt x="175546" y="174974"/>
                    <a:pt x="179165" y="172022"/>
                  </a:cubicBezTo>
                  <a:close/>
                  <a:moveTo>
                    <a:pt x="232601" y="127349"/>
                  </a:moveTo>
                  <a:cubicBezTo>
                    <a:pt x="237744" y="118205"/>
                    <a:pt x="234410" y="106489"/>
                    <a:pt x="225171" y="101251"/>
                  </a:cubicBezTo>
                  <a:cubicBezTo>
                    <a:pt x="218313" y="97345"/>
                    <a:pt x="209741" y="98108"/>
                    <a:pt x="203645" y="103156"/>
                  </a:cubicBezTo>
                  <a:lnTo>
                    <a:pt x="203264" y="103441"/>
                  </a:lnTo>
                  <a:cubicBezTo>
                    <a:pt x="195167" y="110109"/>
                    <a:pt x="194120" y="122015"/>
                    <a:pt x="200882" y="130112"/>
                  </a:cubicBezTo>
                  <a:cubicBezTo>
                    <a:pt x="203549" y="133445"/>
                    <a:pt x="207264" y="135541"/>
                    <a:pt x="211074" y="136493"/>
                  </a:cubicBezTo>
                  <a:cubicBezTo>
                    <a:pt x="212693" y="136969"/>
                    <a:pt x="214313" y="137160"/>
                    <a:pt x="216027" y="137160"/>
                  </a:cubicBezTo>
                  <a:cubicBezTo>
                    <a:pt x="222599" y="137160"/>
                    <a:pt x="229076" y="133636"/>
                    <a:pt x="232601" y="127444"/>
                  </a:cubicBezTo>
                  <a:close/>
                  <a:moveTo>
                    <a:pt x="336899" y="186023"/>
                  </a:moveTo>
                  <a:cubicBezTo>
                    <a:pt x="342043" y="176879"/>
                    <a:pt x="338900" y="165259"/>
                    <a:pt x="329756" y="160020"/>
                  </a:cubicBezTo>
                  <a:lnTo>
                    <a:pt x="328994" y="159639"/>
                  </a:lnTo>
                  <a:cubicBezTo>
                    <a:pt x="319850" y="154496"/>
                    <a:pt x="308610" y="157829"/>
                    <a:pt x="303371" y="167068"/>
                  </a:cubicBezTo>
                  <a:cubicBezTo>
                    <a:pt x="298228" y="176213"/>
                    <a:pt x="301752" y="188024"/>
                    <a:pt x="310896" y="193262"/>
                  </a:cubicBezTo>
                  <a:cubicBezTo>
                    <a:pt x="313849" y="194977"/>
                    <a:pt x="317087" y="195739"/>
                    <a:pt x="320231" y="195739"/>
                  </a:cubicBezTo>
                  <a:cubicBezTo>
                    <a:pt x="326898" y="195739"/>
                    <a:pt x="333280" y="192310"/>
                    <a:pt x="336804" y="186118"/>
                  </a:cubicBezTo>
                  <a:close/>
                  <a:moveTo>
                    <a:pt x="284893" y="156686"/>
                  </a:moveTo>
                  <a:cubicBezTo>
                    <a:pt x="290036" y="147542"/>
                    <a:pt x="286798" y="135922"/>
                    <a:pt x="277654" y="130778"/>
                  </a:cubicBezTo>
                  <a:lnTo>
                    <a:pt x="276892" y="130397"/>
                  </a:lnTo>
                  <a:cubicBezTo>
                    <a:pt x="267748" y="125254"/>
                    <a:pt x="256508" y="128683"/>
                    <a:pt x="251270" y="137827"/>
                  </a:cubicBezTo>
                  <a:cubicBezTo>
                    <a:pt x="246126" y="146971"/>
                    <a:pt x="249746" y="158782"/>
                    <a:pt x="258890" y="164021"/>
                  </a:cubicBezTo>
                  <a:cubicBezTo>
                    <a:pt x="261842" y="165640"/>
                    <a:pt x="265081" y="166497"/>
                    <a:pt x="268224" y="166497"/>
                  </a:cubicBezTo>
                  <a:cubicBezTo>
                    <a:pt x="274892" y="166497"/>
                    <a:pt x="281369" y="162973"/>
                    <a:pt x="284798" y="156782"/>
                  </a:cubicBezTo>
                  <a:close/>
                  <a:moveTo>
                    <a:pt x="385572" y="219265"/>
                  </a:moveTo>
                  <a:cubicBezTo>
                    <a:pt x="393192" y="212027"/>
                    <a:pt x="393383" y="200120"/>
                    <a:pt x="386144" y="192500"/>
                  </a:cubicBezTo>
                  <a:cubicBezTo>
                    <a:pt x="383381" y="189548"/>
                    <a:pt x="379857" y="187738"/>
                    <a:pt x="376238" y="186976"/>
                  </a:cubicBezTo>
                  <a:cubicBezTo>
                    <a:pt x="368141" y="185071"/>
                    <a:pt x="359569" y="188690"/>
                    <a:pt x="355283" y="196310"/>
                  </a:cubicBezTo>
                  <a:cubicBezTo>
                    <a:pt x="350139" y="205550"/>
                    <a:pt x="353663" y="217265"/>
                    <a:pt x="362903" y="222313"/>
                  </a:cubicBezTo>
                  <a:cubicBezTo>
                    <a:pt x="365665" y="223838"/>
                    <a:pt x="368808" y="224600"/>
                    <a:pt x="371856" y="224600"/>
                  </a:cubicBezTo>
                  <a:cubicBezTo>
                    <a:pt x="376809" y="224600"/>
                    <a:pt x="381857" y="222694"/>
                    <a:pt x="385572" y="219170"/>
                  </a:cubicBezTo>
                  <a:close/>
                  <a:moveTo>
                    <a:pt x="433102" y="174784"/>
                  </a:moveTo>
                  <a:cubicBezTo>
                    <a:pt x="440817" y="167545"/>
                    <a:pt x="441198" y="155543"/>
                    <a:pt x="433959" y="147828"/>
                  </a:cubicBezTo>
                  <a:cubicBezTo>
                    <a:pt x="426815" y="140113"/>
                    <a:pt x="414719" y="139732"/>
                    <a:pt x="407003" y="146971"/>
                  </a:cubicBezTo>
                  <a:lnTo>
                    <a:pt x="406337" y="147638"/>
                  </a:lnTo>
                  <a:cubicBezTo>
                    <a:pt x="398621" y="154877"/>
                    <a:pt x="398621" y="166592"/>
                    <a:pt x="405765" y="174212"/>
                  </a:cubicBezTo>
                  <a:cubicBezTo>
                    <a:pt x="409480" y="178117"/>
                    <a:pt x="414433" y="180023"/>
                    <a:pt x="419576" y="180023"/>
                  </a:cubicBezTo>
                  <a:cubicBezTo>
                    <a:pt x="424720" y="180023"/>
                    <a:pt x="429292" y="178213"/>
                    <a:pt x="433102" y="174688"/>
                  </a:cubicBezTo>
                  <a:close/>
                  <a:moveTo>
                    <a:pt x="480727" y="130302"/>
                  </a:moveTo>
                  <a:cubicBezTo>
                    <a:pt x="488442" y="123063"/>
                    <a:pt x="488823" y="111062"/>
                    <a:pt x="481584" y="103346"/>
                  </a:cubicBezTo>
                  <a:cubicBezTo>
                    <a:pt x="474345" y="95631"/>
                    <a:pt x="462344" y="95250"/>
                    <a:pt x="454628" y="102489"/>
                  </a:cubicBezTo>
                  <a:lnTo>
                    <a:pt x="453962" y="103156"/>
                  </a:lnTo>
                  <a:cubicBezTo>
                    <a:pt x="446246" y="110395"/>
                    <a:pt x="446246" y="122111"/>
                    <a:pt x="453390" y="129731"/>
                  </a:cubicBezTo>
                  <a:cubicBezTo>
                    <a:pt x="457105" y="133636"/>
                    <a:pt x="462058" y="135541"/>
                    <a:pt x="467201" y="135541"/>
                  </a:cubicBezTo>
                  <a:cubicBezTo>
                    <a:pt x="472345" y="135541"/>
                    <a:pt x="476917" y="133731"/>
                    <a:pt x="480727" y="130207"/>
                  </a:cubicBezTo>
                  <a:close/>
                  <a:moveTo>
                    <a:pt x="528066" y="86011"/>
                  </a:moveTo>
                  <a:cubicBezTo>
                    <a:pt x="535686" y="78772"/>
                    <a:pt x="536067" y="66770"/>
                    <a:pt x="528828" y="59055"/>
                  </a:cubicBezTo>
                  <a:cubicBezTo>
                    <a:pt x="521589" y="51435"/>
                    <a:pt x="509588" y="51054"/>
                    <a:pt x="501872" y="58293"/>
                  </a:cubicBezTo>
                  <a:lnTo>
                    <a:pt x="501491" y="58579"/>
                  </a:lnTo>
                  <a:cubicBezTo>
                    <a:pt x="493871" y="65818"/>
                    <a:pt x="493681" y="77724"/>
                    <a:pt x="500920" y="85344"/>
                  </a:cubicBezTo>
                  <a:cubicBezTo>
                    <a:pt x="504635" y="89249"/>
                    <a:pt x="509683" y="91250"/>
                    <a:pt x="514731" y="91250"/>
                  </a:cubicBezTo>
                  <a:cubicBezTo>
                    <a:pt x="519779" y="91250"/>
                    <a:pt x="524351" y="89440"/>
                    <a:pt x="528066" y="85915"/>
                  </a:cubicBezTo>
                  <a:close/>
                  <a:moveTo>
                    <a:pt x="587693" y="94393"/>
                  </a:moveTo>
                  <a:lnTo>
                    <a:pt x="587693" y="14288"/>
                  </a:lnTo>
                  <a:cubicBezTo>
                    <a:pt x="587693" y="6382"/>
                    <a:pt x="581311" y="0"/>
                    <a:pt x="573405" y="0"/>
                  </a:cubicBezTo>
                  <a:lnTo>
                    <a:pt x="493300" y="0"/>
                  </a:lnTo>
                  <a:cubicBezTo>
                    <a:pt x="485394" y="0"/>
                    <a:pt x="479012" y="6382"/>
                    <a:pt x="479012" y="14288"/>
                  </a:cubicBezTo>
                  <a:cubicBezTo>
                    <a:pt x="479012" y="22193"/>
                    <a:pt x="485394" y="28575"/>
                    <a:pt x="493300" y="28575"/>
                  </a:cubicBezTo>
                  <a:lnTo>
                    <a:pt x="559118" y="28575"/>
                  </a:lnTo>
                  <a:lnTo>
                    <a:pt x="559118" y="94393"/>
                  </a:lnTo>
                  <a:cubicBezTo>
                    <a:pt x="559118" y="102299"/>
                    <a:pt x="565499" y="108680"/>
                    <a:pt x="573405" y="108680"/>
                  </a:cubicBezTo>
                  <a:cubicBezTo>
                    <a:pt x="581311" y="108680"/>
                    <a:pt x="587693" y="102299"/>
                    <a:pt x="587693" y="94393"/>
                  </a:cubicBezTo>
                  <a:close/>
                  <a:moveTo>
                    <a:pt x="119063" y="510540"/>
                  </a:moveTo>
                  <a:lnTo>
                    <a:pt x="119063" y="405384"/>
                  </a:lnTo>
                  <a:cubicBezTo>
                    <a:pt x="119063" y="372523"/>
                    <a:pt x="92297" y="345853"/>
                    <a:pt x="59531" y="345853"/>
                  </a:cubicBezTo>
                  <a:cubicBezTo>
                    <a:pt x="26765" y="345853"/>
                    <a:pt x="0" y="372618"/>
                    <a:pt x="0" y="405384"/>
                  </a:cubicBezTo>
                  <a:lnTo>
                    <a:pt x="0" y="510540"/>
                  </a:lnTo>
                  <a:cubicBezTo>
                    <a:pt x="0" y="543401"/>
                    <a:pt x="26765" y="570071"/>
                    <a:pt x="59531" y="570071"/>
                  </a:cubicBezTo>
                  <a:cubicBezTo>
                    <a:pt x="92297" y="570071"/>
                    <a:pt x="119063" y="543306"/>
                    <a:pt x="119063" y="510540"/>
                  </a:cubicBezTo>
                  <a:close/>
                  <a:moveTo>
                    <a:pt x="90488" y="405384"/>
                  </a:moveTo>
                  <a:lnTo>
                    <a:pt x="90488" y="510540"/>
                  </a:lnTo>
                  <a:cubicBezTo>
                    <a:pt x="90488" y="527590"/>
                    <a:pt x="76581" y="541496"/>
                    <a:pt x="59531" y="541496"/>
                  </a:cubicBezTo>
                  <a:cubicBezTo>
                    <a:pt x="42481" y="541496"/>
                    <a:pt x="28575" y="527590"/>
                    <a:pt x="28575" y="510540"/>
                  </a:cubicBezTo>
                  <a:lnTo>
                    <a:pt x="28575" y="405384"/>
                  </a:lnTo>
                  <a:cubicBezTo>
                    <a:pt x="28575" y="388334"/>
                    <a:pt x="42481" y="374428"/>
                    <a:pt x="59531" y="374428"/>
                  </a:cubicBezTo>
                  <a:cubicBezTo>
                    <a:pt x="76581" y="374428"/>
                    <a:pt x="90488" y="388334"/>
                    <a:pt x="90488" y="405384"/>
                  </a:cubicBezTo>
                  <a:close/>
                  <a:moveTo>
                    <a:pt x="275273" y="510540"/>
                  </a:moveTo>
                  <a:lnTo>
                    <a:pt x="275273" y="302419"/>
                  </a:lnTo>
                  <a:cubicBezTo>
                    <a:pt x="275273" y="269558"/>
                    <a:pt x="248507" y="242888"/>
                    <a:pt x="215741" y="242888"/>
                  </a:cubicBezTo>
                  <a:cubicBezTo>
                    <a:pt x="182975" y="242888"/>
                    <a:pt x="156210" y="269653"/>
                    <a:pt x="156210" y="302419"/>
                  </a:cubicBezTo>
                  <a:lnTo>
                    <a:pt x="156210" y="510540"/>
                  </a:lnTo>
                  <a:cubicBezTo>
                    <a:pt x="156210" y="543401"/>
                    <a:pt x="182975" y="570071"/>
                    <a:pt x="215741" y="570071"/>
                  </a:cubicBezTo>
                  <a:cubicBezTo>
                    <a:pt x="248507" y="570071"/>
                    <a:pt x="275273" y="543306"/>
                    <a:pt x="275273" y="510540"/>
                  </a:cubicBezTo>
                  <a:close/>
                  <a:moveTo>
                    <a:pt x="246698" y="302419"/>
                  </a:moveTo>
                  <a:lnTo>
                    <a:pt x="246698" y="510540"/>
                  </a:lnTo>
                  <a:cubicBezTo>
                    <a:pt x="246698" y="527590"/>
                    <a:pt x="232791" y="541496"/>
                    <a:pt x="215741" y="541496"/>
                  </a:cubicBezTo>
                  <a:cubicBezTo>
                    <a:pt x="198692" y="541496"/>
                    <a:pt x="184785" y="527590"/>
                    <a:pt x="184785" y="510540"/>
                  </a:cubicBezTo>
                  <a:lnTo>
                    <a:pt x="184785" y="302419"/>
                  </a:lnTo>
                  <a:cubicBezTo>
                    <a:pt x="184785" y="285369"/>
                    <a:pt x="198692" y="271463"/>
                    <a:pt x="215741" y="271463"/>
                  </a:cubicBezTo>
                  <a:cubicBezTo>
                    <a:pt x="232791" y="271463"/>
                    <a:pt x="246698" y="285369"/>
                    <a:pt x="246698" y="302419"/>
                  </a:cubicBezTo>
                  <a:close/>
                  <a:moveTo>
                    <a:pt x="431578" y="510540"/>
                  </a:moveTo>
                  <a:lnTo>
                    <a:pt x="431578" y="342614"/>
                  </a:lnTo>
                  <a:cubicBezTo>
                    <a:pt x="431578" y="309753"/>
                    <a:pt x="404813" y="283083"/>
                    <a:pt x="372046" y="283083"/>
                  </a:cubicBezTo>
                  <a:cubicBezTo>
                    <a:pt x="339281" y="283083"/>
                    <a:pt x="312515" y="309848"/>
                    <a:pt x="312515" y="342614"/>
                  </a:cubicBezTo>
                  <a:lnTo>
                    <a:pt x="312515" y="510540"/>
                  </a:lnTo>
                  <a:cubicBezTo>
                    <a:pt x="312515" y="543401"/>
                    <a:pt x="339281" y="570071"/>
                    <a:pt x="372046" y="570071"/>
                  </a:cubicBezTo>
                  <a:cubicBezTo>
                    <a:pt x="404813" y="570071"/>
                    <a:pt x="431578" y="543306"/>
                    <a:pt x="431578" y="510540"/>
                  </a:cubicBezTo>
                  <a:close/>
                  <a:moveTo>
                    <a:pt x="403003" y="342614"/>
                  </a:moveTo>
                  <a:lnTo>
                    <a:pt x="403003" y="510540"/>
                  </a:lnTo>
                  <a:cubicBezTo>
                    <a:pt x="403003" y="527590"/>
                    <a:pt x="389096" y="541496"/>
                    <a:pt x="372046" y="541496"/>
                  </a:cubicBezTo>
                  <a:cubicBezTo>
                    <a:pt x="354997" y="541496"/>
                    <a:pt x="341090" y="527590"/>
                    <a:pt x="341090" y="510540"/>
                  </a:cubicBezTo>
                  <a:lnTo>
                    <a:pt x="341090" y="342614"/>
                  </a:lnTo>
                  <a:cubicBezTo>
                    <a:pt x="341090" y="325565"/>
                    <a:pt x="354997" y="311658"/>
                    <a:pt x="372046" y="311658"/>
                  </a:cubicBezTo>
                  <a:cubicBezTo>
                    <a:pt x="389096" y="311658"/>
                    <a:pt x="403003" y="325565"/>
                    <a:pt x="403003" y="342614"/>
                  </a:cubicBezTo>
                  <a:close/>
                  <a:moveTo>
                    <a:pt x="587693" y="510540"/>
                  </a:moveTo>
                  <a:lnTo>
                    <a:pt x="587693" y="257175"/>
                  </a:lnTo>
                  <a:cubicBezTo>
                    <a:pt x="587693" y="224314"/>
                    <a:pt x="560927" y="197644"/>
                    <a:pt x="528161" y="197644"/>
                  </a:cubicBezTo>
                  <a:cubicBezTo>
                    <a:pt x="495395" y="197644"/>
                    <a:pt x="468630" y="224409"/>
                    <a:pt x="468630" y="257175"/>
                  </a:cubicBezTo>
                  <a:lnTo>
                    <a:pt x="468630" y="510540"/>
                  </a:lnTo>
                  <a:cubicBezTo>
                    <a:pt x="468630" y="543401"/>
                    <a:pt x="495395" y="570071"/>
                    <a:pt x="528161" y="570071"/>
                  </a:cubicBezTo>
                  <a:cubicBezTo>
                    <a:pt x="560927" y="570071"/>
                    <a:pt x="587693" y="543306"/>
                    <a:pt x="587693" y="510540"/>
                  </a:cubicBezTo>
                  <a:close/>
                  <a:moveTo>
                    <a:pt x="559118" y="257175"/>
                  </a:moveTo>
                  <a:lnTo>
                    <a:pt x="559118" y="510540"/>
                  </a:lnTo>
                  <a:cubicBezTo>
                    <a:pt x="559118" y="527590"/>
                    <a:pt x="545211" y="541496"/>
                    <a:pt x="528161" y="541496"/>
                  </a:cubicBezTo>
                  <a:cubicBezTo>
                    <a:pt x="511112" y="541496"/>
                    <a:pt x="497205" y="527590"/>
                    <a:pt x="497205" y="510540"/>
                  </a:cubicBezTo>
                  <a:lnTo>
                    <a:pt x="497205" y="257175"/>
                  </a:lnTo>
                  <a:cubicBezTo>
                    <a:pt x="497205" y="240125"/>
                    <a:pt x="511112" y="226219"/>
                    <a:pt x="528161" y="226219"/>
                  </a:cubicBezTo>
                  <a:cubicBezTo>
                    <a:pt x="545211" y="226219"/>
                    <a:pt x="559118" y="240125"/>
                    <a:pt x="559118" y="257175"/>
                  </a:cubicBezTo>
                  <a:close/>
                </a:path>
              </a:pathLst>
            </a:custGeom>
            <a:solidFill>
              <a:schemeClr val="tx1">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ea typeface="Arial"/>
                <a:cs typeface="Arial"/>
                <a:sym typeface="Arial"/>
              </a:endParaRPr>
            </a:p>
          </p:txBody>
        </p:sp>
        <p:sp>
          <p:nvSpPr>
            <p:cNvPr id="54" name="Google Shape;212;g1dafebf0cb4_0_34">
              <a:extLst>
                <a:ext uri="{FF2B5EF4-FFF2-40B4-BE49-F238E27FC236}">
                  <a16:creationId xmlns:a16="http://schemas.microsoft.com/office/drawing/2014/main" id="{B6AA21AD-3555-BCE5-7E16-BED8709644F5}"/>
                </a:ext>
              </a:extLst>
            </p:cNvPr>
            <p:cNvSpPr txBox="1"/>
            <p:nvPr/>
          </p:nvSpPr>
          <p:spPr>
            <a:xfrm>
              <a:off x="4745180" y="3050646"/>
              <a:ext cx="1995600" cy="573193"/>
            </a:xfrm>
            <a:prstGeom prst="rect">
              <a:avLst/>
            </a:prstGeom>
            <a:noFill/>
            <a:ln>
              <a:noFill/>
            </a:ln>
          </p:spPr>
          <p:txBody>
            <a:bodyPr spcFirstLastPara="1" wrap="square" lIns="182880" tIns="45700" rIns="91425" bIns="45700" anchor="t" anchorCtr="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45+ Million</a:t>
              </a:r>
              <a:endParaRPr kumimoji="0" sz="1400" b="0" i="0" u="none" strike="noStrike" kern="1200" cap="none" spc="0" normalizeH="0" baseline="0" noProof="0">
                <a:ln>
                  <a:noFill/>
                </a:ln>
                <a:solidFill>
                  <a:schemeClr val="tx2"/>
                </a:solidFill>
                <a:effectLst/>
                <a:uLnTx/>
                <a:uFillTx/>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Users Secured</a:t>
              </a:r>
              <a:endParaRPr kumimoji="0" sz="1100" b="0" i="0" u="none" strike="noStrike" kern="1200" cap="none" spc="0" normalizeH="0" baseline="0" noProof="0">
                <a:ln>
                  <a:noFill/>
                </a:ln>
                <a:solidFill>
                  <a:schemeClr val="tx2"/>
                </a:solidFill>
                <a:effectLst/>
                <a:uLnTx/>
                <a:uFillTx/>
                <a:ea typeface="+mn-ea"/>
                <a:cs typeface="+mn-cs"/>
              </a:endParaRPr>
            </a:p>
          </p:txBody>
        </p:sp>
        <p:sp>
          <p:nvSpPr>
            <p:cNvPr id="55" name="Google Shape;212;g1dafebf0cb4_0_34">
              <a:extLst>
                <a:ext uri="{FF2B5EF4-FFF2-40B4-BE49-F238E27FC236}">
                  <a16:creationId xmlns:a16="http://schemas.microsoft.com/office/drawing/2014/main" id="{5325CA4D-5B37-0576-C2B2-4D554CCE3752}"/>
                </a:ext>
              </a:extLst>
            </p:cNvPr>
            <p:cNvSpPr txBox="1"/>
            <p:nvPr/>
          </p:nvSpPr>
          <p:spPr>
            <a:xfrm>
              <a:off x="4745180" y="3650286"/>
              <a:ext cx="1643071" cy="717079"/>
            </a:xfrm>
            <a:prstGeom prst="rect">
              <a:avLst/>
            </a:prstGeom>
            <a:noFill/>
            <a:ln>
              <a:noFill/>
            </a:ln>
          </p:spPr>
          <p:txBody>
            <a:bodyPr spcFirstLastPara="1" wrap="square" lIns="182880" tIns="45700" rIns="91425" bIns="45700" anchor="t" anchorCtr="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13 Years</a:t>
              </a:r>
              <a:endParaRPr kumimoji="0" sz="1400" b="0" i="0" u="none" strike="noStrike" kern="1200" cap="none" spc="0" normalizeH="0" baseline="0" noProof="0">
                <a:ln>
                  <a:noFill/>
                </a:ln>
                <a:solidFill>
                  <a:schemeClr val="tx2"/>
                </a:solidFill>
                <a:effectLst/>
                <a:uLnTx/>
                <a:uFillTx/>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Gartner MQ Leader in SSE &amp; SWG</a:t>
              </a:r>
              <a:endParaRPr kumimoji="0" sz="1100" b="0" i="0" u="none" strike="noStrike" kern="1200" cap="none" spc="0" normalizeH="0" baseline="0" noProof="0">
                <a:ln>
                  <a:noFill/>
                </a:ln>
                <a:solidFill>
                  <a:schemeClr val="tx2"/>
                </a:solidFill>
                <a:effectLst/>
                <a:uLnTx/>
                <a:uFillTx/>
                <a:ea typeface="+mn-ea"/>
                <a:cs typeface="+mn-cs"/>
              </a:endParaRPr>
            </a:p>
          </p:txBody>
        </p:sp>
      </p:grpSp>
      <p:grpSp>
        <p:nvGrpSpPr>
          <p:cNvPr id="150" name="Group 149">
            <a:extLst>
              <a:ext uri="{FF2B5EF4-FFF2-40B4-BE49-F238E27FC236}">
                <a16:creationId xmlns:a16="http://schemas.microsoft.com/office/drawing/2014/main" id="{E8B2F6CD-B78F-6F12-538E-4746F36884A5}"/>
              </a:ext>
            </a:extLst>
          </p:cNvPr>
          <p:cNvGrpSpPr/>
          <p:nvPr/>
        </p:nvGrpSpPr>
        <p:grpSpPr>
          <a:xfrm>
            <a:off x="1375235" y="2713982"/>
            <a:ext cx="2518975" cy="1819918"/>
            <a:chOff x="1263725" y="2712018"/>
            <a:chExt cx="2518975" cy="1819918"/>
          </a:xfrm>
        </p:grpSpPr>
        <p:sp>
          <p:nvSpPr>
            <p:cNvPr id="17" name="Google Shape;163;g1dafebf0cb4_0_34">
              <a:extLst>
                <a:ext uri="{FF2B5EF4-FFF2-40B4-BE49-F238E27FC236}">
                  <a16:creationId xmlns:a16="http://schemas.microsoft.com/office/drawing/2014/main" id="{99D257D8-D83F-F1F4-6677-175545EC1D27}"/>
                </a:ext>
              </a:extLst>
            </p:cNvPr>
            <p:cNvSpPr/>
            <p:nvPr/>
          </p:nvSpPr>
          <p:spPr>
            <a:xfrm>
              <a:off x="1268195" y="2712018"/>
              <a:ext cx="2514505" cy="1819918"/>
            </a:xfrm>
            <a:prstGeom prst="roundRect">
              <a:avLst>
                <a:gd name="adj" fmla="val 5983"/>
              </a:avLst>
            </a:prstGeom>
            <a:noFill/>
            <a:ln w="6350" cap="flat" cmpd="sng">
              <a:solidFill>
                <a:schemeClr val="tx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sz="1400" b="0" i="0" u="none" strike="noStrike" kern="1200" cap="none" spc="0" normalizeH="0" baseline="0" noProof="0">
                <a:ln>
                  <a:noFill/>
                </a:ln>
                <a:solidFill>
                  <a:srgbClr val="FFFFFF"/>
                </a:solidFill>
                <a:effectLst/>
                <a:uLnTx/>
                <a:uFillTx/>
                <a:ea typeface="Arial"/>
                <a:cs typeface="Arial"/>
                <a:sym typeface="Arial"/>
              </a:endParaRPr>
            </a:p>
          </p:txBody>
        </p:sp>
        <p:sp>
          <p:nvSpPr>
            <p:cNvPr id="22" name="Google Shape;212;g1dafebf0cb4_0_34">
              <a:extLst>
                <a:ext uri="{FF2B5EF4-FFF2-40B4-BE49-F238E27FC236}">
                  <a16:creationId xmlns:a16="http://schemas.microsoft.com/office/drawing/2014/main" id="{05A34F2E-C936-DC54-F4EA-862F6C6AC32D}"/>
                </a:ext>
              </a:extLst>
            </p:cNvPr>
            <p:cNvSpPr txBox="1"/>
            <p:nvPr/>
          </p:nvSpPr>
          <p:spPr>
            <a:xfrm>
              <a:off x="1263725" y="3048983"/>
              <a:ext cx="1995600" cy="573193"/>
            </a:xfrm>
            <a:prstGeom prst="rect">
              <a:avLst/>
            </a:prstGeom>
            <a:noFill/>
            <a:ln>
              <a:noFill/>
            </a:ln>
          </p:spPr>
          <p:txBody>
            <a:bodyPr spcFirstLastPara="1" wrap="square" lIns="182880" tIns="45700" rIns="91425" bIns="45700" anchor="t" anchorCtr="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Nasdaq-100</a:t>
              </a:r>
              <a:endParaRPr kumimoji="0" sz="1800" b="0" i="0" u="none" strike="noStrike" kern="1200" cap="none" spc="0" normalizeH="0" baseline="0" noProof="0">
                <a:ln>
                  <a:noFill/>
                </a:ln>
                <a:solidFill>
                  <a:schemeClr val="tx2"/>
                </a:solidFill>
                <a:effectLst/>
                <a:uLnTx/>
                <a:uFillTx/>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Index Member (ZS)</a:t>
              </a:r>
              <a:endParaRPr kumimoji="0" sz="1100" b="0" i="0" u="none" strike="noStrike" kern="1200" cap="none" spc="0" normalizeH="0" baseline="0" noProof="0">
                <a:ln>
                  <a:noFill/>
                </a:ln>
                <a:solidFill>
                  <a:schemeClr val="tx2"/>
                </a:solidFill>
                <a:effectLst/>
                <a:uLnTx/>
                <a:uFillTx/>
                <a:ea typeface="+mn-ea"/>
                <a:cs typeface="+mn-cs"/>
              </a:endParaRPr>
            </a:p>
          </p:txBody>
        </p:sp>
        <p:sp>
          <p:nvSpPr>
            <p:cNvPr id="23" name="Google Shape;156;p4">
              <a:extLst>
                <a:ext uri="{FF2B5EF4-FFF2-40B4-BE49-F238E27FC236}">
                  <a16:creationId xmlns:a16="http://schemas.microsoft.com/office/drawing/2014/main" id="{34A5A8F0-791A-5D4D-869C-D67EEFC9C646}"/>
                </a:ext>
              </a:extLst>
            </p:cNvPr>
            <p:cNvSpPr txBox="1"/>
            <p:nvPr/>
          </p:nvSpPr>
          <p:spPr>
            <a:xfrm>
              <a:off x="1263725" y="2806307"/>
              <a:ext cx="2269487" cy="292333"/>
            </a:xfrm>
            <a:prstGeom prst="rect">
              <a:avLst/>
            </a:prstGeom>
            <a:noFill/>
            <a:ln>
              <a:noFill/>
            </a:ln>
          </p:spPr>
          <p:txBody>
            <a:bodyPr spcFirstLastPara="1" wrap="square" lIns="18288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6BF5"/>
                  </a:solidFill>
                  <a:effectLst/>
                  <a:uLnTx/>
                  <a:uFillTx/>
                  <a:ea typeface="Aharoni"/>
                  <a:cs typeface="Aharoni"/>
                  <a:sym typeface="Aharoni"/>
                </a:rPr>
                <a:t>STRONG PUBLIC COMPANY</a:t>
              </a:r>
              <a:endParaRPr kumimoji="0" sz="1100" b="0" i="0" u="none" strike="noStrike" kern="1200" cap="none" spc="0" normalizeH="0" baseline="0" noProof="0">
                <a:ln>
                  <a:noFill/>
                </a:ln>
                <a:solidFill>
                  <a:srgbClr val="236BF5"/>
                </a:solidFill>
                <a:effectLst/>
                <a:uLnTx/>
                <a:uFillTx/>
                <a:ea typeface="Aharoni"/>
                <a:cs typeface="Aharoni"/>
                <a:sym typeface="Aharoni"/>
              </a:endParaRPr>
            </a:p>
          </p:txBody>
        </p:sp>
        <p:sp>
          <p:nvSpPr>
            <p:cNvPr id="2" name="Google Shape;115;p4">
              <a:extLst>
                <a:ext uri="{FF2B5EF4-FFF2-40B4-BE49-F238E27FC236}">
                  <a16:creationId xmlns:a16="http://schemas.microsoft.com/office/drawing/2014/main" id="{51767F51-1F69-9112-C494-860F46FCE39F}"/>
                </a:ext>
              </a:extLst>
            </p:cNvPr>
            <p:cNvSpPr/>
            <p:nvPr/>
          </p:nvSpPr>
          <p:spPr>
            <a:xfrm>
              <a:off x="3256608" y="3878632"/>
              <a:ext cx="371244" cy="509878"/>
            </a:xfrm>
            <a:custGeom>
              <a:avLst/>
              <a:gdLst/>
              <a:ahLst/>
              <a:cxnLst/>
              <a:rect l="l" t="t" r="r" b="b"/>
              <a:pathLst>
                <a:path w="577979" h="793813" extrusionOk="0">
                  <a:moveTo>
                    <a:pt x="350711" y="256318"/>
                  </a:moveTo>
                  <a:cubicBezTo>
                    <a:pt x="345837" y="256325"/>
                    <a:pt x="341023" y="255252"/>
                    <a:pt x="336614" y="253175"/>
                  </a:cubicBezTo>
                  <a:lnTo>
                    <a:pt x="290894" y="231934"/>
                  </a:lnTo>
                  <a:cubicBezTo>
                    <a:pt x="289579" y="231409"/>
                    <a:pt x="288112" y="231409"/>
                    <a:pt x="286798" y="231934"/>
                  </a:cubicBezTo>
                  <a:lnTo>
                    <a:pt x="241364" y="253175"/>
                  </a:lnTo>
                  <a:cubicBezTo>
                    <a:pt x="230472" y="258324"/>
                    <a:pt x="217632" y="257080"/>
                    <a:pt x="207931" y="249936"/>
                  </a:cubicBezTo>
                  <a:cubicBezTo>
                    <a:pt x="198140" y="242879"/>
                    <a:pt x="192959" y="231057"/>
                    <a:pt x="194405" y="219075"/>
                  </a:cubicBezTo>
                  <a:lnTo>
                    <a:pt x="200406" y="169164"/>
                  </a:lnTo>
                  <a:cubicBezTo>
                    <a:pt x="200467" y="167786"/>
                    <a:pt x="200027" y="166433"/>
                    <a:pt x="199168" y="165354"/>
                  </a:cubicBezTo>
                  <a:lnTo>
                    <a:pt x="165164" y="128397"/>
                  </a:lnTo>
                  <a:cubicBezTo>
                    <a:pt x="157012" y="119387"/>
                    <a:pt x="154322" y="106697"/>
                    <a:pt x="158115" y="95155"/>
                  </a:cubicBezTo>
                  <a:cubicBezTo>
                    <a:pt x="161734" y="83794"/>
                    <a:pt x="171269" y="75318"/>
                    <a:pt x="182975" y="73057"/>
                  </a:cubicBezTo>
                  <a:lnTo>
                    <a:pt x="232315" y="63532"/>
                  </a:lnTo>
                  <a:cubicBezTo>
                    <a:pt x="233664" y="63191"/>
                    <a:pt x="234826" y="62336"/>
                    <a:pt x="235553" y="61151"/>
                  </a:cubicBezTo>
                  <a:lnTo>
                    <a:pt x="260414" y="17050"/>
                  </a:lnTo>
                  <a:cubicBezTo>
                    <a:pt x="266129" y="6593"/>
                    <a:pt x="277072" y="64"/>
                    <a:pt x="288989" y="0"/>
                  </a:cubicBezTo>
                  <a:cubicBezTo>
                    <a:pt x="300872" y="184"/>
                    <a:pt x="311758" y="6679"/>
                    <a:pt x="317564" y="17050"/>
                  </a:cubicBezTo>
                  <a:lnTo>
                    <a:pt x="342043" y="61055"/>
                  </a:lnTo>
                  <a:cubicBezTo>
                    <a:pt x="342694" y="62230"/>
                    <a:pt x="343794" y="63089"/>
                    <a:pt x="345091" y="63437"/>
                  </a:cubicBezTo>
                  <a:lnTo>
                    <a:pt x="394716" y="72962"/>
                  </a:lnTo>
                  <a:cubicBezTo>
                    <a:pt x="412760" y="76346"/>
                    <a:pt x="424645" y="93717"/>
                    <a:pt x="421260" y="111763"/>
                  </a:cubicBezTo>
                  <a:cubicBezTo>
                    <a:pt x="420090" y="118000"/>
                    <a:pt x="417159" y="123772"/>
                    <a:pt x="412814" y="128397"/>
                  </a:cubicBezTo>
                  <a:lnTo>
                    <a:pt x="378524" y="165163"/>
                  </a:lnTo>
                  <a:cubicBezTo>
                    <a:pt x="377621" y="166177"/>
                    <a:pt x="377203" y="167532"/>
                    <a:pt x="377381" y="168878"/>
                  </a:cubicBezTo>
                  <a:lnTo>
                    <a:pt x="383381" y="219075"/>
                  </a:lnTo>
                  <a:cubicBezTo>
                    <a:pt x="384827" y="231057"/>
                    <a:pt x="379647" y="242879"/>
                    <a:pt x="369856" y="249936"/>
                  </a:cubicBezTo>
                  <a:cubicBezTo>
                    <a:pt x="364323" y="254060"/>
                    <a:pt x="357611" y="256298"/>
                    <a:pt x="350711" y="256318"/>
                  </a:cubicBezTo>
                  <a:close/>
                  <a:moveTo>
                    <a:pt x="288989" y="203073"/>
                  </a:moveTo>
                  <a:cubicBezTo>
                    <a:pt x="293752" y="203042"/>
                    <a:pt x="298465" y="204049"/>
                    <a:pt x="302800" y="206026"/>
                  </a:cubicBezTo>
                  <a:lnTo>
                    <a:pt x="348710" y="227266"/>
                  </a:lnTo>
                  <a:cubicBezTo>
                    <a:pt x="350113" y="228125"/>
                    <a:pt x="351879" y="228125"/>
                    <a:pt x="353282" y="227266"/>
                  </a:cubicBezTo>
                  <a:cubicBezTo>
                    <a:pt x="354706" y="226249"/>
                    <a:pt x="355442" y="224521"/>
                    <a:pt x="355187" y="222790"/>
                  </a:cubicBezTo>
                  <a:lnTo>
                    <a:pt x="349187" y="172879"/>
                  </a:lnTo>
                  <a:cubicBezTo>
                    <a:pt x="347999" y="163299"/>
                    <a:pt x="351021" y="153674"/>
                    <a:pt x="357473" y="146494"/>
                  </a:cubicBezTo>
                  <a:lnTo>
                    <a:pt x="357473" y="146494"/>
                  </a:lnTo>
                  <a:lnTo>
                    <a:pt x="391954" y="109538"/>
                  </a:lnTo>
                  <a:cubicBezTo>
                    <a:pt x="393092" y="108303"/>
                    <a:pt x="393424" y="106528"/>
                    <a:pt x="392811" y="104966"/>
                  </a:cubicBezTo>
                  <a:cubicBezTo>
                    <a:pt x="392389" y="103386"/>
                    <a:pt x="391088" y="102197"/>
                    <a:pt x="389477" y="101918"/>
                  </a:cubicBezTo>
                  <a:lnTo>
                    <a:pt x="339947" y="92393"/>
                  </a:lnTo>
                  <a:cubicBezTo>
                    <a:pt x="330215" y="90247"/>
                    <a:pt x="321981" y="83801"/>
                    <a:pt x="317564" y="74867"/>
                  </a:cubicBezTo>
                  <a:lnTo>
                    <a:pt x="293180" y="30956"/>
                  </a:lnTo>
                  <a:cubicBezTo>
                    <a:pt x="292380" y="29446"/>
                    <a:pt x="290792" y="28522"/>
                    <a:pt x="289084" y="28575"/>
                  </a:cubicBezTo>
                  <a:cubicBezTo>
                    <a:pt x="287490" y="28480"/>
                    <a:pt x="285993" y="29341"/>
                    <a:pt x="285274" y="30766"/>
                  </a:cubicBezTo>
                  <a:lnTo>
                    <a:pt x="260414" y="74962"/>
                  </a:lnTo>
                  <a:cubicBezTo>
                    <a:pt x="255717" y="83402"/>
                    <a:pt x="247581" y="89381"/>
                    <a:pt x="238125" y="91345"/>
                  </a:cubicBezTo>
                  <a:lnTo>
                    <a:pt x="188309" y="100870"/>
                  </a:lnTo>
                  <a:cubicBezTo>
                    <a:pt x="186677" y="101076"/>
                    <a:pt x="185326" y="102238"/>
                    <a:pt x="184880" y="103823"/>
                  </a:cubicBezTo>
                  <a:cubicBezTo>
                    <a:pt x="184265" y="105492"/>
                    <a:pt x="184633" y="107366"/>
                    <a:pt x="185833" y="108680"/>
                  </a:cubicBezTo>
                  <a:lnTo>
                    <a:pt x="220027" y="145542"/>
                  </a:lnTo>
                  <a:cubicBezTo>
                    <a:pt x="226436" y="152687"/>
                    <a:pt x="229577" y="162178"/>
                    <a:pt x="228695" y="171736"/>
                  </a:cubicBezTo>
                  <a:lnTo>
                    <a:pt x="222695" y="222123"/>
                  </a:lnTo>
                  <a:cubicBezTo>
                    <a:pt x="222455" y="223825"/>
                    <a:pt x="223191" y="225519"/>
                    <a:pt x="224600" y="226505"/>
                  </a:cubicBezTo>
                  <a:cubicBezTo>
                    <a:pt x="226003" y="227363"/>
                    <a:pt x="227768" y="227363"/>
                    <a:pt x="229172" y="226505"/>
                  </a:cubicBezTo>
                  <a:lnTo>
                    <a:pt x="274987" y="206407"/>
                  </a:lnTo>
                  <a:cubicBezTo>
                    <a:pt x="279364" y="204315"/>
                    <a:pt x="284137" y="203179"/>
                    <a:pt x="288989" y="203073"/>
                  </a:cubicBezTo>
                  <a:close/>
                  <a:moveTo>
                    <a:pt x="233648" y="585788"/>
                  </a:moveTo>
                  <a:lnTo>
                    <a:pt x="192215" y="585788"/>
                  </a:lnTo>
                  <a:cubicBezTo>
                    <a:pt x="168564" y="585735"/>
                    <a:pt x="149404" y="566576"/>
                    <a:pt x="149352" y="542925"/>
                  </a:cubicBezTo>
                  <a:lnTo>
                    <a:pt x="149352" y="501682"/>
                  </a:lnTo>
                  <a:cubicBezTo>
                    <a:pt x="149404" y="478031"/>
                    <a:pt x="168564" y="458872"/>
                    <a:pt x="192215" y="458819"/>
                  </a:cubicBezTo>
                  <a:lnTo>
                    <a:pt x="233648" y="458819"/>
                  </a:lnTo>
                  <a:cubicBezTo>
                    <a:pt x="257299" y="458872"/>
                    <a:pt x="276458" y="478031"/>
                    <a:pt x="276511" y="501682"/>
                  </a:cubicBezTo>
                  <a:lnTo>
                    <a:pt x="276511" y="543116"/>
                  </a:lnTo>
                  <a:cubicBezTo>
                    <a:pt x="276354" y="566692"/>
                    <a:pt x="257225" y="585736"/>
                    <a:pt x="233648" y="585788"/>
                  </a:cubicBezTo>
                  <a:close/>
                  <a:moveTo>
                    <a:pt x="192215" y="487204"/>
                  </a:moveTo>
                  <a:cubicBezTo>
                    <a:pt x="184324" y="487204"/>
                    <a:pt x="177927" y="493601"/>
                    <a:pt x="177927" y="501491"/>
                  </a:cubicBezTo>
                  <a:lnTo>
                    <a:pt x="177927" y="542925"/>
                  </a:lnTo>
                  <a:cubicBezTo>
                    <a:pt x="177979" y="550795"/>
                    <a:pt x="184345" y="557160"/>
                    <a:pt x="192215" y="557213"/>
                  </a:cubicBezTo>
                  <a:lnTo>
                    <a:pt x="233648" y="557213"/>
                  </a:lnTo>
                  <a:cubicBezTo>
                    <a:pt x="241539" y="557213"/>
                    <a:pt x="247936" y="550816"/>
                    <a:pt x="247936" y="542925"/>
                  </a:cubicBezTo>
                  <a:lnTo>
                    <a:pt x="247936" y="501682"/>
                  </a:lnTo>
                  <a:cubicBezTo>
                    <a:pt x="247936" y="493791"/>
                    <a:pt x="241539" y="487394"/>
                    <a:pt x="233648" y="487394"/>
                  </a:cubicBezTo>
                  <a:close/>
                  <a:moveTo>
                    <a:pt x="385763" y="585788"/>
                  </a:moveTo>
                  <a:lnTo>
                    <a:pt x="344329" y="585788"/>
                  </a:lnTo>
                  <a:cubicBezTo>
                    <a:pt x="320678" y="585735"/>
                    <a:pt x="301519" y="566576"/>
                    <a:pt x="301466" y="542925"/>
                  </a:cubicBezTo>
                  <a:lnTo>
                    <a:pt x="301466" y="501682"/>
                  </a:lnTo>
                  <a:cubicBezTo>
                    <a:pt x="301519" y="478031"/>
                    <a:pt x="320678" y="458872"/>
                    <a:pt x="344329" y="458819"/>
                  </a:cubicBezTo>
                  <a:lnTo>
                    <a:pt x="385763" y="458819"/>
                  </a:lnTo>
                  <a:cubicBezTo>
                    <a:pt x="409413" y="458872"/>
                    <a:pt x="428573" y="478031"/>
                    <a:pt x="428625" y="501682"/>
                  </a:cubicBezTo>
                  <a:lnTo>
                    <a:pt x="428625" y="543116"/>
                  </a:lnTo>
                  <a:cubicBezTo>
                    <a:pt x="428468" y="566692"/>
                    <a:pt x="409339" y="585736"/>
                    <a:pt x="385763" y="585788"/>
                  </a:cubicBezTo>
                  <a:close/>
                  <a:moveTo>
                    <a:pt x="344329" y="487204"/>
                  </a:moveTo>
                  <a:cubicBezTo>
                    <a:pt x="336438" y="487204"/>
                    <a:pt x="330041" y="493601"/>
                    <a:pt x="330041" y="501491"/>
                  </a:cubicBezTo>
                  <a:lnTo>
                    <a:pt x="330041" y="542925"/>
                  </a:lnTo>
                  <a:cubicBezTo>
                    <a:pt x="330041" y="550816"/>
                    <a:pt x="336438" y="557213"/>
                    <a:pt x="344329" y="557213"/>
                  </a:cubicBezTo>
                  <a:lnTo>
                    <a:pt x="385763" y="557213"/>
                  </a:lnTo>
                  <a:cubicBezTo>
                    <a:pt x="393632" y="557160"/>
                    <a:pt x="399998" y="550795"/>
                    <a:pt x="400050" y="542925"/>
                  </a:cubicBezTo>
                  <a:lnTo>
                    <a:pt x="400050" y="501682"/>
                  </a:lnTo>
                  <a:cubicBezTo>
                    <a:pt x="400050" y="493791"/>
                    <a:pt x="393653" y="487394"/>
                    <a:pt x="385763" y="487394"/>
                  </a:cubicBezTo>
                  <a:close/>
                  <a:moveTo>
                    <a:pt x="233648" y="436436"/>
                  </a:moveTo>
                  <a:lnTo>
                    <a:pt x="192215" y="436436"/>
                  </a:lnTo>
                  <a:cubicBezTo>
                    <a:pt x="168564" y="436383"/>
                    <a:pt x="149404" y="417224"/>
                    <a:pt x="149352" y="393573"/>
                  </a:cubicBezTo>
                  <a:lnTo>
                    <a:pt x="149352" y="352139"/>
                  </a:lnTo>
                  <a:cubicBezTo>
                    <a:pt x="149404" y="328489"/>
                    <a:pt x="168564" y="309329"/>
                    <a:pt x="192215" y="309277"/>
                  </a:cubicBezTo>
                  <a:lnTo>
                    <a:pt x="233648" y="309277"/>
                  </a:lnTo>
                  <a:cubicBezTo>
                    <a:pt x="257299" y="309329"/>
                    <a:pt x="276458" y="328489"/>
                    <a:pt x="276511" y="352139"/>
                  </a:cubicBezTo>
                  <a:lnTo>
                    <a:pt x="276511" y="393573"/>
                  </a:lnTo>
                  <a:cubicBezTo>
                    <a:pt x="276458" y="417224"/>
                    <a:pt x="257299" y="436383"/>
                    <a:pt x="233648" y="436436"/>
                  </a:cubicBezTo>
                  <a:close/>
                  <a:moveTo>
                    <a:pt x="192215" y="337852"/>
                  </a:moveTo>
                  <a:cubicBezTo>
                    <a:pt x="184324" y="337852"/>
                    <a:pt x="177927" y="344249"/>
                    <a:pt x="177927" y="352139"/>
                  </a:cubicBezTo>
                  <a:lnTo>
                    <a:pt x="177927" y="393573"/>
                  </a:lnTo>
                  <a:cubicBezTo>
                    <a:pt x="177927" y="401464"/>
                    <a:pt x="184324" y="407861"/>
                    <a:pt x="192215" y="407861"/>
                  </a:cubicBezTo>
                  <a:lnTo>
                    <a:pt x="233648" y="407861"/>
                  </a:lnTo>
                  <a:cubicBezTo>
                    <a:pt x="241539" y="407861"/>
                    <a:pt x="247936" y="401464"/>
                    <a:pt x="247936" y="393573"/>
                  </a:cubicBezTo>
                  <a:lnTo>
                    <a:pt x="247936" y="352139"/>
                  </a:lnTo>
                  <a:cubicBezTo>
                    <a:pt x="247936" y="344249"/>
                    <a:pt x="241539" y="337852"/>
                    <a:pt x="233648" y="337852"/>
                  </a:cubicBezTo>
                  <a:close/>
                  <a:moveTo>
                    <a:pt x="385763" y="436436"/>
                  </a:moveTo>
                  <a:lnTo>
                    <a:pt x="344329" y="436436"/>
                  </a:lnTo>
                  <a:cubicBezTo>
                    <a:pt x="320678" y="436383"/>
                    <a:pt x="301519" y="417224"/>
                    <a:pt x="301466" y="393573"/>
                  </a:cubicBezTo>
                  <a:lnTo>
                    <a:pt x="301466" y="352139"/>
                  </a:lnTo>
                  <a:cubicBezTo>
                    <a:pt x="301519" y="328489"/>
                    <a:pt x="320678" y="309329"/>
                    <a:pt x="344329" y="309277"/>
                  </a:cubicBezTo>
                  <a:lnTo>
                    <a:pt x="385763" y="309277"/>
                  </a:lnTo>
                  <a:cubicBezTo>
                    <a:pt x="409413" y="309329"/>
                    <a:pt x="428573" y="328489"/>
                    <a:pt x="428625" y="352139"/>
                  </a:cubicBezTo>
                  <a:lnTo>
                    <a:pt x="428625" y="393573"/>
                  </a:lnTo>
                  <a:cubicBezTo>
                    <a:pt x="428573" y="417224"/>
                    <a:pt x="409413" y="436383"/>
                    <a:pt x="385763" y="436436"/>
                  </a:cubicBezTo>
                  <a:close/>
                  <a:moveTo>
                    <a:pt x="344329" y="337852"/>
                  </a:moveTo>
                  <a:cubicBezTo>
                    <a:pt x="336438" y="337852"/>
                    <a:pt x="330041" y="344249"/>
                    <a:pt x="330041" y="352139"/>
                  </a:cubicBezTo>
                  <a:lnTo>
                    <a:pt x="330041" y="393573"/>
                  </a:lnTo>
                  <a:cubicBezTo>
                    <a:pt x="330041" y="401464"/>
                    <a:pt x="336438" y="407861"/>
                    <a:pt x="344329" y="407861"/>
                  </a:cubicBezTo>
                  <a:lnTo>
                    <a:pt x="385763" y="407861"/>
                  </a:lnTo>
                  <a:cubicBezTo>
                    <a:pt x="393653" y="407861"/>
                    <a:pt x="400050" y="401464"/>
                    <a:pt x="400050" y="393573"/>
                  </a:cubicBezTo>
                  <a:lnTo>
                    <a:pt x="400050" y="352139"/>
                  </a:lnTo>
                  <a:cubicBezTo>
                    <a:pt x="400050" y="344249"/>
                    <a:pt x="393653" y="337852"/>
                    <a:pt x="385763" y="337852"/>
                  </a:cubicBezTo>
                  <a:close/>
                  <a:moveTo>
                    <a:pt x="511302" y="731901"/>
                  </a:moveTo>
                  <a:lnTo>
                    <a:pt x="511302" y="299371"/>
                  </a:lnTo>
                  <a:cubicBezTo>
                    <a:pt x="511302" y="291480"/>
                    <a:pt x="504905" y="285083"/>
                    <a:pt x="497014" y="285083"/>
                  </a:cubicBezTo>
                  <a:cubicBezTo>
                    <a:pt x="489124" y="285083"/>
                    <a:pt x="482727" y="291480"/>
                    <a:pt x="482727" y="299371"/>
                  </a:cubicBezTo>
                  <a:lnTo>
                    <a:pt x="482727" y="731901"/>
                  </a:lnTo>
                  <a:cubicBezTo>
                    <a:pt x="482727" y="750313"/>
                    <a:pt x="467801" y="765239"/>
                    <a:pt x="449389" y="765239"/>
                  </a:cubicBezTo>
                  <a:lnTo>
                    <a:pt x="352520" y="765239"/>
                  </a:lnTo>
                  <a:lnTo>
                    <a:pt x="352520" y="681609"/>
                  </a:lnTo>
                  <a:cubicBezTo>
                    <a:pt x="352520" y="657937"/>
                    <a:pt x="333330" y="638747"/>
                    <a:pt x="309658" y="638747"/>
                  </a:cubicBezTo>
                  <a:lnTo>
                    <a:pt x="268319" y="638747"/>
                  </a:lnTo>
                  <a:cubicBezTo>
                    <a:pt x="244669" y="638799"/>
                    <a:pt x="225509" y="657958"/>
                    <a:pt x="225457" y="681609"/>
                  </a:cubicBezTo>
                  <a:lnTo>
                    <a:pt x="225457" y="765239"/>
                  </a:lnTo>
                  <a:lnTo>
                    <a:pt x="128588" y="765239"/>
                  </a:lnTo>
                  <a:cubicBezTo>
                    <a:pt x="110176" y="765239"/>
                    <a:pt x="95250" y="750313"/>
                    <a:pt x="95250" y="731901"/>
                  </a:cubicBezTo>
                  <a:lnTo>
                    <a:pt x="95250" y="299371"/>
                  </a:lnTo>
                  <a:cubicBezTo>
                    <a:pt x="95250" y="291480"/>
                    <a:pt x="88853" y="285083"/>
                    <a:pt x="80963" y="285083"/>
                  </a:cubicBezTo>
                  <a:cubicBezTo>
                    <a:pt x="73072" y="285083"/>
                    <a:pt x="66675" y="291480"/>
                    <a:pt x="66675" y="299371"/>
                  </a:cubicBezTo>
                  <a:lnTo>
                    <a:pt x="66675" y="731901"/>
                  </a:lnTo>
                  <a:cubicBezTo>
                    <a:pt x="66727" y="766073"/>
                    <a:pt x="94416" y="793756"/>
                    <a:pt x="128588" y="793814"/>
                  </a:cubicBezTo>
                  <a:lnTo>
                    <a:pt x="239744" y="793814"/>
                  </a:lnTo>
                  <a:cubicBezTo>
                    <a:pt x="247635" y="793814"/>
                    <a:pt x="254032" y="787413"/>
                    <a:pt x="254032" y="779526"/>
                  </a:cubicBezTo>
                  <a:lnTo>
                    <a:pt x="254032" y="681609"/>
                  </a:lnTo>
                  <a:cubicBezTo>
                    <a:pt x="254032" y="673719"/>
                    <a:pt x="260429" y="667322"/>
                    <a:pt x="268319" y="667322"/>
                  </a:cubicBezTo>
                  <a:lnTo>
                    <a:pt x="309658" y="667322"/>
                  </a:lnTo>
                  <a:cubicBezTo>
                    <a:pt x="317548" y="667322"/>
                    <a:pt x="323945" y="673719"/>
                    <a:pt x="323945" y="681609"/>
                  </a:cubicBezTo>
                  <a:lnTo>
                    <a:pt x="323945" y="779526"/>
                  </a:lnTo>
                  <a:cubicBezTo>
                    <a:pt x="323945" y="787413"/>
                    <a:pt x="330342" y="793814"/>
                    <a:pt x="338233" y="793814"/>
                  </a:cubicBezTo>
                  <a:lnTo>
                    <a:pt x="449389" y="793814"/>
                  </a:lnTo>
                  <a:cubicBezTo>
                    <a:pt x="483561" y="793756"/>
                    <a:pt x="511250" y="766073"/>
                    <a:pt x="511302" y="731901"/>
                  </a:cubicBezTo>
                  <a:close/>
                  <a:moveTo>
                    <a:pt x="38100" y="422624"/>
                  </a:moveTo>
                  <a:lnTo>
                    <a:pt x="38100" y="422148"/>
                  </a:lnTo>
                  <a:cubicBezTo>
                    <a:pt x="38100" y="411627"/>
                    <a:pt x="29571" y="403098"/>
                    <a:pt x="19050" y="403098"/>
                  </a:cubicBezTo>
                  <a:cubicBezTo>
                    <a:pt x="8529" y="403098"/>
                    <a:pt x="0" y="411627"/>
                    <a:pt x="0" y="422148"/>
                  </a:cubicBezTo>
                  <a:cubicBezTo>
                    <a:pt x="0" y="432669"/>
                    <a:pt x="8529" y="441198"/>
                    <a:pt x="19050" y="441198"/>
                  </a:cubicBezTo>
                  <a:cubicBezTo>
                    <a:pt x="29571" y="441198"/>
                    <a:pt x="38100" y="432669"/>
                    <a:pt x="38100" y="422148"/>
                  </a:cubicBezTo>
                  <a:close/>
                  <a:moveTo>
                    <a:pt x="19050" y="663607"/>
                  </a:moveTo>
                  <a:cubicBezTo>
                    <a:pt x="8529" y="663607"/>
                    <a:pt x="0" y="655078"/>
                    <a:pt x="0" y="644557"/>
                  </a:cubicBezTo>
                  <a:lnTo>
                    <a:pt x="0" y="643509"/>
                  </a:lnTo>
                  <a:cubicBezTo>
                    <a:pt x="0" y="632988"/>
                    <a:pt x="8529" y="624459"/>
                    <a:pt x="19050" y="624459"/>
                  </a:cubicBezTo>
                  <a:cubicBezTo>
                    <a:pt x="29571" y="624459"/>
                    <a:pt x="38100" y="632988"/>
                    <a:pt x="38100" y="643509"/>
                  </a:cubicBezTo>
                  <a:lnTo>
                    <a:pt x="38100" y="644557"/>
                  </a:lnTo>
                  <a:cubicBezTo>
                    <a:pt x="38100" y="655078"/>
                    <a:pt x="29571" y="663607"/>
                    <a:pt x="19050" y="663607"/>
                  </a:cubicBezTo>
                  <a:close/>
                  <a:moveTo>
                    <a:pt x="19050" y="589502"/>
                  </a:moveTo>
                  <a:cubicBezTo>
                    <a:pt x="8529" y="589502"/>
                    <a:pt x="0" y="580974"/>
                    <a:pt x="0" y="570452"/>
                  </a:cubicBezTo>
                  <a:lnTo>
                    <a:pt x="0" y="569500"/>
                  </a:lnTo>
                  <a:cubicBezTo>
                    <a:pt x="0" y="558979"/>
                    <a:pt x="8529" y="550450"/>
                    <a:pt x="19050" y="550450"/>
                  </a:cubicBezTo>
                  <a:cubicBezTo>
                    <a:pt x="29571" y="550450"/>
                    <a:pt x="38100" y="558979"/>
                    <a:pt x="38100" y="569500"/>
                  </a:cubicBezTo>
                  <a:lnTo>
                    <a:pt x="38100" y="570452"/>
                  </a:lnTo>
                  <a:cubicBezTo>
                    <a:pt x="38258" y="580972"/>
                    <a:pt x="29858" y="589628"/>
                    <a:pt x="19338" y="589786"/>
                  </a:cubicBezTo>
                  <a:cubicBezTo>
                    <a:pt x="19242" y="589787"/>
                    <a:pt x="19146" y="589788"/>
                    <a:pt x="19050" y="589788"/>
                  </a:cubicBezTo>
                  <a:close/>
                  <a:moveTo>
                    <a:pt x="19050" y="515493"/>
                  </a:moveTo>
                  <a:cubicBezTo>
                    <a:pt x="8529" y="515493"/>
                    <a:pt x="0" y="506964"/>
                    <a:pt x="0" y="496443"/>
                  </a:cubicBezTo>
                  <a:lnTo>
                    <a:pt x="0" y="495395"/>
                  </a:lnTo>
                  <a:cubicBezTo>
                    <a:pt x="0" y="484874"/>
                    <a:pt x="8529" y="476345"/>
                    <a:pt x="19050" y="476345"/>
                  </a:cubicBezTo>
                  <a:cubicBezTo>
                    <a:pt x="29571" y="476345"/>
                    <a:pt x="38100" y="484874"/>
                    <a:pt x="38100" y="495395"/>
                  </a:cubicBezTo>
                  <a:lnTo>
                    <a:pt x="38100" y="496443"/>
                  </a:lnTo>
                  <a:cubicBezTo>
                    <a:pt x="38258" y="506962"/>
                    <a:pt x="29858" y="515619"/>
                    <a:pt x="19338" y="515777"/>
                  </a:cubicBezTo>
                  <a:cubicBezTo>
                    <a:pt x="19242" y="515778"/>
                    <a:pt x="19146" y="515779"/>
                    <a:pt x="19050" y="515779"/>
                  </a:cubicBezTo>
                  <a:close/>
                  <a:moveTo>
                    <a:pt x="38100" y="718090"/>
                  </a:moveTo>
                  <a:lnTo>
                    <a:pt x="38100" y="718090"/>
                  </a:lnTo>
                  <a:cubicBezTo>
                    <a:pt x="38100" y="707568"/>
                    <a:pt x="29571" y="699040"/>
                    <a:pt x="19050" y="699040"/>
                  </a:cubicBezTo>
                  <a:cubicBezTo>
                    <a:pt x="8529" y="699040"/>
                    <a:pt x="0" y="707568"/>
                    <a:pt x="0" y="718090"/>
                  </a:cubicBezTo>
                  <a:cubicBezTo>
                    <a:pt x="0" y="728611"/>
                    <a:pt x="8529" y="737140"/>
                    <a:pt x="19050" y="737140"/>
                  </a:cubicBezTo>
                  <a:cubicBezTo>
                    <a:pt x="29571" y="737140"/>
                    <a:pt x="38100" y="728611"/>
                    <a:pt x="38100" y="718090"/>
                  </a:cubicBezTo>
                  <a:close/>
                  <a:moveTo>
                    <a:pt x="577977" y="422815"/>
                  </a:moveTo>
                  <a:lnTo>
                    <a:pt x="577977" y="422338"/>
                  </a:lnTo>
                  <a:cubicBezTo>
                    <a:pt x="577977" y="411817"/>
                    <a:pt x="569448" y="403288"/>
                    <a:pt x="558927" y="403288"/>
                  </a:cubicBezTo>
                  <a:cubicBezTo>
                    <a:pt x="548406" y="403288"/>
                    <a:pt x="539877" y="411817"/>
                    <a:pt x="539877" y="422338"/>
                  </a:cubicBezTo>
                  <a:cubicBezTo>
                    <a:pt x="539877" y="432860"/>
                    <a:pt x="548406" y="441388"/>
                    <a:pt x="558927" y="441388"/>
                  </a:cubicBezTo>
                  <a:cubicBezTo>
                    <a:pt x="569338" y="441389"/>
                    <a:pt x="577821" y="433033"/>
                    <a:pt x="577977" y="422624"/>
                  </a:cubicBezTo>
                  <a:close/>
                  <a:moveTo>
                    <a:pt x="558927" y="663607"/>
                  </a:moveTo>
                  <a:cubicBezTo>
                    <a:pt x="548406" y="663607"/>
                    <a:pt x="539877" y="655078"/>
                    <a:pt x="539877" y="644557"/>
                  </a:cubicBezTo>
                  <a:lnTo>
                    <a:pt x="539877" y="643509"/>
                  </a:lnTo>
                  <a:cubicBezTo>
                    <a:pt x="539877" y="632988"/>
                    <a:pt x="548406" y="624459"/>
                    <a:pt x="558927" y="624459"/>
                  </a:cubicBezTo>
                  <a:cubicBezTo>
                    <a:pt x="569448" y="624459"/>
                    <a:pt x="577977" y="632988"/>
                    <a:pt x="577977" y="643509"/>
                  </a:cubicBezTo>
                  <a:lnTo>
                    <a:pt x="577977" y="644557"/>
                  </a:lnTo>
                  <a:cubicBezTo>
                    <a:pt x="577977" y="655078"/>
                    <a:pt x="569448" y="663607"/>
                    <a:pt x="558927" y="663607"/>
                  </a:cubicBezTo>
                  <a:close/>
                  <a:moveTo>
                    <a:pt x="558927" y="589502"/>
                  </a:moveTo>
                  <a:cubicBezTo>
                    <a:pt x="548406" y="589502"/>
                    <a:pt x="539877" y="580974"/>
                    <a:pt x="539877" y="570452"/>
                  </a:cubicBezTo>
                  <a:lnTo>
                    <a:pt x="539877" y="569500"/>
                  </a:lnTo>
                  <a:cubicBezTo>
                    <a:pt x="539877" y="558979"/>
                    <a:pt x="548406" y="550450"/>
                    <a:pt x="558927" y="550450"/>
                  </a:cubicBezTo>
                  <a:cubicBezTo>
                    <a:pt x="569448" y="550450"/>
                    <a:pt x="577977" y="558979"/>
                    <a:pt x="577977" y="569500"/>
                  </a:cubicBezTo>
                  <a:lnTo>
                    <a:pt x="577977" y="570452"/>
                  </a:lnTo>
                  <a:cubicBezTo>
                    <a:pt x="578135" y="580972"/>
                    <a:pt x="569735" y="589628"/>
                    <a:pt x="559215" y="589786"/>
                  </a:cubicBezTo>
                  <a:cubicBezTo>
                    <a:pt x="559119" y="589787"/>
                    <a:pt x="559023" y="589788"/>
                    <a:pt x="558927" y="589788"/>
                  </a:cubicBezTo>
                  <a:close/>
                  <a:moveTo>
                    <a:pt x="558927" y="515493"/>
                  </a:moveTo>
                  <a:cubicBezTo>
                    <a:pt x="548406" y="515493"/>
                    <a:pt x="539877" y="506964"/>
                    <a:pt x="539877" y="496443"/>
                  </a:cubicBezTo>
                  <a:lnTo>
                    <a:pt x="539877" y="495395"/>
                  </a:lnTo>
                  <a:cubicBezTo>
                    <a:pt x="539877" y="484874"/>
                    <a:pt x="548406" y="476345"/>
                    <a:pt x="558927" y="476345"/>
                  </a:cubicBezTo>
                  <a:cubicBezTo>
                    <a:pt x="569448" y="476345"/>
                    <a:pt x="577977" y="484874"/>
                    <a:pt x="577977" y="495395"/>
                  </a:cubicBezTo>
                  <a:lnTo>
                    <a:pt x="577977" y="496443"/>
                  </a:lnTo>
                  <a:cubicBezTo>
                    <a:pt x="578135" y="506962"/>
                    <a:pt x="569735" y="515619"/>
                    <a:pt x="559215" y="515777"/>
                  </a:cubicBezTo>
                  <a:cubicBezTo>
                    <a:pt x="559119" y="515778"/>
                    <a:pt x="559023" y="515779"/>
                    <a:pt x="558927" y="515779"/>
                  </a:cubicBezTo>
                  <a:close/>
                  <a:moveTo>
                    <a:pt x="577977" y="718090"/>
                  </a:moveTo>
                  <a:lnTo>
                    <a:pt x="577977" y="718090"/>
                  </a:lnTo>
                  <a:cubicBezTo>
                    <a:pt x="577977" y="707568"/>
                    <a:pt x="569448" y="699040"/>
                    <a:pt x="558927" y="699040"/>
                  </a:cubicBezTo>
                  <a:cubicBezTo>
                    <a:pt x="548406" y="699040"/>
                    <a:pt x="539877" y="707568"/>
                    <a:pt x="539877" y="718090"/>
                  </a:cubicBezTo>
                  <a:cubicBezTo>
                    <a:pt x="539877" y="728611"/>
                    <a:pt x="548406" y="737140"/>
                    <a:pt x="558927" y="737140"/>
                  </a:cubicBezTo>
                  <a:cubicBezTo>
                    <a:pt x="569448" y="737140"/>
                    <a:pt x="577977" y="728611"/>
                    <a:pt x="577977" y="718090"/>
                  </a:cubicBezTo>
                  <a:close/>
                  <a:moveTo>
                    <a:pt x="511302" y="241840"/>
                  </a:moveTo>
                  <a:cubicBezTo>
                    <a:pt x="511302" y="233949"/>
                    <a:pt x="504905" y="227552"/>
                    <a:pt x="497014" y="227552"/>
                  </a:cubicBezTo>
                  <a:lnTo>
                    <a:pt x="414338" y="227552"/>
                  </a:lnTo>
                  <a:cubicBezTo>
                    <a:pt x="406447" y="227552"/>
                    <a:pt x="400050" y="233949"/>
                    <a:pt x="400050" y="241840"/>
                  </a:cubicBezTo>
                  <a:cubicBezTo>
                    <a:pt x="400050" y="249730"/>
                    <a:pt x="406447" y="256127"/>
                    <a:pt x="414338" y="256127"/>
                  </a:cubicBezTo>
                  <a:lnTo>
                    <a:pt x="497014" y="256127"/>
                  </a:lnTo>
                  <a:cubicBezTo>
                    <a:pt x="504832" y="256128"/>
                    <a:pt x="511198" y="249846"/>
                    <a:pt x="511302" y="242030"/>
                  </a:cubicBezTo>
                  <a:close/>
                  <a:moveTo>
                    <a:pt x="177927" y="241840"/>
                  </a:moveTo>
                  <a:cubicBezTo>
                    <a:pt x="177927" y="233949"/>
                    <a:pt x="171530" y="227552"/>
                    <a:pt x="163640" y="227552"/>
                  </a:cubicBezTo>
                  <a:lnTo>
                    <a:pt x="80963" y="227552"/>
                  </a:lnTo>
                  <a:cubicBezTo>
                    <a:pt x="73072" y="227552"/>
                    <a:pt x="66675" y="233949"/>
                    <a:pt x="66675" y="241840"/>
                  </a:cubicBezTo>
                  <a:cubicBezTo>
                    <a:pt x="66675" y="249730"/>
                    <a:pt x="73072" y="256127"/>
                    <a:pt x="80963" y="256127"/>
                  </a:cubicBezTo>
                  <a:lnTo>
                    <a:pt x="163640" y="256127"/>
                  </a:lnTo>
                  <a:cubicBezTo>
                    <a:pt x="171457" y="256128"/>
                    <a:pt x="177823" y="249846"/>
                    <a:pt x="177927" y="242030"/>
                  </a:cubicBezTo>
                  <a:close/>
                </a:path>
              </a:pathLst>
            </a:custGeom>
            <a:solidFill>
              <a:schemeClr val="tx1">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ea typeface="Arial"/>
                <a:cs typeface="Arial"/>
                <a:sym typeface="Arial"/>
              </a:endParaRPr>
            </a:p>
          </p:txBody>
        </p:sp>
        <p:sp>
          <p:nvSpPr>
            <p:cNvPr id="51" name="Google Shape;212;g1dafebf0cb4_0_34">
              <a:extLst>
                <a:ext uri="{FF2B5EF4-FFF2-40B4-BE49-F238E27FC236}">
                  <a16:creationId xmlns:a16="http://schemas.microsoft.com/office/drawing/2014/main" id="{6C2DA1C3-D93E-B8DD-EA7A-43A3C2FB66F4}"/>
                </a:ext>
              </a:extLst>
            </p:cNvPr>
            <p:cNvSpPr txBox="1"/>
            <p:nvPr/>
          </p:nvSpPr>
          <p:spPr>
            <a:xfrm>
              <a:off x="1263725" y="3648625"/>
              <a:ext cx="1995600" cy="743240"/>
            </a:xfrm>
            <a:prstGeom prst="rect">
              <a:avLst/>
            </a:prstGeom>
            <a:noFill/>
            <a:ln>
              <a:noFill/>
            </a:ln>
          </p:spPr>
          <p:txBody>
            <a:bodyPr spcFirstLastPara="1" wrap="square" lIns="182880" tIns="45700" rIns="91425" bIns="45700" anchor="t" anchorCtr="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$2B+ ARR</a:t>
              </a:r>
              <a:endParaRPr kumimoji="0" sz="1400" b="0" i="0" u="none" strike="noStrike" kern="1200" cap="none" spc="0" normalizeH="0" baseline="0" noProof="0">
                <a:ln>
                  <a:noFill/>
                </a:ln>
                <a:solidFill>
                  <a:schemeClr val="tx2"/>
                </a:solidFill>
                <a:effectLst/>
                <a:uLnTx/>
                <a:uFillTx/>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$500M Net Annualized Positive Cash Flow</a:t>
              </a:r>
              <a:endParaRPr kumimoji="0" sz="1100" b="0" i="0" u="none" strike="noStrike" kern="1200" cap="none" spc="0" normalizeH="0" baseline="0" noProof="0">
                <a:ln>
                  <a:noFill/>
                </a:ln>
                <a:solidFill>
                  <a:schemeClr val="tx2"/>
                </a:solidFill>
                <a:effectLst/>
                <a:uLnTx/>
                <a:uFillTx/>
                <a:ea typeface="+mn-ea"/>
                <a:cs typeface="+mn-cs"/>
              </a:endParaRPr>
            </a:p>
          </p:txBody>
        </p:sp>
      </p:grpSp>
      <p:grpSp>
        <p:nvGrpSpPr>
          <p:cNvPr id="152" name="Group 151">
            <a:extLst>
              <a:ext uri="{FF2B5EF4-FFF2-40B4-BE49-F238E27FC236}">
                <a16:creationId xmlns:a16="http://schemas.microsoft.com/office/drawing/2014/main" id="{3121FAF6-E1AA-14D7-7B2B-03051E934C3D}"/>
              </a:ext>
            </a:extLst>
          </p:cNvPr>
          <p:cNvGrpSpPr/>
          <p:nvPr/>
        </p:nvGrpSpPr>
        <p:grpSpPr>
          <a:xfrm>
            <a:off x="8320015" y="2711520"/>
            <a:ext cx="2625026" cy="1827560"/>
            <a:chOff x="8208505" y="2709556"/>
            <a:chExt cx="2625026" cy="1827560"/>
          </a:xfrm>
        </p:grpSpPr>
        <p:sp>
          <p:nvSpPr>
            <p:cNvPr id="32" name="Google Shape;166;g1dafebf0cb4_0_34">
              <a:extLst>
                <a:ext uri="{FF2B5EF4-FFF2-40B4-BE49-F238E27FC236}">
                  <a16:creationId xmlns:a16="http://schemas.microsoft.com/office/drawing/2014/main" id="{7F1C5695-F9DE-ACF4-FCCD-1754A1B7A32C}"/>
                </a:ext>
              </a:extLst>
            </p:cNvPr>
            <p:cNvSpPr/>
            <p:nvPr/>
          </p:nvSpPr>
          <p:spPr>
            <a:xfrm>
              <a:off x="8208505" y="2709556"/>
              <a:ext cx="2514505" cy="1827560"/>
            </a:xfrm>
            <a:prstGeom prst="roundRect">
              <a:avLst>
                <a:gd name="adj" fmla="val 7692"/>
              </a:avLst>
            </a:prstGeom>
            <a:noFill/>
            <a:ln w="6350" cap="flat" cmpd="sng">
              <a:solidFill>
                <a:schemeClr val="tx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400" b="0" i="0" u="none" strike="noStrike" kern="1200" cap="none" spc="0" normalizeH="0" baseline="0" noProof="0">
                <a:ln>
                  <a:noFill/>
                </a:ln>
                <a:solidFill>
                  <a:srgbClr val="FFFFFF"/>
                </a:solidFill>
                <a:effectLst/>
                <a:uLnTx/>
                <a:uFillTx/>
                <a:ea typeface="+mn-ea"/>
                <a:cs typeface="Arial"/>
                <a:sym typeface="Arial"/>
              </a:endParaRPr>
            </a:p>
          </p:txBody>
        </p:sp>
        <p:sp>
          <p:nvSpPr>
            <p:cNvPr id="37" name="Google Shape;156;p4">
              <a:extLst>
                <a:ext uri="{FF2B5EF4-FFF2-40B4-BE49-F238E27FC236}">
                  <a16:creationId xmlns:a16="http://schemas.microsoft.com/office/drawing/2014/main" id="{60ACF261-62E6-1FB5-03E0-87D2FF9CE2D3}"/>
                </a:ext>
              </a:extLst>
            </p:cNvPr>
            <p:cNvSpPr txBox="1"/>
            <p:nvPr/>
          </p:nvSpPr>
          <p:spPr>
            <a:xfrm>
              <a:off x="8211180" y="2806307"/>
              <a:ext cx="2172980" cy="292333"/>
            </a:xfrm>
            <a:prstGeom prst="rect">
              <a:avLst/>
            </a:prstGeom>
            <a:noFill/>
            <a:ln>
              <a:noFill/>
            </a:ln>
          </p:spPr>
          <p:txBody>
            <a:bodyPr spcFirstLastPara="1" wrap="square" lIns="18288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6BF5"/>
                  </a:solidFill>
                  <a:effectLst/>
                  <a:uLnTx/>
                  <a:uFillTx/>
                  <a:ea typeface="Aharoni"/>
                  <a:cs typeface="Aharoni"/>
                  <a:sym typeface="Aharoni"/>
                </a:rPr>
                <a:t>DELIGHTED CUSTOMERS</a:t>
              </a:r>
              <a:endParaRPr kumimoji="0" sz="1100" b="0" i="0" u="none" strike="noStrike" kern="1200" cap="none" spc="0" normalizeH="0" baseline="0" noProof="0">
                <a:ln>
                  <a:noFill/>
                </a:ln>
                <a:solidFill>
                  <a:srgbClr val="236BF5"/>
                </a:solidFill>
                <a:effectLst/>
                <a:uLnTx/>
                <a:uFillTx/>
                <a:ea typeface="Aharoni"/>
                <a:cs typeface="Aharoni"/>
                <a:sym typeface="Aharoni"/>
              </a:endParaRPr>
            </a:p>
          </p:txBody>
        </p:sp>
        <p:grpSp>
          <p:nvGrpSpPr>
            <p:cNvPr id="140" name="Group 139">
              <a:extLst>
                <a:ext uri="{FF2B5EF4-FFF2-40B4-BE49-F238E27FC236}">
                  <a16:creationId xmlns:a16="http://schemas.microsoft.com/office/drawing/2014/main" id="{34825476-E0D8-6479-E3A6-4FB091EF9B13}"/>
                </a:ext>
              </a:extLst>
            </p:cNvPr>
            <p:cNvGrpSpPr/>
            <p:nvPr/>
          </p:nvGrpSpPr>
          <p:grpSpPr>
            <a:xfrm>
              <a:off x="10380056" y="3884977"/>
              <a:ext cx="267680" cy="500069"/>
              <a:chOff x="10364152" y="3586082"/>
              <a:chExt cx="409575" cy="765150"/>
            </a:xfrm>
          </p:grpSpPr>
          <p:sp>
            <p:nvSpPr>
              <p:cNvPr id="40" name="Google Shape;189;g1dafebf0cb4_0_34">
                <a:extLst>
                  <a:ext uri="{FF2B5EF4-FFF2-40B4-BE49-F238E27FC236}">
                    <a16:creationId xmlns:a16="http://schemas.microsoft.com/office/drawing/2014/main" id="{BBFF1422-D276-7972-6B1C-9D42AC86A436}"/>
                  </a:ext>
                </a:extLst>
              </p:cNvPr>
              <p:cNvSpPr/>
              <p:nvPr/>
            </p:nvSpPr>
            <p:spPr>
              <a:xfrm>
                <a:off x="10497091" y="3725847"/>
                <a:ext cx="122287" cy="122286"/>
              </a:xfrm>
              <a:prstGeom prst="heart">
                <a:avLst/>
              </a:prstGeom>
              <a:solidFill>
                <a:srgbClr val="FEFEF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sz="1400" b="0" i="0" u="none" strike="noStrike" kern="1200" cap="none" spc="0" normalizeH="0" baseline="0" noProof="0">
                  <a:ln>
                    <a:noFill/>
                  </a:ln>
                  <a:solidFill>
                    <a:srgbClr val="FFFFFF"/>
                  </a:solidFill>
                  <a:effectLst/>
                  <a:uLnTx/>
                  <a:uFillTx/>
                  <a:ea typeface="Arial"/>
                  <a:cs typeface="Arial"/>
                  <a:sym typeface="Arial"/>
                </a:endParaRPr>
              </a:p>
            </p:txBody>
          </p:sp>
          <p:grpSp>
            <p:nvGrpSpPr>
              <p:cNvPr id="127" name="Group 126">
                <a:extLst>
                  <a:ext uri="{FF2B5EF4-FFF2-40B4-BE49-F238E27FC236}">
                    <a16:creationId xmlns:a16="http://schemas.microsoft.com/office/drawing/2014/main" id="{8F0AC773-DFA1-EC05-1117-063958A19CA8}"/>
                  </a:ext>
                </a:extLst>
              </p:cNvPr>
              <p:cNvGrpSpPr/>
              <p:nvPr/>
            </p:nvGrpSpPr>
            <p:grpSpPr>
              <a:xfrm>
                <a:off x="10364152" y="3586082"/>
                <a:ext cx="409575" cy="765150"/>
                <a:chOff x="8416478" y="4554220"/>
                <a:chExt cx="409575" cy="765150"/>
              </a:xfrm>
            </p:grpSpPr>
            <p:sp>
              <p:nvSpPr>
                <p:cNvPr id="63" name="Graphic 3">
                  <a:extLst>
                    <a:ext uri="{FF2B5EF4-FFF2-40B4-BE49-F238E27FC236}">
                      <a16:creationId xmlns:a16="http://schemas.microsoft.com/office/drawing/2014/main" id="{C8FC3206-29E8-24DC-48F5-688C0FE37054}"/>
                    </a:ext>
                  </a:extLst>
                </p:cNvPr>
                <p:cNvSpPr/>
                <p:nvPr/>
              </p:nvSpPr>
              <p:spPr>
                <a:xfrm>
                  <a:off x="8436186" y="4908757"/>
                  <a:ext cx="370161" cy="410613"/>
                </a:xfrm>
                <a:custGeom>
                  <a:avLst/>
                  <a:gdLst>
                    <a:gd name="connsiteX0" fmla="*/ 269081 w 370161"/>
                    <a:gd name="connsiteY0" fmla="*/ 410614 h 410613"/>
                    <a:gd name="connsiteX1" fmla="*/ 117253 w 370161"/>
                    <a:gd name="connsiteY1" fmla="*/ 410614 h 410613"/>
                    <a:gd name="connsiteX2" fmla="*/ 102965 w 370161"/>
                    <a:gd name="connsiteY2" fmla="*/ 396326 h 410613"/>
                    <a:gd name="connsiteX3" fmla="*/ 117253 w 370161"/>
                    <a:gd name="connsiteY3" fmla="*/ 382039 h 410613"/>
                    <a:gd name="connsiteX4" fmla="*/ 269081 w 370161"/>
                    <a:gd name="connsiteY4" fmla="*/ 382039 h 410613"/>
                    <a:gd name="connsiteX5" fmla="*/ 318326 w 370161"/>
                    <a:gd name="connsiteY5" fmla="*/ 341462 h 410613"/>
                    <a:gd name="connsiteX6" fmla="*/ 340614 w 370161"/>
                    <a:gd name="connsiteY6" fmla="*/ 226877 h 410613"/>
                    <a:gd name="connsiteX7" fmla="*/ 330041 w 370161"/>
                    <a:gd name="connsiteY7" fmla="*/ 185348 h 410613"/>
                    <a:gd name="connsiteX8" fmla="*/ 291275 w 370161"/>
                    <a:gd name="connsiteY8" fmla="*/ 167060 h 410613"/>
                    <a:gd name="connsiteX9" fmla="*/ 229838 w 370161"/>
                    <a:gd name="connsiteY9" fmla="*/ 167060 h 410613"/>
                    <a:gd name="connsiteX10" fmla="*/ 216884 w 370161"/>
                    <a:gd name="connsiteY10" fmla="*/ 161059 h 410613"/>
                    <a:gd name="connsiteX11" fmla="*/ 213170 w 370161"/>
                    <a:gd name="connsiteY11" fmla="*/ 147057 h 410613"/>
                    <a:gd name="connsiteX12" fmla="*/ 218885 w 370161"/>
                    <a:gd name="connsiteY12" fmla="*/ 70381 h 410613"/>
                    <a:gd name="connsiteX13" fmla="*/ 218885 w 370161"/>
                    <a:gd name="connsiteY13" fmla="*/ 68190 h 410613"/>
                    <a:gd name="connsiteX14" fmla="*/ 205931 w 370161"/>
                    <a:gd name="connsiteY14" fmla="*/ 37139 h 410613"/>
                    <a:gd name="connsiteX15" fmla="*/ 182213 w 370161"/>
                    <a:gd name="connsiteY15" fmla="*/ 29138 h 410613"/>
                    <a:gd name="connsiteX16" fmla="*/ 174403 w 370161"/>
                    <a:gd name="connsiteY16" fmla="*/ 32471 h 410613"/>
                    <a:gd name="connsiteX17" fmla="*/ 164592 w 370161"/>
                    <a:gd name="connsiteY17" fmla="*/ 50283 h 410613"/>
                    <a:gd name="connsiteX18" fmla="*/ 164592 w 370161"/>
                    <a:gd name="connsiteY18" fmla="*/ 69714 h 410613"/>
                    <a:gd name="connsiteX19" fmla="*/ 155067 w 370161"/>
                    <a:gd name="connsiteY19" fmla="*/ 113339 h 410613"/>
                    <a:gd name="connsiteX20" fmla="*/ 127540 w 370161"/>
                    <a:gd name="connsiteY20" fmla="*/ 156773 h 410613"/>
                    <a:gd name="connsiteX21" fmla="*/ 107347 w 370161"/>
                    <a:gd name="connsiteY21" fmla="*/ 157249 h 410613"/>
                    <a:gd name="connsiteX22" fmla="*/ 106871 w 370161"/>
                    <a:gd name="connsiteY22" fmla="*/ 137056 h 410613"/>
                    <a:gd name="connsiteX23" fmla="*/ 128588 w 370161"/>
                    <a:gd name="connsiteY23" fmla="*/ 102861 h 410613"/>
                    <a:gd name="connsiteX24" fmla="*/ 136208 w 370161"/>
                    <a:gd name="connsiteY24" fmla="*/ 69714 h 410613"/>
                    <a:gd name="connsiteX25" fmla="*/ 136208 w 370161"/>
                    <a:gd name="connsiteY25" fmla="*/ 50283 h 410613"/>
                    <a:gd name="connsiteX26" fmla="*/ 159353 w 370161"/>
                    <a:gd name="connsiteY26" fmla="*/ 8278 h 410613"/>
                    <a:gd name="connsiteX27" fmla="*/ 175832 w 370161"/>
                    <a:gd name="connsiteY27" fmla="*/ 1325 h 410613"/>
                    <a:gd name="connsiteX28" fmla="*/ 227076 w 370161"/>
                    <a:gd name="connsiteY28" fmla="*/ 17708 h 410613"/>
                    <a:gd name="connsiteX29" fmla="*/ 247555 w 370161"/>
                    <a:gd name="connsiteY29" fmla="*/ 67047 h 410613"/>
                    <a:gd name="connsiteX30" fmla="*/ 247555 w 370161"/>
                    <a:gd name="connsiteY30" fmla="*/ 69238 h 410613"/>
                    <a:gd name="connsiteX31" fmla="*/ 243745 w 370161"/>
                    <a:gd name="connsiteY31" fmla="*/ 138485 h 410613"/>
                    <a:gd name="connsiteX32" fmla="*/ 291370 w 370161"/>
                    <a:gd name="connsiteY32" fmla="*/ 138485 h 410613"/>
                    <a:gd name="connsiteX33" fmla="*/ 352139 w 370161"/>
                    <a:gd name="connsiteY33" fmla="*/ 167155 h 410613"/>
                    <a:gd name="connsiteX34" fmla="*/ 368713 w 370161"/>
                    <a:gd name="connsiteY34" fmla="*/ 232306 h 410613"/>
                    <a:gd name="connsiteX35" fmla="*/ 346424 w 370161"/>
                    <a:gd name="connsiteY35" fmla="*/ 346892 h 410613"/>
                    <a:gd name="connsiteX36" fmla="*/ 269081 w 370161"/>
                    <a:gd name="connsiteY36" fmla="*/ 410614 h 410613"/>
                    <a:gd name="connsiteX37" fmla="*/ 241364 w 370161"/>
                    <a:gd name="connsiteY37" fmla="*/ 152201 h 410613"/>
                    <a:gd name="connsiteX38" fmla="*/ 241364 w 370161"/>
                    <a:gd name="connsiteY38" fmla="*/ 152296 h 410613"/>
                    <a:gd name="connsiteX39" fmla="*/ 241364 w 370161"/>
                    <a:gd name="connsiteY39" fmla="*/ 152201 h 410613"/>
                    <a:gd name="connsiteX40" fmla="*/ 19050 w 370161"/>
                    <a:gd name="connsiteY40" fmla="*/ 392993 h 410613"/>
                    <a:gd name="connsiteX41" fmla="*/ 0 w 370161"/>
                    <a:gd name="connsiteY41" fmla="*/ 373943 h 410613"/>
                    <a:gd name="connsiteX42" fmla="*/ 0 w 370161"/>
                    <a:gd name="connsiteY42" fmla="*/ 372990 h 410613"/>
                    <a:gd name="connsiteX43" fmla="*/ 19050 w 370161"/>
                    <a:gd name="connsiteY43" fmla="*/ 353940 h 410613"/>
                    <a:gd name="connsiteX44" fmla="*/ 38100 w 370161"/>
                    <a:gd name="connsiteY44" fmla="*/ 372990 h 410613"/>
                    <a:gd name="connsiteX45" fmla="*/ 38100 w 370161"/>
                    <a:gd name="connsiteY45" fmla="*/ 373943 h 410613"/>
                    <a:gd name="connsiteX46" fmla="*/ 19050 w 370161"/>
                    <a:gd name="connsiteY46" fmla="*/ 392993 h 410613"/>
                    <a:gd name="connsiteX47" fmla="*/ 19050 w 370161"/>
                    <a:gd name="connsiteY47" fmla="*/ 325365 h 410613"/>
                    <a:gd name="connsiteX48" fmla="*/ 0 w 370161"/>
                    <a:gd name="connsiteY48" fmla="*/ 306315 h 410613"/>
                    <a:gd name="connsiteX49" fmla="*/ 19050 w 370161"/>
                    <a:gd name="connsiteY49" fmla="*/ 286789 h 410613"/>
                    <a:gd name="connsiteX50" fmla="*/ 38100 w 370161"/>
                    <a:gd name="connsiteY50" fmla="*/ 305363 h 410613"/>
                    <a:gd name="connsiteX51" fmla="*/ 38100 w 370161"/>
                    <a:gd name="connsiteY51" fmla="*/ 306315 h 410613"/>
                    <a:gd name="connsiteX52" fmla="*/ 19050 w 370161"/>
                    <a:gd name="connsiteY52" fmla="*/ 325365 h 410613"/>
                    <a:gd name="connsiteX53" fmla="*/ 19050 w 370161"/>
                    <a:gd name="connsiteY53" fmla="*/ 257738 h 410613"/>
                    <a:gd name="connsiteX54" fmla="*/ 0 w 370161"/>
                    <a:gd name="connsiteY54" fmla="*/ 238688 h 410613"/>
                    <a:gd name="connsiteX55" fmla="*/ 0 w 370161"/>
                    <a:gd name="connsiteY55" fmla="*/ 237735 h 410613"/>
                    <a:gd name="connsiteX56" fmla="*/ 19050 w 370161"/>
                    <a:gd name="connsiteY56" fmla="*/ 218685 h 410613"/>
                    <a:gd name="connsiteX57" fmla="*/ 38100 w 370161"/>
                    <a:gd name="connsiteY57" fmla="*/ 237735 h 410613"/>
                    <a:gd name="connsiteX58" fmla="*/ 38100 w 370161"/>
                    <a:gd name="connsiteY58" fmla="*/ 238688 h 410613"/>
                    <a:gd name="connsiteX59" fmla="*/ 19050 w 370161"/>
                    <a:gd name="connsiteY59" fmla="*/ 257738 h 410613"/>
                    <a:gd name="connsiteX60" fmla="*/ 19050 w 370161"/>
                    <a:gd name="connsiteY60" fmla="*/ 190110 h 410613"/>
                    <a:gd name="connsiteX61" fmla="*/ 0 w 370161"/>
                    <a:gd name="connsiteY61" fmla="*/ 171060 h 410613"/>
                    <a:gd name="connsiteX62" fmla="*/ 19050 w 370161"/>
                    <a:gd name="connsiteY62" fmla="*/ 151534 h 410613"/>
                    <a:gd name="connsiteX63" fmla="*/ 38100 w 370161"/>
                    <a:gd name="connsiteY63" fmla="*/ 170108 h 410613"/>
                    <a:gd name="connsiteX64" fmla="*/ 38100 w 370161"/>
                    <a:gd name="connsiteY64" fmla="*/ 171060 h 410613"/>
                    <a:gd name="connsiteX65" fmla="*/ 19050 w 370161"/>
                    <a:gd name="connsiteY65" fmla="*/ 190110 h 41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70161" h="410613">
                      <a:moveTo>
                        <a:pt x="269081" y="410614"/>
                      </a:moveTo>
                      <a:lnTo>
                        <a:pt x="117253" y="410614"/>
                      </a:lnTo>
                      <a:cubicBezTo>
                        <a:pt x="109347" y="410614"/>
                        <a:pt x="102965" y="404232"/>
                        <a:pt x="102965" y="396326"/>
                      </a:cubicBezTo>
                      <a:cubicBezTo>
                        <a:pt x="102965" y="388421"/>
                        <a:pt x="109347" y="382039"/>
                        <a:pt x="117253" y="382039"/>
                      </a:cubicBezTo>
                      <a:lnTo>
                        <a:pt x="269081" y="382039"/>
                      </a:lnTo>
                      <a:cubicBezTo>
                        <a:pt x="293084" y="382039"/>
                        <a:pt x="313754" y="364989"/>
                        <a:pt x="318326" y="341462"/>
                      </a:cubicBezTo>
                      <a:lnTo>
                        <a:pt x="340614" y="226877"/>
                      </a:lnTo>
                      <a:cubicBezTo>
                        <a:pt x="343472" y="212113"/>
                        <a:pt x="339662" y="196968"/>
                        <a:pt x="330041" y="185348"/>
                      </a:cubicBezTo>
                      <a:cubicBezTo>
                        <a:pt x="320516" y="173727"/>
                        <a:pt x="306324" y="167060"/>
                        <a:pt x="291275" y="167060"/>
                      </a:cubicBezTo>
                      <a:lnTo>
                        <a:pt x="229838" y="167060"/>
                      </a:lnTo>
                      <a:cubicBezTo>
                        <a:pt x="224885" y="167060"/>
                        <a:pt x="220123" y="164869"/>
                        <a:pt x="216884" y="161059"/>
                      </a:cubicBezTo>
                      <a:cubicBezTo>
                        <a:pt x="213551" y="157058"/>
                        <a:pt x="212217" y="152010"/>
                        <a:pt x="213170" y="147057"/>
                      </a:cubicBezTo>
                      <a:cubicBezTo>
                        <a:pt x="218408" y="117720"/>
                        <a:pt x="219932" y="96956"/>
                        <a:pt x="218885" y="70381"/>
                      </a:cubicBezTo>
                      <a:lnTo>
                        <a:pt x="218885" y="68190"/>
                      </a:lnTo>
                      <a:cubicBezTo>
                        <a:pt x="218313" y="56570"/>
                        <a:pt x="213741" y="45521"/>
                        <a:pt x="205931" y="37139"/>
                      </a:cubicBezTo>
                      <a:cubicBezTo>
                        <a:pt x="199549" y="30281"/>
                        <a:pt x="190500" y="27233"/>
                        <a:pt x="182213" y="29138"/>
                      </a:cubicBezTo>
                      <a:cubicBezTo>
                        <a:pt x="179451" y="29804"/>
                        <a:pt x="176879" y="30852"/>
                        <a:pt x="174403" y="32471"/>
                      </a:cubicBezTo>
                      <a:cubicBezTo>
                        <a:pt x="168212" y="36377"/>
                        <a:pt x="164592" y="43044"/>
                        <a:pt x="164592" y="50283"/>
                      </a:cubicBezTo>
                      <a:lnTo>
                        <a:pt x="164592" y="69714"/>
                      </a:lnTo>
                      <a:cubicBezTo>
                        <a:pt x="164592" y="86954"/>
                        <a:pt x="161544" y="96670"/>
                        <a:pt x="155067" y="113339"/>
                      </a:cubicBezTo>
                      <a:cubicBezTo>
                        <a:pt x="148685" y="129722"/>
                        <a:pt x="139351" y="144295"/>
                        <a:pt x="127540" y="156773"/>
                      </a:cubicBezTo>
                      <a:cubicBezTo>
                        <a:pt x="122111" y="162488"/>
                        <a:pt x="113062" y="162678"/>
                        <a:pt x="107347" y="157249"/>
                      </a:cubicBezTo>
                      <a:cubicBezTo>
                        <a:pt x="101632" y="151820"/>
                        <a:pt x="101441" y="142771"/>
                        <a:pt x="106871" y="137056"/>
                      </a:cubicBezTo>
                      <a:cubicBezTo>
                        <a:pt x="116205" y="127245"/>
                        <a:pt x="123444" y="115720"/>
                        <a:pt x="128588" y="102861"/>
                      </a:cubicBezTo>
                      <a:cubicBezTo>
                        <a:pt x="134207" y="88478"/>
                        <a:pt x="136208" y="82287"/>
                        <a:pt x="136208" y="69714"/>
                      </a:cubicBezTo>
                      <a:lnTo>
                        <a:pt x="136208" y="50283"/>
                      </a:lnTo>
                      <a:cubicBezTo>
                        <a:pt x="136208" y="33138"/>
                        <a:pt x="144780" y="17422"/>
                        <a:pt x="159353" y="8278"/>
                      </a:cubicBezTo>
                      <a:cubicBezTo>
                        <a:pt x="164497" y="5039"/>
                        <a:pt x="170021" y="2753"/>
                        <a:pt x="175832" y="1325"/>
                      </a:cubicBezTo>
                      <a:cubicBezTo>
                        <a:pt x="194120" y="-2962"/>
                        <a:pt x="213741" y="3325"/>
                        <a:pt x="227076" y="17708"/>
                      </a:cubicBezTo>
                      <a:cubicBezTo>
                        <a:pt x="239459" y="31138"/>
                        <a:pt x="246793" y="48664"/>
                        <a:pt x="247555" y="67047"/>
                      </a:cubicBezTo>
                      <a:lnTo>
                        <a:pt x="247555" y="69238"/>
                      </a:lnTo>
                      <a:cubicBezTo>
                        <a:pt x="248698" y="93717"/>
                        <a:pt x="247555" y="113720"/>
                        <a:pt x="243745" y="138485"/>
                      </a:cubicBezTo>
                      <a:lnTo>
                        <a:pt x="291370" y="138485"/>
                      </a:lnTo>
                      <a:cubicBezTo>
                        <a:pt x="314992" y="138485"/>
                        <a:pt x="337185" y="148867"/>
                        <a:pt x="352139" y="167155"/>
                      </a:cubicBezTo>
                      <a:cubicBezTo>
                        <a:pt x="367189" y="185348"/>
                        <a:pt x="373190" y="209065"/>
                        <a:pt x="368713" y="232306"/>
                      </a:cubicBezTo>
                      <a:lnTo>
                        <a:pt x="346424" y="346892"/>
                      </a:lnTo>
                      <a:cubicBezTo>
                        <a:pt x="339185" y="383849"/>
                        <a:pt x="306705" y="410614"/>
                        <a:pt x="269081" y="410614"/>
                      </a:cubicBezTo>
                      <a:close/>
                      <a:moveTo>
                        <a:pt x="241364" y="152201"/>
                      </a:moveTo>
                      <a:cubicBezTo>
                        <a:pt x="241364" y="152201"/>
                        <a:pt x="241364" y="152201"/>
                        <a:pt x="241364" y="152296"/>
                      </a:cubicBezTo>
                      <a:cubicBezTo>
                        <a:pt x="241364" y="152296"/>
                        <a:pt x="241364" y="152296"/>
                        <a:pt x="241364" y="152201"/>
                      </a:cubicBezTo>
                      <a:close/>
                      <a:moveTo>
                        <a:pt x="19050" y="392993"/>
                      </a:moveTo>
                      <a:cubicBezTo>
                        <a:pt x="8573" y="392993"/>
                        <a:pt x="0" y="384420"/>
                        <a:pt x="0" y="373943"/>
                      </a:cubicBezTo>
                      <a:lnTo>
                        <a:pt x="0" y="372990"/>
                      </a:lnTo>
                      <a:cubicBezTo>
                        <a:pt x="0" y="362513"/>
                        <a:pt x="8573" y="353940"/>
                        <a:pt x="19050" y="353940"/>
                      </a:cubicBezTo>
                      <a:cubicBezTo>
                        <a:pt x="29528" y="353940"/>
                        <a:pt x="38100" y="362513"/>
                        <a:pt x="38100" y="372990"/>
                      </a:cubicBezTo>
                      <a:lnTo>
                        <a:pt x="38100" y="373943"/>
                      </a:lnTo>
                      <a:cubicBezTo>
                        <a:pt x="38100" y="384420"/>
                        <a:pt x="29528" y="392993"/>
                        <a:pt x="19050" y="392993"/>
                      </a:cubicBezTo>
                      <a:close/>
                      <a:moveTo>
                        <a:pt x="19050" y="325365"/>
                      </a:moveTo>
                      <a:cubicBezTo>
                        <a:pt x="8573" y="325365"/>
                        <a:pt x="0" y="316793"/>
                        <a:pt x="0" y="306315"/>
                      </a:cubicBezTo>
                      <a:cubicBezTo>
                        <a:pt x="0" y="295838"/>
                        <a:pt x="8573" y="286789"/>
                        <a:pt x="19050" y="286789"/>
                      </a:cubicBezTo>
                      <a:cubicBezTo>
                        <a:pt x="29528" y="286789"/>
                        <a:pt x="38100" y="294885"/>
                        <a:pt x="38100" y="305363"/>
                      </a:cubicBezTo>
                      <a:lnTo>
                        <a:pt x="38100" y="306315"/>
                      </a:lnTo>
                      <a:cubicBezTo>
                        <a:pt x="38100" y="316793"/>
                        <a:pt x="29528" y="325365"/>
                        <a:pt x="19050" y="325365"/>
                      </a:cubicBezTo>
                      <a:close/>
                      <a:moveTo>
                        <a:pt x="19050" y="257738"/>
                      </a:moveTo>
                      <a:cubicBezTo>
                        <a:pt x="8573" y="257738"/>
                        <a:pt x="0" y="249165"/>
                        <a:pt x="0" y="238688"/>
                      </a:cubicBezTo>
                      <a:lnTo>
                        <a:pt x="0" y="237735"/>
                      </a:lnTo>
                      <a:cubicBezTo>
                        <a:pt x="0" y="227258"/>
                        <a:pt x="8573" y="218685"/>
                        <a:pt x="19050" y="218685"/>
                      </a:cubicBezTo>
                      <a:cubicBezTo>
                        <a:pt x="29528" y="218685"/>
                        <a:pt x="38100" y="227258"/>
                        <a:pt x="38100" y="237735"/>
                      </a:cubicBezTo>
                      <a:lnTo>
                        <a:pt x="38100" y="238688"/>
                      </a:lnTo>
                      <a:cubicBezTo>
                        <a:pt x="38100" y="249165"/>
                        <a:pt x="29528" y="257738"/>
                        <a:pt x="19050" y="257738"/>
                      </a:cubicBezTo>
                      <a:close/>
                      <a:moveTo>
                        <a:pt x="19050" y="190110"/>
                      </a:moveTo>
                      <a:cubicBezTo>
                        <a:pt x="8573" y="190110"/>
                        <a:pt x="0" y="181538"/>
                        <a:pt x="0" y="171060"/>
                      </a:cubicBezTo>
                      <a:cubicBezTo>
                        <a:pt x="0" y="160583"/>
                        <a:pt x="8573" y="151534"/>
                        <a:pt x="19050" y="151534"/>
                      </a:cubicBezTo>
                      <a:cubicBezTo>
                        <a:pt x="29528" y="151534"/>
                        <a:pt x="38100" y="159630"/>
                        <a:pt x="38100" y="170108"/>
                      </a:cubicBezTo>
                      <a:lnTo>
                        <a:pt x="38100" y="171060"/>
                      </a:lnTo>
                      <a:cubicBezTo>
                        <a:pt x="38100" y="181538"/>
                        <a:pt x="29528" y="190110"/>
                        <a:pt x="19050" y="190110"/>
                      </a:cubicBezTo>
                      <a:close/>
                    </a:path>
                  </a:pathLst>
                </a:custGeom>
                <a:solidFill>
                  <a:schemeClr val="tx1">
                    <a:lumMod val="20000"/>
                    <a:lumOff val="8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26" name="Freeform 125">
                  <a:extLst>
                    <a:ext uri="{FF2B5EF4-FFF2-40B4-BE49-F238E27FC236}">
                      <a16:creationId xmlns:a16="http://schemas.microsoft.com/office/drawing/2014/main" id="{805D6E43-CB4D-3026-5A22-22A43FC7487F}"/>
                    </a:ext>
                  </a:extLst>
                </p:cNvPr>
                <p:cNvSpPr/>
                <p:nvPr/>
              </p:nvSpPr>
              <p:spPr>
                <a:xfrm>
                  <a:off x="8416478" y="4554220"/>
                  <a:ext cx="409575" cy="394144"/>
                </a:xfrm>
                <a:custGeom>
                  <a:avLst/>
                  <a:gdLst>
                    <a:gd name="connsiteX0" fmla="*/ 57868 w 409575"/>
                    <a:gd name="connsiteY0" fmla="*/ 394130 h 394145"/>
                    <a:gd name="connsiteX1" fmla="*/ 57912 w 409575"/>
                    <a:gd name="connsiteY1" fmla="*/ 394145 h 394145"/>
                    <a:gd name="connsiteX2" fmla="*/ 57817 w 409575"/>
                    <a:gd name="connsiteY2" fmla="*/ 394145 h 394145"/>
                    <a:gd name="connsiteX3" fmla="*/ 180214 w 409575"/>
                    <a:gd name="connsiteY3" fmla="*/ 104584 h 394145"/>
                    <a:gd name="connsiteX4" fmla="*/ 201645 w 409575"/>
                    <a:gd name="connsiteY4" fmla="*/ 113347 h 394145"/>
                    <a:gd name="connsiteX5" fmla="*/ 204883 w 409575"/>
                    <a:gd name="connsiteY5" fmla="*/ 116586 h 394145"/>
                    <a:gd name="connsiteX6" fmla="*/ 208122 w 409575"/>
                    <a:gd name="connsiteY6" fmla="*/ 113347 h 394145"/>
                    <a:gd name="connsiteX7" fmla="*/ 229553 w 409575"/>
                    <a:gd name="connsiteY7" fmla="*/ 104584 h 394145"/>
                    <a:gd name="connsiteX8" fmla="*/ 250984 w 409575"/>
                    <a:gd name="connsiteY8" fmla="*/ 113347 h 394145"/>
                    <a:gd name="connsiteX9" fmla="*/ 260128 w 409575"/>
                    <a:gd name="connsiteY9" fmla="*/ 134302 h 394145"/>
                    <a:gd name="connsiteX10" fmla="*/ 253747 w 409575"/>
                    <a:gd name="connsiteY10" fmla="*/ 156495 h 394145"/>
                    <a:gd name="connsiteX11" fmla="*/ 210122 w 409575"/>
                    <a:gd name="connsiteY11" fmla="*/ 197167 h 394145"/>
                    <a:gd name="connsiteX12" fmla="*/ 206884 w 409575"/>
                    <a:gd name="connsiteY12" fmla="*/ 199548 h 394145"/>
                    <a:gd name="connsiteX13" fmla="*/ 204883 w 409575"/>
                    <a:gd name="connsiteY13" fmla="*/ 200215 h 394145"/>
                    <a:gd name="connsiteX14" fmla="*/ 202883 w 409575"/>
                    <a:gd name="connsiteY14" fmla="*/ 199548 h 394145"/>
                    <a:gd name="connsiteX15" fmla="*/ 199645 w 409575"/>
                    <a:gd name="connsiteY15" fmla="*/ 197167 h 394145"/>
                    <a:gd name="connsiteX16" fmla="*/ 156020 w 409575"/>
                    <a:gd name="connsiteY16" fmla="*/ 156495 h 394145"/>
                    <a:gd name="connsiteX17" fmla="*/ 149638 w 409575"/>
                    <a:gd name="connsiteY17" fmla="*/ 134302 h 394145"/>
                    <a:gd name="connsiteX18" fmla="*/ 158782 w 409575"/>
                    <a:gd name="connsiteY18" fmla="*/ 113347 h 394145"/>
                    <a:gd name="connsiteX19" fmla="*/ 180214 w 409575"/>
                    <a:gd name="connsiteY19" fmla="*/ 104584 h 394145"/>
                    <a:gd name="connsiteX20" fmla="*/ 61913 w 409575"/>
                    <a:gd name="connsiteY20" fmla="*/ 28575 h 394145"/>
                    <a:gd name="connsiteX21" fmla="*/ 28575 w 409575"/>
                    <a:gd name="connsiteY21" fmla="*/ 61912 h 394145"/>
                    <a:gd name="connsiteX22" fmla="*/ 28575 w 409575"/>
                    <a:gd name="connsiteY22" fmla="*/ 242888 h 394145"/>
                    <a:gd name="connsiteX23" fmla="*/ 61913 w 409575"/>
                    <a:gd name="connsiteY23" fmla="*/ 276225 h 394145"/>
                    <a:gd name="connsiteX24" fmla="*/ 98965 w 409575"/>
                    <a:gd name="connsiteY24" fmla="*/ 276225 h 394145"/>
                    <a:gd name="connsiteX25" fmla="*/ 67628 w 409575"/>
                    <a:gd name="connsiteY25" fmla="*/ 358331 h 394145"/>
                    <a:gd name="connsiteX26" fmla="*/ 193072 w 409575"/>
                    <a:gd name="connsiteY26" fmla="*/ 276225 h 394145"/>
                    <a:gd name="connsiteX27" fmla="*/ 347663 w 409575"/>
                    <a:gd name="connsiteY27" fmla="*/ 276225 h 394145"/>
                    <a:gd name="connsiteX28" fmla="*/ 381000 w 409575"/>
                    <a:gd name="connsiteY28" fmla="*/ 242888 h 394145"/>
                    <a:gd name="connsiteX29" fmla="*/ 381000 w 409575"/>
                    <a:gd name="connsiteY29" fmla="*/ 61912 h 394145"/>
                    <a:gd name="connsiteX30" fmla="*/ 347663 w 409575"/>
                    <a:gd name="connsiteY30" fmla="*/ 28575 h 394145"/>
                    <a:gd name="connsiteX31" fmla="*/ 62008 w 409575"/>
                    <a:gd name="connsiteY31" fmla="*/ 28575 h 394145"/>
                    <a:gd name="connsiteX32" fmla="*/ 61913 w 409575"/>
                    <a:gd name="connsiteY32" fmla="*/ 0 h 394145"/>
                    <a:gd name="connsiteX33" fmla="*/ 347663 w 409575"/>
                    <a:gd name="connsiteY33" fmla="*/ 0 h 394145"/>
                    <a:gd name="connsiteX34" fmla="*/ 409575 w 409575"/>
                    <a:gd name="connsiteY34" fmla="*/ 61912 h 394145"/>
                    <a:gd name="connsiteX35" fmla="*/ 409575 w 409575"/>
                    <a:gd name="connsiteY35" fmla="*/ 242888 h 394145"/>
                    <a:gd name="connsiteX36" fmla="*/ 347663 w 409575"/>
                    <a:gd name="connsiteY36" fmla="*/ 304800 h 394145"/>
                    <a:gd name="connsiteX37" fmla="*/ 201549 w 409575"/>
                    <a:gd name="connsiteY37" fmla="*/ 304800 h 394145"/>
                    <a:gd name="connsiteX38" fmla="*/ 70866 w 409575"/>
                    <a:gd name="connsiteY38" fmla="*/ 390239 h 394145"/>
                    <a:gd name="connsiteX39" fmla="*/ 57868 w 409575"/>
                    <a:gd name="connsiteY39" fmla="*/ 394130 h 394145"/>
                    <a:gd name="connsiteX40" fmla="*/ 42958 w 409575"/>
                    <a:gd name="connsiteY40" fmla="*/ 388810 h 394145"/>
                    <a:gd name="connsiteX41" fmla="*/ 35719 w 409575"/>
                    <a:gd name="connsiteY41" fmla="*/ 361759 h 394145"/>
                    <a:gd name="connsiteX42" fmla="*/ 57531 w 409575"/>
                    <a:gd name="connsiteY42" fmla="*/ 304609 h 394145"/>
                    <a:gd name="connsiteX43" fmla="*/ 0 w 409575"/>
                    <a:gd name="connsiteY43" fmla="*/ 242888 h 394145"/>
                    <a:gd name="connsiteX44" fmla="*/ 0 w 409575"/>
                    <a:gd name="connsiteY44" fmla="*/ 61912 h 394145"/>
                    <a:gd name="connsiteX45" fmla="*/ 61913 w 409575"/>
                    <a:gd name="connsiteY45" fmla="*/ 0 h 39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9575" h="394145">
                      <a:moveTo>
                        <a:pt x="57868" y="394130"/>
                      </a:moveTo>
                      <a:lnTo>
                        <a:pt x="57912" y="394145"/>
                      </a:lnTo>
                      <a:lnTo>
                        <a:pt x="57817" y="394145"/>
                      </a:lnTo>
                      <a:close/>
                      <a:moveTo>
                        <a:pt x="180214" y="104584"/>
                      </a:moveTo>
                      <a:cubicBezTo>
                        <a:pt x="188215" y="104584"/>
                        <a:pt x="195930" y="107727"/>
                        <a:pt x="201645" y="113347"/>
                      </a:cubicBezTo>
                      <a:lnTo>
                        <a:pt x="204883" y="116586"/>
                      </a:lnTo>
                      <a:lnTo>
                        <a:pt x="208122" y="113347"/>
                      </a:lnTo>
                      <a:cubicBezTo>
                        <a:pt x="213837" y="107727"/>
                        <a:pt x="221552" y="104584"/>
                        <a:pt x="229553" y="104584"/>
                      </a:cubicBezTo>
                      <a:cubicBezTo>
                        <a:pt x="237554" y="104584"/>
                        <a:pt x="245269" y="107727"/>
                        <a:pt x="250984" y="113347"/>
                      </a:cubicBezTo>
                      <a:cubicBezTo>
                        <a:pt x="256604" y="118967"/>
                        <a:pt x="259843" y="126396"/>
                        <a:pt x="260128" y="134302"/>
                      </a:cubicBezTo>
                      <a:cubicBezTo>
                        <a:pt x="260414" y="142208"/>
                        <a:pt x="258128" y="149923"/>
                        <a:pt x="253747" y="156495"/>
                      </a:cubicBezTo>
                      <a:cubicBezTo>
                        <a:pt x="242507" y="173450"/>
                        <a:pt x="227553" y="184403"/>
                        <a:pt x="210122" y="197167"/>
                      </a:cubicBezTo>
                      <a:cubicBezTo>
                        <a:pt x="209074" y="197929"/>
                        <a:pt x="207931" y="198786"/>
                        <a:pt x="206884" y="199548"/>
                      </a:cubicBezTo>
                      <a:cubicBezTo>
                        <a:pt x="206312" y="199929"/>
                        <a:pt x="205645" y="200215"/>
                        <a:pt x="204883" y="200215"/>
                      </a:cubicBezTo>
                      <a:cubicBezTo>
                        <a:pt x="204121" y="200215"/>
                        <a:pt x="203455" y="200025"/>
                        <a:pt x="202883" y="199548"/>
                      </a:cubicBezTo>
                      <a:cubicBezTo>
                        <a:pt x="201835" y="198786"/>
                        <a:pt x="200692" y="197929"/>
                        <a:pt x="199645" y="197167"/>
                      </a:cubicBezTo>
                      <a:cubicBezTo>
                        <a:pt x="182214" y="184403"/>
                        <a:pt x="167164" y="173450"/>
                        <a:pt x="156020" y="156495"/>
                      </a:cubicBezTo>
                      <a:cubicBezTo>
                        <a:pt x="151639" y="149923"/>
                        <a:pt x="149448" y="142208"/>
                        <a:pt x="149638" y="134302"/>
                      </a:cubicBezTo>
                      <a:cubicBezTo>
                        <a:pt x="149829" y="126396"/>
                        <a:pt x="153163" y="118872"/>
                        <a:pt x="158782" y="113347"/>
                      </a:cubicBezTo>
                      <a:cubicBezTo>
                        <a:pt x="164497" y="107727"/>
                        <a:pt x="172213" y="104584"/>
                        <a:pt x="180214" y="104584"/>
                      </a:cubicBezTo>
                      <a:close/>
                      <a:moveTo>
                        <a:pt x="61913" y="28575"/>
                      </a:moveTo>
                      <a:cubicBezTo>
                        <a:pt x="43529" y="28575"/>
                        <a:pt x="28575" y="43529"/>
                        <a:pt x="28575" y="61912"/>
                      </a:cubicBezTo>
                      <a:lnTo>
                        <a:pt x="28575" y="242888"/>
                      </a:lnTo>
                      <a:cubicBezTo>
                        <a:pt x="28575" y="261271"/>
                        <a:pt x="43529" y="276225"/>
                        <a:pt x="61913" y="276225"/>
                      </a:cubicBezTo>
                      <a:lnTo>
                        <a:pt x="98965" y="276225"/>
                      </a:lnTo>
                      <a:lnTo>
                        <a:pt x="67628" y="358331"/>
                      </a:lnTo>
                      <a:lnTo>
                        <a:pt x="193072" y="276225"/>
                      </a:lnTo>
                      <a:lnTo>
                        <a:pt x="347663" y="276225"/>
                      </a:lnTo>
                      <a:cubicBezTo>
                        <a:pt x="366046" y="276225"/>
                        <a:pt x="381000" y="261271"/>
                        <a:pt x="381000" y="242888"/>
                      </a:cubicBezTo>
                      <a:lnTo>
                        <a:pt x="381000" y="61912"/>
                      </a:lnTo>
                      <a:cubicBezTo>
                        <a:pt x="381000" y="43529"/>
                        <a:pt x="366046" y="28575"/>
                        <a:pt x="347663" y="28575"/>
                      </a:cubicBezTo>
                      <a:lnTo>
                        <a:pt x="62008" y="28575"/>
                      </a:lnTo>
                      <a:close/>
                      <a:moveTo>
                        <a:pt x="61913" y="0"/>
                      </a:moveTo>
                      <a:lnTo>
                        <a:pt x="347663" y="0"/>
                      </a:lnTo>
                      <a:cubicBezTo>
                        <a:pt x="381762" y="0"/>
                        <a:pt x="409575" y="27813"/>
                        <a:pt x="409575" y="61912"/>
                      </a:cubicBezTo>
                      <a:lnTo>
                        <a:pt x="409575" y="242888"/>
                      </a:lnTo>
                      <a:cubicBezTo>
                        <a:pt x="409575" y="276987"/>
                        <a:pt x="381762" y="304800"/>
                        <a:pt x="347663" y="304800"/>
                      </a:cubicBezTo>
                      <a:lnTo>
                        <a:pt x="201549" y="304800"/>
                      </a:lnTo>
                      <a:lnTo>
                        <a:pt x="70866" y="390239"/>
                      </a:lnTo>
                      <a:lnTo>
                        <a:pt x="57868" y="394130"/>
                      </a:lnTo>
                      <a:lnTo>
                        <a:pt x="42958" y="388810"/>
                      </a:lnTo>
                      <a:cubicBezTo>
                        <a:pt x="34957" y="382333"/>
                        <a:pt x="32004" y="371380"/>
                        <a:pt x="35719" y="361759"/>
                      </a:cubicBezTo>
                      <a:lnTo>
                        <a:pt x="57531" y="304609"/>
                      </a:lnTo>
                      <a:cubicBezTo>
                        <a:pt x="25432" y="302324"/>
                        <a:pt x="0" y="275463"/>
                        <a:pt x="0" y="242888"/>
                      </a:cubicBezTo>
                      <a:lnTo>
                        <a:pt x="0" y="61912"/>
                      </a:lnTo>
                      <a:cubicBezTo>
                        <a:pt x="0" y="27813"/>
                        <a:pt x="27813" y="0"/>
                        <a:pt x="61913" y="0"/>
                      </a:cubicBezTo>
                      <a:close/>
                    </a:path>
                  </a:pathLst>
                </a:custGeom>
                <a:solidFill>
                  <a:schemeClr val="tx1">
                    <a:lumMod val="20000"/>
                    <a:lumOff val="8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grpSp>
        </p:grpSp>
        <p:sp>
          <p:nvSpPr>
            <p:cNvPr id="56" name="Google Shape;212;g1dafebf0cb4_0_34">
              <a:extLst>
                <a:ext uri="{FF2B5EF4-FFF2-40B4-BE49-F238E27FC236}">
                  <a16:creationId xmlns:a16="http://schemas.microsoft.com/office/drawing/2014/main" id="{3F5F78C4-B63F-6841-CF57-DA716E2C7E82}"/>
                </a:ext>
              </a:extLst>
            </p:cNvPr>
            <p:cNvSpPr txBox="1"/>
            <p:nvPr/>
          </p:nvSpPr>
          <p:spPr>
            <a:xfrm>
              <a:off x="8217139" y="3048983"/>
              <a:ext cx="2616392" cy="573193"/>
            </a:xfrm>
            <a:prstGeom prst="rect">
              <a:avLst/>
            </a:prstGeom>
            <a:noFill/>
            <a:ln>
              <a:noFill/>
            </a:ln>
          </p:spPr>
          <p:txBody>
            <a:bodyPr spcFirstLastPara="1" wrap="square" lIns="182880" tIns="45700" rIns="91425" bIns="45700" anchor="t" anchorCtr="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70+ NPS </a:t>
              </a:r>
              <a:r>
                <a:rPr kumimoji="0" lang="en-US" sz="1000" b="1" i="0" u="none" strike="noStrike" kern="1200" cap="none" spc="0" normalizeH="0" baseline="0" noProof="0">
                  <a:ln>
                    <a:noFill/>
                  </a:ln>
                  <a:solidFill>
                    <a:schemeClr val="tx2"/>
                  </a:solidFill>
                  <a:effectLst/>
                  <a:uLnTx/>
                  <a:uFillTx/>
                  <a:ea typeface="+mn-ea"/>
                  <a:cs typeface="+mn-cs"/>
                </a:rPr>
                <a:t>SaaS Avg: 30</a:t>
              </a:r>
              <a:endParaRPr kumimoji="0" sz="1600" b="0" i="0" u="none" strike="noStrike" kern="1200" cap="none" spc="0" normalizeH="0" baseline="0" noProof="0">
                <a:ln>
                  <a:noFill/>
                </a:ln>
                <a:solidFill>
                  <a:schemeClr val="tx2"/>
                </a:solidFill>
                <a:effectLst/>
                <a:uLnTx/>
                <a:uFillTx/>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Net Promoter Score</a:t>
              </a:r>
              <a:endParaRPr kumimoji="0" sz="1100" b="0" i="0" u="none" strike="noStrike" kern="1200" cap="none" spc="0" normalizeH="0" baseline="0" noProof="0">
                <a:ln>
                  <a:noFill/>
                </a:ln>
                <a:solidFill>
                  <a:schemeClr val="tx2"/>
                </a:solidFill>
                <a:effectLst/>
                <a:uLnTx/>
                <a:uFillTx/>
                <a:ea typeface="+mn-ea"/>
                <a:cs typeface="+mn-cs"/>
              </a:endParaRPr>
            </a:p>
          </p:txBody>
        </p:sp>
        <p:sp>
          <p:nvSpPr>
            <p:cNvPr id="58" name="Google Shape;212;g1dafebf0cb4_0_34">
              <a:extLst>
                <a:ext uri="{FF2B5EF4-FFF2-40B4-BE49-F238E27FC236}">
                  <a16:creationId xmlns:a16="http://schemas.microsoft.com/office/drawing/2014/main" id="{A9F1AD8B-D912-3F66-4CD2-943F568E9BD9}"/>
                </a:ext>
              </a:extLst>
            </p:cNvPr>
            <p:cNvSpPr txBox="1"/>
            <p:nvPr/>
          </p:nvSpPr>
          <p:spPr>
            <a:xfrm>
              <a:off x="8217139" y="3648625"/>
              <a:ext cx="1795689" cy="743240"/>
            </a:xfrm>
            <a:prstGeom prst="rect">
              <a:avLst/>
            </a:prstGeom>
            <a:noFill/>
            <a:ln>
              <a:noFill/>
            </a:ln>
          </p:spPr>
          <p:txBody>
            <a:bodyPr spcFirstLastPara="1" wrap="square" lIns="182880" tIns="45700" rIns="91425" bIns="45700" anchor="t" anchorCtr="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13+ Years</a:t>
              </a:r>
              <a:endParaRPr kumimoji="0" lang="en-US" sz="1400" b="0" i="0" u="none" strike="noStrike" kern="1200" cap="none" spc="0" normalizeH="0" baseline="0" noProof="0">
                <a:ln>
                  <a:noFill/>
                </a:ln>
                <a:solidFill>
                  <a:schemeClr val="tx2"/>
                </a:solidFill>
                <a:effectLst/>
                <a:uLnTx/>
                <a:uFillTx/>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Cloud operational excellence</a:t>
              </a:r>
            </a:p>
          </p:txBody>
        </p:sp>
      </p:grpSp>
      <p:sp>
        <p:nvSpPr>
          <p:cNvPr id="26" name="Round Same Side Corner Rectangle 25">
            <a:extLst>
              <a:ext uri="{FF2B5EF4-FFF2-40B4-BE49-F238E27FC236}">
                <a16:creationId xmlns:a16="http://schemas.microsoft.com/office/drawing/2014/main" id="{12EE9A95-6C7A-3FD1-0496-CB91209BE398}"/>
              </a:ext>
            </a:extLst>
          </p:cNvPr>
          <p:cNvSpPr/>
          <p:nvPr/>
        </p:nvSpPr>
        <p:spPr>
          <a:xfrm rot="5400000">
            <a:off x="1807946" y="-1333156"/>
            <a:ext cx="1797615" cy="5413513"/>
          </a:xfrm>
          <a:prstGeom prst="round2SameRect">
            <a:avLst>
              <a:gd name="adj1" fmla="val 7210"/>
              <a:gd name="adj2" fmla="val 0"/>
            </a:avLst>
          </a:prstGeom>
          <a:solidFill>
            <a:schemeClr val="accent1">
              <a:lumMod val="20000"/>
              <a:lumOff val="80000"/>
              <a:alpha val="400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27" name="Title 4">
            <a:extLst>
              <a:ext uri="{FF2B5EF4-FFF2-40B4-BE49-F238E27FC236}">
                <a16:creationId xmlns:a16="http://schemas.microsoft.com/office/drawing/2014/main" id="{EEAB8BC4-8ADA-1D8F-8B71-40AF87CA2372}"/>
              </a:ext>
            </a:extLst>
          </p:cNvPr>
          <p:cNvSpPr>
            <a:spLocks noGrp="1"/>
          </p:cNvSpPr>
          <p:nvPr>
            <p:ph type="title"/>
          </p:nvPr>
        </p:nvSpPr>
        <p:spPr>
          <a:xfrm>
            <a:off x="530352" y="762985"/>
            <a:ext cx="3649773" cy="1200329"/>
          </a:xfrm>
        </p:spPr>
        <p:txBody>
          <a:bodyPr wrap="square">
            <a:spAutoFit/>
          </a:bodyPr>
          <a:lstStyle/>
          <a:p>
            <a:pPr>
              <a:lnSpc>
                <a:spcPct val="100000"/>
              </a:lnSpc>
              <a:spcAft>
                <a:spcPts val="300"/>
              </a:spcAft>
            </a:pPr>
            <a:r>
              <a:rPr lang="en-US" sz="3200"/>
              <a:t>Zscaler’s Mission: </a:t>
            </a:r>
            <a:br>
              <a:rPr lang="en-US" sz="2400"/>
            </a:br>
            <a:r>
              <a:rPr lang="en-US" sz="2000" b="0"/>
              <a:t>To Secure, Simplify and Transform Businesses</a:t>
            </a:r>
            <a:endParaRPr lang="en-US" sz="2400" b="0">
              <a:highlight>
                <a:srgbClr val="FFFF00"/>
              </a:highlight>
            </a:endParaRPr>
          </a:p>
        </p:txBody>
      </p:sp>
      <p:grpSp>
        <p:nvGrpSpPr>
          <p:cNvPr id="157" name="Group 156">
            <a:extLst>
              <a:ext uri="{FF2B5EF4-FFF2-40B4-BE49-F238E27FC236}">
                <a16:creationId xmlns:a16="http://schemas.microsoft.com/office/drawing/2014/main" id="{6678FEA5-481A-E8BC-4DD4-032FE8C6DAC7}"/>
              </a:ext>
            </a:extLst>
          </p:cNvPr>
          <p:cNvGrpSpPr/>
          <p:nvPr/>
        </p:nvGrpSpPr>
        <p:grpSpPr>
          <a:xfrm>
            <a:off x="5996135" y="1782768"/>
            <a:ext cx="4826129" cy="462035"/>
            <a:chOff x="5996135" y="1795635"/>
            <a:chExt cx="4826129" cy="462035"/>
          </a:xfrm>
        </p:grpSpPr>
        <p:grpSp>
          <p:nvGrpSpPr>
            <p:cNvPr id="147" name="Group 146">
              <a:extLst>
                <a:ext uri="{FF2B5EF4-FFF2-40B4-BE49-F238E27FC236}">
                  <a16:creationId xmlns:a16="http://schemas.microsoft.com/office/drawing/2014/main" id="{CDC0EFEA-21C5-0C02-F287-9710CB3444F7}"/>
                </a:ext>
              </a:extLst>
            </p:cNvPr>
            <p:cNvGrpSpPr/>
            <p:nvPr/>
          </p:nvGrpSpPr>
          <p:grpSpPr>
            <a:xfrm>
              <a:off x="5996135" y="1795635"/>
              <a:ext cx="4032711" cy="462035"/>
              <a:chOff x="5996135" y="1942778"/>
              <a:chExt cx="4032711" cy="462035"/>
            </a:xfrm>
          </p:grpSpPr>
          <p:grpSp>
            <p:nvGrpSpPr>
              <p:cNvPr id="73" name="Group 72">
                <a:extLst>
                  <a:ext uri="{FF2B5EF4-FFF2-40B4-BE49-F238E27FC236}">
                    <a16:creationId xmlns:a16="http://schemas.microsoft.com/office/drawing/2014/main" id="{4508CB86-B176-4A50-201C-B2B6A0C2D493}"/>
                  </a:ext>
                </a:extLst>
              </p:cNvPr>
              <p:cNvGrpSpPr/>
              <p:nvPr/>
            </p:nvGrpSpPr>
            <p:grpSpPr>
              <a:xfrm>
                <a:off x="5996135" y="1942778"/>
                <a:ext cx="1792478" cy="451791"/>
                <a:chOff x="7358710" y="5075441"/>
                <a:chExt cx="1792478" cy="451791"/>
              </a:xfrm>
            </p:grpSpPr>
            <p:sp>
              <p:nvSpPr>
                <p:cNvPr id="74" name="Google Shape;3477;p118">
                  <a:extLst>
                    <a:ext uri="{FF2B5EF4-FFF2-40B4-BE49-F238E27FC236}">
                      <a16:creationId xmlns:a16="http://schemas.microsoft.com/office/drawing/2014/main" id="{8D0C79AC-6F50-FBC5-2C65-49F363D0C822}"/>
                    </a:ext>
                  </a:extLst>
                </p:cNvPr>
                <p:cNvSpPr txBox="1"/>
                <p:nvPr/>
              </p:nvSpPr>
              <p:spPr>
                <a:xfrm>
                  <a:off x="7812539" y="5075441"/>
                  <a:ext cx="1253805" cy="261590"/>
                </a:xfrm>
                <a:prstGeom prst="rect">
                  <a:avLst/>
                </a:prstGeom>
                <a:noFill/>
                <a:ln>
                  <a:noFill/>
                </a:ln>
              </p:spPr>
              <p:txBody>
                <a:bodyPr spcFirstLastPara="1" wrap="square" lIns="0" tIns="0" rIns="0" bIns="45700" anchor="ctr" anchorCtr="0">
                  <a:spAutoFit/>
                </a:bodyPr>
                <a:lstStyle/>
                <a:p>
                  <a:pPr marL="0" marR="0" lvl="0" indent="0" algn="r" defTabSz="914400" rtl="0" eaLnBrk="1" fontAlgn="auto" latinLnBrk="0" hangingPunct="1">
                    <a:lnSpc>
                      <a:spcPct val="100000"/>
                    </a:lnSpc>
                    <a:spcBef>
                      <a:spcPts val="0"/>
                    </a:spcBef>
                    <a:spcAft>
                      <a:spcPts val="0"/>
                    </a:spcAft>
                    <a:buClr>
                      <a:srgbClr val="C4E9E1"/>
                    </a:buClr>
                    <a:buSzPts val="4800"/>
                    <a:buFont typeface="Arial"/>
                    <a:buNone/>
                    <a:tabLst/>
                    <a:defRPr/>
                  </a:pPr>
                  <a:r>
                    <a:rPr kumimoji="0" lang="en-US" sz="1400" b="1" i="0" u="none" strike="noStrike" kern="1200" cap="none" spc="0" normalizeH="0" baseline="0" noProof="0">
                      <a:ln>
                        <a:noFill/>
                      </a:ln>
                      <a:solidFill>
                        <a:srgbClr val="AD6FDD"/>
                      </a:solidFill>
                      <a:effectLst/>
                      <a:uLnTx/>
                      <a:uFillTx/>
                      <a:ea typeface="Arial"/>
                      <a:cs typeface="Arial"/>
                      <a:sym typeface="Arial"/>
                    </a:rPr>
                    <a:t>Transform</a:t>
                  </a:r>
                  <a:endParaRPr kumimoji="0" sz="1200" b="1" i="0" u="none" strike="noStrike" kern="1200" cap="none" spc="0" normalizeH="0" baseline="0" noProof="0">
                    <a:ln>
                      <a:noFill/>
                    </a:ln>
                    <a:solidFill>
                      <a:srgbClr val="AD6FDD"/>
                    </a:solidFill>
                    <a:effectLst/>
                    <a:uLnTx/>
                    <a:uFillTx/>
                    <a:ea typeface="Arial"/>
                    <a:cs typeface="Arial"/>
                    <a:sym typeface="Arial"/>
                  </a:endParaRPr>
                </a:p>
              </p:txBody>
            </p:sp>
            <p:sp>
              <p:nvSpPr>
                <p:cNvPr id="117" name="TextBox 116">
                  <a:extLst>
                    <a:ext uri="{FF2B5EF4-FFF2-40B4-BE49-F238E27FC236}">
                      <a16:creationId xmlns:a16="http://schemas.microsoft.com/office/drawing/2014/main" id="{082BC3B9-6840-0FCD-FCE7-C4B6DC7311E7}"/>
                    </a:ext>
                  </a:extLst>
                </p:cNvPr>
                <p:cNvSpPr txBox="1"/>
                <p:nvPr/>
              </p:nvSpPr>
              <p:spPr>
                <a:xfrm>
                  <a:off x="7358710" y="5265622"/>
                  <a:ext cx="1792478" cy="261610"/>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Increase Business Agility</a:t>
                  </a:r>
                </a:p>
              </p:txBody>
            </p:sp>
          </p:grpSp>
          <p:sp>
            <p:nvSpPr>
              <p:cNvPr id="123" name="Google Shape;476;p2">
                <a:extLst>
                  <a:ext uri="{FF2B5EF4-FFF2-40B4-BE49-F238E27FC236}">
                    <a16:creationId xmlns:a16="http://schemas.microsoft.com/office/drawing/2014/main" id="{BD8DA1EF-B927-E8AC-A806-559DF51EA1BF}"/>
                  </a:ext>
                </a:extLst>
              </p:cNvPr>
              <p:cNvSpPr/>
              <p:nvPr/>
            </p:nvSpPr>
            <p:spPr>
              <a:xfrm>
                <a:off x="8183026" y="1984915"/>
                <a:ext cx="397114" cy="384640"/>
              </a:xfrm>
              <a:prstGeom prst="rect">
                <a:avLst/>
              </a:prstGeom>
              <a:noFill/>
              <a:ln>
                <a:noFill/>
              </a:ln>
            </p:spPr>
            <p:txBody>
              <a:bodyPr spcFirstLastPara="1" wrap="square" lIns="106650" tIns="53300" rIns="106650" bIns="53300" anchor="ctr" anchorCtr="0">
                <a:spAutoFit/>
              </a:bodyPr>
              <a:lstStyle/>
              <a:p>
                <a:pPr marL="0" marR="0" lvl="0" indent="0" algn="r" defTabSz="914400" rtl="0" eaLnBrk="1" fontAlgn="auto" latinLnBrk="0" hangingPunct="1">
                  <a:lnSpc>
                    <a:spcPct val="100000"/>
                  </a:lnSpc>
                  <a:spcBef>
                    <a:spcPts val="0"/>
                  </a:spcBef>
                  <a:spcAft>
                    <a:spcPts val="0"/>
                  </a:spcAft>
                  <a:buClr>
                    <a:srgbClr val="009CDA"/>
                  </a:buClr>
                  <a:buSzPts val="1800"/>
                  <a:buFont typeface="Arial"/>
                  <a:buNone/>
                  <a:tabLst/>
                  <a:defRPr/>
                </a:pPr>
                <a:r>
                  <a:rPr kumimoji="0" lang="en-US" sz="1800" b="1" i="0" u="none" strike="noStrike" kern="1200" cap="none" spc="0" normalizeH="0" baseline="0" noProof="0">
                    <a:ln>
                      <a:noFill/>
                    </a:ln>
                    <a:solidFill>
                      <a:srgbClr val="AD6FDD"/>
                    </a:solidFill>
                    <a:effectLst/>
                    <a:uLnTx/>
                    <a:uFillTx/>
                    <a:ea typeface="Arial"/>
                    <a:cs typeface="Arial"/>
                    <a:sym typeface="Arial"/>
                  </a:rPr>
                  <a:t>1</a:t>
                </a:r>
                <a:endParaRPr kumimoji="0" sz="2000" b="0" i="0" u="none" strike="noStrike" kern="1200" cap="none" spc="0" normalizeH="0" baseline="0" noProof="0">
                  <a:ln>
                    <a:noFill/>
                  </a:ln>
                  <a:solidFill>
                    <a:srgbClr val="AD6FDD"/>
                  </a:solidFill>
                  <a:effectLst/>
                  <a:uLnTx/>
                  <a:uFillTx/>
                  <a:ea typeface="Arial"/>
                  <a:cs typeface="Arial"/>
                  <a:sym typeface="Arial"/>
                </a:endParaRPr>
              </a:p>
            </p:txBody>
          </p:sp>
          <p:sp>
            <p:nvSpPr>
              <p:cNvPr id="125" name="Google Shape;477;p2">
                <a:extLst>
                  <a:ext uri="{FF2B5EF4-FFF2-40B4-BE49-F238E27FC236}">
                    <a16:creationId xmlns:a16="http://schemas.microsoft.com/office/drawing/2014/main" id="{D9C96BFE-2636-ADAA-87C2-C7168EEC595E}"/>
                  </a:ext>
                </a:extLst>
              </p:cNvPr>
              <p:cNvSpPr/>
              <p:nvPr/>
            </p:nvSpPr>
            <p:spPr>
              <a:xfrm>
                <a:off x="8532005" y="1986953"/>
                <a:ext cx="1496841" cy="417860"/>
              </a:xfrm>
              <a:prstGeom prst="rect">
                <a:avLst/>
              </a:prstGeom>
              <a:noFill/>
              <a:ln>
                <a:noFill/>
              </a:ln>
            </p:spPr>
            <p:txBody>
              <a:bodyPr spcFirstLastPara="1" wrap="square" lIns="106650" tIns="53300" rIns="106650" bIns="53300" anchor="ctr"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en-US" sz="1100" b="0" i="0" u="none" strike="noStrike" kern="1200" cap="none" spc="0" normalizeH="0" baseline="0" noProof="0">
                    <a:ln>
                      <a:noFill/>
                    </a:ln>
                    <a:solidFill>
                      <a:schemeClr val="tx2"/>
                    </a:solidFill>
                    <a:effectLst/>
                    <a:uLnTx/>
                    <a:uFillTx/>
                    <a:ea typeface="Arial"/>
                    <a:cs typeface="Arial"/>
                    <a:sym typeface="Arial"/>
                  </a:rPr>
                  <a:t>Day to connect a new warehouse</a:t>
                </a:r>
                <a:endParaRPr kumimoji="0" sz="1100" b="0" i="0" u="none" strike="noStrike" kern="1200" cap="none" spc="0" normalizeH="0" baseline="0" noProof="0">
                  <a:ln>
                    <a:noFill/>
                  </a:ln>
                  <a:solidFill>
                    <a:schemeClr val="tx2"/>
                  </a:solidFill>
                  <a:effectLst/>
                  <a:uLnTx/>
                  <a:uFillTx/>
                  <a:ea typeface="Arial"/>
                  <a:cs typeface="Arial"/>
                  <a:sym typeface="Arial"/>
                </a:endParaRPr>
              </a:p>
            </p:txBody>
          </p:sp>
          <p:cxnSp>
            <p:nvCxnSpPr>
              <p:cNvPr id="145" name="Straight Connector 144">
                <a:extLst>
                  <a:ext uri="{FF2B5EF4-FFF2-40B4-BE49-F238E27FC236}">
                    <a16:creationId xmlns:a16="http://schemas.microsoft.com/office/drawing/2014/main" id="{C54224FD-7F28-F357-4736-DB08C863955E}"/>
                  </a:ext>
                </a:extLst>
              </p:cNvPr>
              <p:cNvCxnSpPr>
                <a:cxnSpLocks/>
              </p:cNvCxnSpPr>
              <p:nvPr/>
            </p:nvCxnSpPr>
            <p:spPr>
              <a:xfrm>
                <a:off x="7817204" y="2022175"/>
                <a:ext cx="0" cy="27432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56" name="Graphic 155">
              <a:extLst>
                <a:ext uri="{FF2B5EF4-FFF2-40B4-BE49-F238E27FC236}">
                  <a16:creationId xmlns:a16="http://schemas.microsoft.com/office/drawing/2014/main" id="{61FAF41B-372D-E27F-BBD4-1E94964F6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7467" y="1961816"/>
              <a:ext cx="774797" cy="160919"/>
            </a:xfrm>
            <a:prstGeom prst="rect">
              <a:avLst/>
            </a:prstGeom>
          </p:spPr>
        </p:pic>
      </p:grpSp>
      <p:grpSp>
        <p:nvGrpSpPr>
          <p:cNvPr id="173" name="Group 172">
            <a:extLst>
              <a:ext uri="{FF2B5EF4-FFF2-40B4-BE49-F238E27FC236}">
                <a16:creationId xmlns:a16="http://schemas.microsoft.com/office/drawing/2014/main" id="{8BB07E19-3B1C-2BEF-BD5D-C866271AC75A}"/>
              </a:ext>
            </a:extLst>
          </p:cNvPr>
          <p:cNvGrpSpPr/>
          <p:nvPr/>
        </p:nvGrpSpPr>
        <p:grpSpPr>
          <a:xfrm>
            <a:off x="-20123" y="4886935"/>
            <a:ext cx="12252960" cy="1971065"/>
            <a:chOff x="-20123" y="4947895"/>
            <a:chExt cx="12252960" cy="1971065"/>
          </a:xfrm>
        </p:grpSpPr>
        <p:grpSp>
          <p:nvGrpSpPr>
            <p:cNvPr id="171" name="Group 170">
              <a:extLst>
                <a:ext uri="{FF2B5EF4-FFF2-40B4-BE49-F238E27FC236}">
                  <a16:creationId xmlns:a16="http://schemas.microsoft.com/office/drawing/2014/main" id="{B06C8270-3B44-2C26-5807-E32372F4E810}"/>
                </a:ext>
              </a:extLst>
            </p:cNvPr>
            <p:cNvGrpSpPr/>
            <p:nvPr/>
          </p:nvGrpSpPr>
          <p:grpSpPr>
            <a:xfrm>
              <a:off x="-20123" y="4947895"/>
              <a:ext cx="12252960" cy="1971065"/>
              <a:chOff x="-20123" y="4947895"/>
              <a:chExt cx="12252960" cy="1971065"/>
            </a:xfrm>
          </p:grpSpPr>
          <p:sp>
            <p:nvSpPr>
              <p:cNvPr id="7" name="Rectangle 6">
                <a:extLst>
                  <a:ext uri="{FF2B5EF4-FFF2-40B4-BE49-F238E27FC236}">
                    <a16:creationId xmlns:a16="http://schemas.microsoft.com/office/drawing/2014/main" id="{D40EF094-ED40-9193-66AB-58D071803064}"/>
                  </a:ext>
                </a:extLst>
              </p:cNvPr>
              <p:cNvSpPr/>
              <p:nvPr/>
            </p:nvSpPr>
            <p:spPr>
              <a:xfrm>
                <a:off x="-20123" y="4947895"/>
                <a:ext cx="12252960" cy="1971065"/>
              </a:xfrm>
              <a:prstGeom prst="rect">
                <a:avLst/>
              </a:prstGeom>
              <a:solidFill>
                <a:schemeClr val="bg1">
                  <a:lumMod val="95000"/>
                </a:schemeClr>
              </a:solidFill>
            </p:spPr>
            <p:txBody>
              <a:bodyPr vert="horz" lIns="137160" tIns="0" rIns="137160" bIns="0" rtlCol="0" anchor="ctr">
                <a:noAutofit/>
              </a:bodyPr>
              <a:lstStyle/>
              <a:p>
                <a:pPr marL="0" marR="0" lvl="0" indent="0" algn="ctr" defTabSz="914400" rtl="0" eaLnBrk="1" fontAlgn="auto" latinLnBrk="0" hangingPunct="1">
                  <a:lnSpc>
                    <a:spcPct val="100000"/>
                  </a:lnSpc>
                  <a:spcBef>
                    <a:spcPts val="1400"/>
                  </a:spcBef>
                  <a:spcAft>
                    <a:spcPts val="600"/>
                  </a:spcAft>
                  <a:buClr>
                    <a:srgbClr val="236BF5"/>
                  </a:buClr>
                  <a:buSzPct val="125000"/>
                  <a:buFontTx/>
                  <a:buNone/>
                  <a:tabLst/>
                  <a:defRPr/>
                </a:pPr>
                <a:endParaRPr kumimoji="0" lang="en-US" sz="2800" b="1" i="0" u="none" strike="noStrike" kern="1200" cap="none" spc="0" normalizeH="0" baseline="0" noProof="0">
                  <a:ln>
                    <a:noFill/>
                  </a:ln>
                  <a:solidFill>
                    <a:srgbClr val="FFFFFF"/>
                  </a:solidFill>
                  <a:effectLst/>
                  <a:uLnTx/>
                  <a:uFillTx/>
                  <a:ea typeface="+mn-ea"/>
                  <a:cs typeface="+mn-cs"/>
                </a:endParaRPr>
              </a:p>
            </p:txBody>
          </p:sp>
          <p:grpSp>
            <p:nvGrpSpPr>
              <p:cNvPr id="165" name="Group 164">
                <a:extLst>
                  <a:ext uri="{FF2B5EF4-FFF2-40B4-BE49-F238E27FC236}">
                    <a16:creationId xmlns:a16="http://schemas.microsoft.com/office/drawing/2014/main" id="{57B754C9-2252-62B9-CECB-A868446D454B}"/>
                  </a:ext>
                </a:extLst>
              </p:cNvPr>
              <p:cNvGrpSpPr/>
              <p:nvPr/>
            </p:nvGrpSpPr>
            <p:grpSpPr>
              <a:xfrm>
                <a:off x="6851473" y="5475523"/>
                <a:ext cx="1166466" cy="1158954"/>
                <a:chOff x="6851473" y="5451139"/>
                <a:chExt cx="1166466" cy="1158954"/>
              </a:xfrm>
            </p:grpSpPr>
            <p:sp>
              <p:nvSpPr>
                <p:cNvPr id="50" name="TextBox 49">
                  <a:extLst>
                    <a:ext uri="{FF2B5EF4-FFF2-40B4-BE49-F238E27FC236}">
                      <a16:creationId xmlns:a16="http://schemas.microsoft.com/office/drawing/2014/main" id="{BDCAD9C4-88E6-17B8-B4A0-8DF12872FA4C}"/>
                    </a:ext>
                  </a:extLst>
                </p:cNvPr>
                <p:cNvSpPr txBox="1"/>
                <p:nvPr/>
              </p:nvSpPr>
              <p:spPr bwMode="gray">
                <a:xfrm>
                  <a:off x="6851473" y="5451139"/>
                  <a:ext cx="1166466" cy="3015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Clothing, Shoes &amp; Sports Equipment</a:t>
                  </a:r>
                </a:p>
              </p:txBody>
            </p:sp>
            <p:grpSp>
              <p:nvGrpSpPr>
                <p:cNvPr id="161" name="Group 160">
                  <a:extLst>
                    <a:ext uri="{FF2B5EF4-FFF2-40B4-BE49-F238E27FC236}">
                      <a16:creationId xmlns:a16="http://schemas.microsoft.com/office/drawing/2014/main" id="{C96DCB4A-A6EF-42D8-78E3-B6D865F3F0CF}"/>
                    </a:ext>
                  </a:extLst>
                </p:cNvPr>
                <p:cNvGrpSpPr/>
                <p:nvPr/>
              </p:nvGrpSpPr>
              <p:grpSpPr>
                <a:xfrm>
                  <a:off x="7034157" y="5810918"/>
                  <a:ext cx="799175" cy="799175"/>
                  <a:chOff x="7291122" y="5884070"/>
                  <a:chExt cx="799175" cy="799175"/>
                </a:xfrm>
              </p:grpSpPr>
              <p:sp>
                <p:nvSpPr>
                  <p:cNvPr id="146" name="Oval 145">
                    <a:extLst>
                      <a:ext uri="{FF2B5EF4-FFF2-40B4-BE49-F238E27FC236}">
                        <a16:creationId xmlns:a16="http://schemas.microsoft.com/office/drawing/2014/main" id="{DAF09462-558E-1C4A-CB43-04C5084DE012}"/>
                      </a:ext>
                    </a:extLst>
                  </p:cNvPr>
                  <p:cNvSpPr/>
                  <p:nvPr/>
                </p:nvSpPr>
                <p:spPr>
                  <a:xfrm>
                    <a:off x="7291122" y="5884070"/>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8</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66" name="Graphic 52">
                    <a:extLst>
                      <a:ext uri="{FF2B5EF4-FFF2-40B4-BE49-F238E27FC236}">
                        <a16:creationId xmlns:a16="http://schemas.microsoft.com/office/drawing/2014/main" id="{079C8A1D-49FC-1A1B-BB47-FBB4227B72D8}"/>
                      </a:ext>
                    </a:extLst>
                  </p:cNvPr>
                  <p:cNvSpPr/>
                  <p:nvPr/>
                </p:nvSpPr>
                <p:spPr>
                  <a:xfrm>
                    <a:off x="7610896" y="6025011"/>
                    <a:ext cx="390355" cy="191863"/>
                  </a:xfrm>
                  <a:custGeom>
                    <a:avLst/>
                    <a:gdLst>
                      <a:gd name="connsiteX0" fmla="*/ 645143 w 687619"/>
                      <a:gd name="connsiteY0" fmla="*/ 0 h 337971"/>
                      <a:gd name="connsiteX1" fmla="*/ 617770 w 687619"/>
                      <a:gd name="connsiteY1" fmla="*/ 0 h 337971"/>
                      <a:gd name="connsiteX2" fmla="*/ 613711 w 687619"/>
                      <a:gd name="connsiteY2" fmla="*/ 7298 h 337971"/>
                      <a:gd name="connsiteX3" fmla="*/ 512051 w 687619"/>
                      <a:gd name="connsiteY3" fmla="*/ 67291 h 337971"/>
                      <a:gd name="connsiteX4" fmla="*/ 410391 w 687619"/>
                      <a:gd name="connsiteY4" fmla="*/ 7298 h 337971"/>
                      <a:gd name="connsiteX5" fmla="*/ 406332 w 687619"/>
                      <a:gd name="connsiteY5" fmla="*/ 0 h 337971"/>
                      <a:gd name="connsiteX6" fmla="*/ 375938 w 687619"/>
                      <a:gd name="connsiteY6" fmla="*/ 0 h 337971"/>
                      <a:gd name="connsiteX7" fmla="*/ 331951 w 687619"/>
                      <a:gd name="connsiteY7" fmla="*/ 7866 h 337971"/>
                      <a:gd name="connsiteX8" fmla="*/ 300707 w 687619"/>
                      <a:gd name="connsiteY8" fmla="*/ 19713 h 337971"/>
                      <a:gd name="connsiteX9" fmla="*/ 299480 w 687619"/>
                      <a:gd name="connsiteY9" fmla="*/ 14216 h 337971"/>
                      <a:gd name="connsiteX10" fmla="*/ 274844 w 687619"/>
                      <a:gd name="connsiteY10" fmla="*/ 3886 h 337971"/>
                      <a:gd name="connsiteX11" fmla="*/ 273994 w 687619"/>
                      <a:gd name="connsiteY11" fmla="*/ 4265 h 337971"/>
                      <a:gd name="connsiteX12" fmla="*/ 263706 w 687619"/>
                      <a:gd name="connsiteY12" fmla="*/ 29001 h 337971"/>
                      <a:gd name="connsiteX13" fmla="*/ 266254 w 687619"/>
                      <a:gd name="connsiteY13" fmla="*/ 33172 h 337971"/>
                      <a:gd name="connsiteX14" fmla="*/ 238409 w 687619"/>
                      <a:gd name="connsiteY14" fmla="*/ 44260 h 337971"/>
                      <a:gd name="connsiteX15" fmla="*/ 237181 w 687619"/>
                      <a:gd name="connsiteY15" fmla="*/ 40090 h 337971"/>
                      <a:gd name="connsiteX16" fmla="*/ 211979 w 687619"/>
                      <a:gd name="connsiteY16" fmla="*/ 30234 h 337971"/>
                      <a:gd name="connsiteX17" fmla="*/ 201973 w 687619"/>
                      <a:gd name="connsiteY17" fmla="*/ 55065 h 337971"/>
                      <a:gd name="connsiteX18" fmla="*/ 203955 w 687619"/>
                      <a:gd name="connsiteY18" fmla="*/ 58382 h 337971"/>
                      <a:gd name="connsiteX19" fmla="*/ 176865 w 687619"/>
                      <a:gd name="connsiteY19" fmla="*/ 69850 h 337971"/>
                      <a:gd name="connsiteX20" fmla="*/ 175732 w 687619"/>
                      <a:gd name="connsiteY20" fmla="*/ 65869 h 337971"/>
                      <a:gd name="connsiteX21" fmla="*/ 151002 w 687619"/>
                      <a:gd name="connsiteY21" fmla="*/ 55728 h 337971"/>
                      <a:gd name="connsiteX22" fmla="*/ 150152 w 687619"/>
                      <a:gd name="connsiteY22" fmla="*/ 56107 h 337971"/>
                      <a:gd name="connsiteX23" fmla="*/ 140052 w 687619"/>
                      <a:gd name="connsiteY23" fmla="*/ 80939 h 337971"/>
                      <a:gd name="connsiteX24" fmla="*/ 142506 w 687619"/>
                      <a:gd name="connsiteY24" fmla="*/ 84919 h 337971"/>
                      <a:gd name="connsiteX25" fmla="*/ 114850 w 687619"/>
                      <a:gd name="connsiteY25" fmla="*/ 97714 h 337971"/>
                      <a:gd name="connsiteX26" fmla="*/ 113528 w 687619"/>
                      <a:gd name="connsiteY26" fmla="*/ 92028 h 337971"/>
                      <a:gd name="connsiteX27" fmla="*/ 88420 w 687619"/>
                      <a:gd name="connsiteY27" fmla="*/ 81981 h 337971"/>
                      <a:gd name="connsiteX28" fmla="*/ 78225 w 687619"/>
                      <a:gd name="connsiteY28" fmla="*/ 106718 h 337971"/>
                      <a:gd name="connsiteX29" fmla="*/ 83228 w 687619"/>
                      <a:gd name="connsiteY29" fmla="*/ 113447 h 337971"/>
                      <a:gd name="connsiteX30" fmla="*/ 34616 w 687619"/>
                      <a:gd name="connsiteY30" fmla="*/ 145671 h 337971"/>
                      <a:gd name="connsiteX31" fmla="*/ 3939 w 687619"/>
                      <a:gd name="connsiteY31" fmla="*/ 197798 h 337971"/>
                      <a:gd name="connsiteX32" fmla="*/ 1862 w 687619"/>
                      <a:gd name="connsiteY32" fmla="*/ 206422 h 337971"/>
                      <a:gd name="connsiteX33" fmla="*/ 21874 w 687619"/>
                      <a:gd name="connsiteY33" fmla="*/ 304421 h 337971"/>
                      <a:gd name="connsiteX34" fmla="*/ 63028 w 687619"/>
                      <a:gd name="connsiteY34" fmla="*/ 337972 h 337971"/>
                      <a:gd name="connsiteX35" fmla="*/ 645143 w 687619"/>
                      <a:gd name="connsiteY35" fmla="*/ 337972 h 337971"/>
                      <a:gd name="connsiteX36" fmla="*/ 687620 w 687619"/>
                      <a:gd name="connsiteY36" fmla="*/ 295322 h 337971"/>
                      <a:gd name="connsiteX37" fmla="*/ 687620 w 687619"/>
                      <a:gd name="connsiteY37" fmla="*/ 42649 h 337971"/>
                      <a:gd name="connsiteX38" fmla="*/ 645143 w 687619"/>
                      <a:gd name="connsiteY38" fmla="*/ 0 h 337971"/>
                      <a:gd name="connsiteX39" fmla="*/ 634099 w 687619"/>
                      <a:gd name="connsiteY39" fmla="*/ 28433 h 337971"/>
                      <a:gd name="connsiteX40" fmla="*/ 645143 w 687619"/>
                      <a:gd name="connsiteY40" fmla="*/ 28433 h 337971"/>
                      <a:gd name="connsiteX41" fmla="*/ 659302 w 687619"/>
                      <a:gd name="connsiteY41" fmla="*/ 42649 h 337971"/>
                      <a:gd name="connsiteX42" fmla="*/ 659302 w 687619"/>
                      <a:gd name="connsiteY42" fmla="*/ 215710 h 337971"/>
                      <a:gd name="connsiteX43" fmla="*/ 657981 w 687619"/>
                      <a:gd name="connsiteY43" fmla="*/ 216563 h 337971"/>
                      <a:gd name="connsiteX44" fmla="*/ 604838 w 687619"/>
                      <a:gd name="connsiteY44" fmla="*/ 252389 h 337971"/>
                      <a:gd name="connsiteX45" fmla="*/ 533666 w 687619"/>
                      <a:gd name="connsiteY45" fmla="*/ 254758 h 337971"/>
                      <a:gd name="connsiteX46" fmla="*/ 491001 w 687619"/>
                      <a:gd name="connsiteY46" fmla="*/ 112215 h 337971"/>
                      <a:gd name="connsiteX47" fmla="*/ 481751 w 687619"/>
                      <a:gd name="connsiteY47" fmla="*/ 92407 h 337971"/>
                      <a:gd name="connsiteX48" fmla="*/ 512051 w 687619"/>
                      <a:gd name="connsiteY48" fmla="*/ 95724 h 337971"/>
                      <a:gd name="connsiteX49" fmla="*/ 634099 w 687619"/>
                      <a:gd name="connsiteY49" fmla="*/ 28433 h 337971"/>
                      <a:gd name="connsiteX50" fmla="*/ 324305 w 687619"/>
                      <a:gd name="connsiteY50" fmla="*/ 144344 h 337971"/>
                      <a:gd name="connsiteX51" fmla="*/ 396137 w 687619"/>
                      <a:gd name="connsiteY51" fmla="*/ 72219 h 337971"/>
                      <a:gd name="connsiteX52" fmla="*/ 454472 w 687619"/>
                      <a:gd name="connsiteY52" fmla="*/ 102453 h 337971"/>
                      <a:gd name="connsiteX53" fmla="*/ 464760 w 687619"/>
                      <a:gd name="connsiteY53" fmla="*/ 123114 h 337971"/>
                      <a:gd name="connsiteX54" fmla="*/ 467970 w 687619"/>
                      <a:gd name="connsiteY54" fmla="*/ 144344 h 337971"/>
                      <a:gd name="connsiteX55" fmla="*/ 396137 w 687619"/>
                      <a:gd name="connsiteY55" fmla="*/ 216469 h 337971"/>
                      <a:gd name="connsiteX56" fmla="*/ 327986 w 687619"/>
                      <a:gd name="connsiteY56" fmla="*/ 166996 h 337971"/>
                      <a:gd name="connsiteX57" fmla="*/ 327326 w 687619"/>
                      <a:gd name="connsiteY57" fmla="*/ 165100 h 337971"/>
                      <a:gd name="connsiteX58" fmla="*/ 324305 w 687619"/>
                      <a:gd name="connsiteY58" fmla="*/ 144344 h 337971"/>
                      <a:gd name="connsiteX59" fmla="*/ 348375 w 687619"/>
                      <a:gd name="connsiteY59" fmla="*/ 256464 h 337971"/>
                      <a:gd name="connsiteX60" fmla="*/ 343467 w 687619"/>
                      <a:gd name="connsiteY60" fmla="*/ 229737 h 337971"/>
                      <a:gd name="connsiteX61" fmla="*/ 396137 w 687619"/>
                      <a:gd name="connsiteY61" fmla="*/ 244901 h 337971"/>
                      <a:gd name="connsiteX62" fmla="*/ 488736 w 687619"/>
                      <a:gd name="connsiteY62" fmla="*/ 182634 h 337971"/>
                      <a:gd name="connsiteX63" fmla="*/ 505443 w 687619"/>
                      <a:gd name="connsiteY63" fmla="*/ 255327 h 337971"/>
                      <a:gd name="connsiteX64" fmla="*/ 348469 w 687619"/>
                      <a:gd name="connsiteY64" fmla="*/ 256369 h 337971"/>
                      <a:gd name="connsiteX65" fmla="*/ 341673 w 687619"/>
                      <a:gd name="connsiteY65" fmla="*/ 34593 h 337971"/>
                      <a:gd name="connsiteX66" fmla="*/ 375843 w 687619"/>
                      <a:gd name="connsiteY66" fmla="*/ 28528 h 337971"/>
                      <a:gd name="connsiteX67" fmla="*/ 389908 w 687619"/>
                      <a:gd name="connsiteY67" fmla="*/ 28528 h 337971"/>
                      <a:gd name="connsiteX68" fmla="*/ 401329 w 687619"/>
                      <a:gd name="connsiteY68" fmla="*/ 44071 h 337971"/>
                      <a:gd name="connsiteX69" fmla="*/ 396043 w 687619"/>
                      <a:gd name="connsiteY69" fmla="*/ 43787 h 337971"/>
                      <a:gd name="connsiteX70" fmla="*/ 301368 w 687619"/>
                      <a:gd name="connsiteY70" fmla="*/ 111741 h 337971"/>
                      <a:gd name="connsiteX71" fmla="*/ 257193 w 687619"/>
                      <a:gd name="connsiteY71" fmla="*/ 67196 h 337971"/>
                      <a:gd name="connsiteX72" fmla="*/ 341579 w 687619"/>
                      <a:gd name="connsiteY72" fmla="*/ 34593 h 337971"/>
                      <a:gd name="connsiteX73" fmla="*/ 55949 w 687619"/>
                      <a:gd name="connsiteY73" fmla="*/ 164247 h 337971"/>
                      <a:gd name="connsiteX74" fmla="*/ 227553 w 687619"/>
                      <a:gd name="connsiteY74" fmla="*/ 79328 h 337971"/>
                      <a:gd name="connsiteX75" fmla="*/ 229536 w 687619"/>
                      <a:gd name="connsiteY75" fmla="*/ 81034 h 337971"/>
                      <a:gd name="connsiteX76" fmla="*/ 299669 w 687619"/>
                      <a:gd name="connsiteY76" fmla="*/ 171545 h 337971"/>
                      <a:gd name="connsiteX77" fmla="*/ 302123 w 687619"/>
                      <a:gd name="connsiteY77" fmla="*/ 179127 h 337971"/>
                      <a:gd name="connsiteX78" fmla="*/ 319491 w 687619"/>
                      <a:gd name="connsiteY78" fmla="*/ 256369 h 337971"/>
                      <a:gd name="connsiteX79" fmla="*/ 100219 w 687619"/>
                      <a:gd name="connsiteY79" fmla="*/ 244428 h 337971"/>
                      <a:gd name="connsiteX80" fmla="*/ 31030 w 687619"/>
                      <a:gd name="connsiteY80" fmla="*/ 205190 h 337971"/>
                      <a:gd name="connsiteX81" fmla="*/ 55855 w 687619"/>
                      <a:gd name="connsiteY81" fmla="*/ 164437 h 337971"/>
                      <a:gd name="connsiteX82" fmla="*/ 645049 w 687619"/>
                      <a:gd name="connsiteY82" fmla="*/ 309539 h 337971"/>
                      <a:gd name="connsiteX83" fmla="*/ 63028 w 687619"/>
                      <a:gd name="connsiteY83" fmla="*/ 309539 h 337971"/>
                      <a:gd name="connsiteX84" fmla="*/ 48020 w 687619"/>
                      <a:gd name="connsiteY84" fmla="*/ 293616 h 337971"/>
                      <a:gd name="connsiteX85" fmla="*/ 30463 w 687619"/>
                      <a:gd name="connsiteY85" fmla="*/ 244143 h 337971"/>
                      <a:gd name="connsiteX86" fmla="*/ 93139 w 687619"/>
                      <a:gd name="connsiteY86" fmla="*/ 271723 h 337971"/>
                      <a:gd name="connsiteX87" fmla="*/ 381035 w 687619"/>
                      <a:gd name="connsiteY87" fmla="*/ 284897 h 337971"/>
                      <a:gd name="connsiteX88" fmla="*/ 610407 w 687619"/>
                      <a:gd name="connsiteY88" fmla="*/ 280253 h 337971"/>
                      <a:gd name="connsiteX89" fmla="*/ 659208 w 687619"/>
                      <a:gd name="connsiteY89" fmla="*/ 251252 h 337971"/>
                      <a:gd name="connsiteX90" fmla="*/ 659208 w 687619"/>
                      <a:gd name="connsiteY90" fmla="*/ 295417 h 337971"/>
                      <a:gd name="connsiteX91" fmla="*/ 645049 w 687619"/>
                      <a:gd name="connsiteY91" fmla="*/ 309634 h 3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87619" h="337971">
                        <a:moveTo>
                          <a:pt x="645143" y="0"/>
                        </a:moveTo>
                        <a:lnTo>
                          <a:pt x="617770" y="0"/>
                        </a:lnTo>
                        <a:lnTo>
                          <a:pt x="613711" y="7298"/>
                        </a:lnTo>
                        <a:cubicBezTo>
                          <a:pt x="593133" y="44260"/>
                          <a:pt x="554149" y="67291"/>
                          <a:pt x="512051" y="67291"/>
                        </a:cubicBezTo>
                        <a:cubicBezTo>
                          <a:pt x="469952" y="67291"/>
                          <a:pt x="430968" y="44355"/>
                          <a:pt x="410391" y="7298"/>
                        </a:cubicBezTo>
                        <a:lnTo>
                          <a:pt x="406332" y="0"/>
                        </a:lnTo>
                        <a:lnTo>
                          <a:pt x="375938" y="0"/>
                        </a:lnTo>
                        <a:cubicBezTo>
                          <a:pt x="360835" y="0"/>
                          <a:pt x="346015" y="2654"/>
                          <a:pt x="331951" y="7866"/>
                        </a:cubicBezTo>
                        <a:cubicBezTo>
                          <a:pt x="331385" y="8056"/>
                          <a:pt x="319491" y="12510"/>
                          <a:pt x="300707" y="19713"/>
                        </a:cubicBezTo>
                        <a:cubicBezTo>
                          <a:pt x="300518" y="17913"/>
                          <a:pt x="300235" y="16017"/>
                          <a:pt x="299480" y="14216"/>
                        </a:cubicBezTo>
                        <a:cubicBezTo>
                          <a:pt x="295516" y="4549"/>
                          <a:pt x="284472" y="-95"/>
                          <a:pt x="274844" y="3886"/>
                        </a:cubicBezTo>
                        <a:lnTo>
                          <a:pt x="273994" y="4265"/>
                        </a:lnTo>
                        <a:cubicBezTo>
                          <a:pt x="264366" y="8246"/>
                          <a:pt x="259741" y="19334"/>
                          <a:pt x="263706" y="29001"/>
                        </a:cubicBezTo>
                        <a:cubicBezTo>
                          <a:pt x="264366" y="30518"/>
                          <a:pt x="265216" y="31940"/>
                          <a:pt x="266254" y="33172"/>
                        </a:cubicBezTo>
                        <a:cubicBezTo>
                          <a:pt x="257476" y="36678"/>
                          <a:pt x="248131" y="40375"/>
                          <a:pt x="238409" y="44260"/>
                        </a:cubicBezTo>
                        <a:cubicBezTo>
                          <a:pt x="238125" y="42839"/>
                          <a:pt x="237748" y="41417"/>
                          <a:pt x="237181" y="40090"/>
                        </a:cubicBezTo>
                        <a:cubicBezTo>
                          <a:pt x="233123" y="30518"/>
                          <a:pt x="221607" y="26158"/>
                          <a:pt x="211979" y="30234"/>
                        </a:cubicBezTo>
                        <a:cubicBezTo>
                          <a:pt x="202351" y="34309"/>
                          <a:pt x="197914" y="45493"/>
                          <a:pt x="201973" y="55065"/>
                        </a:cubicBezTo>
                        <a:cubicBezTo>
                          <a:pt x="202445" y="56297"/>
                          <a:pt x="203295" y="57245"/>
                          <a:pt x="203955" y="58382"/>
                        </a:cubicBezTo>
                        <a:cubicBezTo>
                          <a:pt x="194988" y="62078"/>
                          <a:pt x="185927" y="65964"/>
                          <a:pt x="176865" y="69850"/>
                        </a:cubicBezTo>
                        <a:cubicBezTo>
                          <a:pt x="176582" y="68523"/>
                          <a:pt x="176299" y="67196"/>
                          <a:pt x="175732" y="65869"/>
                        </a:cubicBezTo>
                        <a:cubicBezTo>
                          <a:pt x="171673" y="56202"/>
                          <a:pt x="160630" y="51748"/>
                          <a:pt x="151002" y="55728"/>
                        </a:cubicBezTo>
                        <a:lnTo>
                          <a:pt x="150152" y="56107"/>
                        </a:lnTo>
                        <a:cubicBezTo>
                          <a:pt x="140524" y="60183"/>
                          <a:pt x="135993" y="71272"/>
                          <a:pt x="140052" y="80939"/>
                        </a:cubicBezTo>
                        <a:cubicBezTo>
                          <a:pt x="140713" y="82455"/>
                          <a:pt x="141562" y="83687"/>
                          <a:pt x="142506" y="84919"/>
                        </a:cubicBezTo>
                        <a:cubicBezTo>
                          <a:pt x="132973" y="89184"/>
                          <a:pt x="123722" y="93449"/>
                          <a:pt x="114850" y="97714"/>
                        </a:cubicBezTo>
                        <a:cubicBezTo>
                          <a:pt x="114661" y="95819"/>
                          <a:pt x="114283" y="93923"/>
                          <a:pt x="113528" y="92028"/>
                        </a:cubicBezTo>
                        <a:cubicBezTo>
                          <a:pt x="109564" y="82360"/>
                          <a:pt x="98048" y="78001"/>
                          <a:pt x="88420" y="81981"/>
                        </a:cubicBezTo>
                        <a:cubicBezTo>
                          <a:pt x="78792" y="85962"/>
                          <a:pt x="74261" y="97051"/>
                          <a:pt x="78225" y="106718"/>
                        </a:cubicBezTo>
                        <a:cubicBezTo>
                          <a:pt x="79358" y="109466"/>
                          <a:pt x="81152" y="111551"/>
                          <a:pt x="83228" y="113447"/>
                        </a:cubicBezTo>
                        <a:cubicBezTo>
                          <a:pt x="59819" y="125768"/>
                          <a:pt x="41979" y="137046"/>
                          <a:pt x="34616" y="145671"/>
                        </a:cubicBezTo>
                        <a:cubicBezTo>
                          <a:pt x="18381" y="164626"/>
                          <a:pt x="8847" y="181686"/>
                          <a:pt x="3939" y="197798"/>
                        </a:cubicBezTo>
                        <a:cubicBezTo>
                          <a:pt x="2334" y="200262"/>
                          <a:pt x="1579" y="203295"/>
                          <a:pt x="1862" y="206422"/>
                        </a:cubicBezTo>
                        <a:cubicBezTo>
                          <a:pt x="-4745" y="238931"/>
                          <a:pt x="7243" y="268501"/>
                          <a:pt x="21874" y="304421"/>
                        </a:cubicBezTo>
                        <a:cubicBezTo>
                          <a:pt x="33201" y="332190"/>
                          <a:pt x="50474" y="337972"/>
                          <a:pt x="63028" y="337972"/>
                        </a:cubicBezTo>
                        <a:lnTo>
                          <a:pt x="645143" y="337972"/>
                        </a:lnTo>
                        <a:cubicBezTo>
                          <a:pt x="668552" y="337972"/>
                          <a:pt x="687620" y="318827"/>
                          <a:pt x="687620" y="295322"/>
                        </a:cubicBezTo>
                        <a:lnTo>
                          <a:pt x="687620" y="42649"/>
                        </a:lnTo>
                        <a:cubicBezTo>
                          <a:pt x="687620" y="19145"/>
                          <a:pt x="668552" y="0"/>
                          <a:pt x="645143" y="0"/>
                        </a:cubicBezTo>
                        <a:close/>
                        <a:moveTo>
                          <a:pt x="634099" y="28433"/>
                        </a:moveTo>
                        <a:lnTo>
                          <a:pt x="645143" y="28433"/>
                        </a:lnTo>
                        <a:cubicBezTo>
                          <a:pt x="652978" y="28433"/>
                          <a:pt x="659302" y="34783"/>
                          <a:pt x="659302" y="42649"/>
                        </a:cubicBezTo>
                        <a:lnTo>
                          <a:pt x="659302" y="215710"/>
                        </a:lnTo>
                        <a:cubicBezTo>
                          <a:pt x="659302" y="215710"/>
                          <a:pt x="658358" y="216184"/>
                          <a:pt x="657981" y="216563"/>
                        </a:cubicBezTo>
                        <a:cubicBezTo>
                          <a:pt x="637592" y="232581"/>
                          <a:pt x="611162" y="250778"/>
                          <a:pt x="604838" y="252389"/>
                        </a:cubicBezTo>
                        <a:cubicBezTo>
                          <a:pt x="600496" y="253052"/>
                          <a:pt x="573405" y="254000"/>
                          <a:pt x="533666" y="254758"/>
                        </a:cubicBezTo>
                        <a:cubicBezTo>
                          <a:pt x="532722" y="224240"/>
                          <a:pt x="516865" y="167564"/>
                          <a:pt x="491001" y="112215"/>
                        </a:cubicBezTo>
                        <a:cubicBezTo>
                          <a:pt x="488641" y="105201"/>
                          <a:pt x="485527" y="98567"/>
                          <a:pt x="481751" y="92407"/>
                        </a:cubicBezTo>
                        <a:cubicBezTo>
                          <a:pt x="491568" y="94492"/>
                          <a:pt x="501762" y="95724"/>
                          <a:pt x="512051" y="95724"/>
                        </a:cubicBezTo>
                        <a:cubicBezTo>
                          <a:pt x="561606" y="95724"/>
                          <a:pt x="607575" y="70134"/>
                          <a:pt x="634099" y="28433"/>
                        </a:cubicBezTo>
                        <a:close/>
                        <a:moveTo>
                          <a:pt x="324305" y="144344"/>
                        </a:moveTo>
                        <a:cubicBezTo>
                          <a:pt x="324305" y="104538"/>
                          <a:pt x="356493" y="72219"/>
                          <a:pt x="396137" y="72219"/>
                        </a:cubicBezTo>
                        <a:cubicBezTo>
                          <a:pt x="420207" y="72219"/>
                          <a:pt x="441446" y="84161"/>
                          <a:pt x="454472" y="102453"/>
                        </a:cubicBezTo>
                        <a:cubicBezTo>
                          <a:pt x="458058" y="109277"/>
                          <a:pt x="461551" y="116196"/>
                          <a:pt x="464760" y="123114"/>
                        </a:cubicBezTo>
                        <a:cubicBezTo>
                          <a:pt x="466837" y="129843"/>
                          <a:pt x="467970" y="136951"/>
                          <a:pt x="467970" y="144344"/>
                        </a:cubicBezTo>
                        <a:cubicBezTo>
                          <a:pt x="467970" y="184150"/>
                          <a:pt x="435782" y="216469"/>
                          <a:pt x="396137" y="216469"/>
                        </a:cubicBezTo>
                        <a:cubicBezTo>
                          <a:pt x="364422" y="216469"/>
                          <a:pt x="337426" y="195713"/>
                          <a:pt x="327986" y="166996"/>
                        </a:cubicBezTo>
                        <a:cubicBezTo>
                          <a:pt x="327798" y="166332"/>
                          <a:pt x="327609" y="165669"/>
                          <a:pt x="327326" y="165100"/>
                        </a:cubicBezTo>
                        <a:cubicBezTo>
                          <a:pt x="325343" y="158560"/>
                          <a:pt x="324305" y="151547"/>
                          <a:pt x="324305" y="144344"/>
                        </a:cubicBezTo>
                        <a:close/>
                        <a:moveTo>
                          <a:pt x="348375" y="256464"/>
                        </a:moveTo>
                        <a:cubicBezTo>
                          <a:pt x="346770" y="246987"/>
                          <a:pt x="345071" y="238078"/>
                          <a:pt x="343467" y="229737"/>
                        </a:cubicBezTo>
                        <a:cubicBezTo>
                          <a:pt x="358758" y="239310"/>
                          <a:pt x="376787" y="244901"/>
                          <a:pt x="396137" y="244901"/>
                        </a:cubicBezTo>
                        <a:cubicBezTo>
                          <a:pt x="437859" y="244901"/>
                          <a:pt x="473633" y="219122"/>
                          <a:pt x="488736" y="182634"/>
                        </a:cubicBezTo>
                        <a:cubicBezTo>
                          <a:pt x="499119" y="213531"/>
                          <a:pt x="504971" y="240163"/>
                          <a:pt x="505443" y="255327"/>
                        </a:cubicBezTo>
                        <a:cubicBezTo>
                          <a:pt x="460135" y="256085"/>
                          <a:pt x="404350" y="256559"/>
                          <a:pt x="348469" y="256369"/>
                        </a:cubicBezTo>
                        <a:close/>
                        <a:moveTo>
                          <a:pt x="341673" y="34593"/>
                        </a:moveTo>
                        <a:cubicBezTo>
                          <a:pt x="352623" y="30518"/>
                          <a:pt x="364139" y="28528"/>
                          <a:pt x="375843" y="28528"/>
                        </a:cubicBezTo>
                        <a:lnTo>
                          <a:pt x="389908" y="28528"/>
                        </a:lnTo>
                        <a:cubicBezTo>
                          <a:pt x="393400" y="34025"/>
                          <a:pt x="397270" y="39237"/>
                          <a:pt x="401329" y="44071"/>
                        </a:cubicBezTo>
                        <a:cubicBezTo>
                          <a:pt x="399535" y="44071"/>
                          <a:pt x="397836" y="43787"/>
                          <a:pt x="396043" y="43787"/>
                        </a:cubicBezTo>
                        <a:cubicBezTo>
                          <a:pt x="352151" y="43787"/>
                          <a:pt x="314960" y="72314"/>
                          <a:pt x="301368" y="111741"/>
                        </a:cubicBezTo>
                        <a:cubicBezTo>
                          <a:pt x="289569" y="95345"/>
                          <a:pt x="275316" y="82455"/>
                          <a:pt x="257193" y="67196"/>
                        </a:cubicBezTo>
                        <a:cubicBezTo>
                          <a:pt x="286926" y="55254"/>
                          <a:pt x="315999" y="43976"/>
                          <a:pt x="341579" y="34593"/>
                        </a:cubicBezTo>
                        <a:close/>
                        <a:moveTo>
                          <a:pt x="55949" y="164247"/>
                        </a:moveTo>
                        <a:cubicBezTo>
                          <a:pt x="69636" y="148230"/>
                          <a:pt x="147037" y="112499"/>
                          <a:pt x="227553" y="79328"/>
                        </a:cubicBezTo>
                        <a:lnTo>
                          <a:pt x="229536" y="81034"/>
                        </a:lnTo>
                        <a:cubicBezTo>
                          <a:pt x="265121" y="110793"/>
                          <a:pt x="284472" y="126905"/>
                          <a:pt x="299669" y="171545"/>
                        </a:cubicBezTo>
                        <a:cubicBezTo>
                          <a:pt x="300424" y="174104"/>
                          <a:pt x="301179" y="176568"/>
                          <a:pt x="302123" y="179127"/>
                        </a:cubicBezTo>
                        <a:cubicBezTo>
                          <a:pt x="308164" y="198746"/>
                          <a:pt x="313733" y="223577"/>
                          <a:pt x="319491" y="256369"/>
                        </a:cubicBezTo>
                        <a:cubicBezTo>
                          <a:pt x="222456" y="255611"/>
                          <a:pt x="130707" y="252484"/>
                          <a:pt x="100219" y="244428"/>
                        </a:cubicBezTo>
                        <a:cubicBezTo>
                          <a:pt x="51418" y="231538"/>
                          <a:pt x="35560" y="212678"/>
                          <a:pt x="31030" y="205190"/>
                        </a:cubicBezTo>
                        <a:cubicBezTo>
                          <a:pt x="34994" y="192775"/>
                          <a:pt x="42829" y="179696"/>
                          <a:pt x="55855" y="164437"/>
                        </a:cubicBezTo>
                        <a:close/>
                        <a:moveTo>
                          <a:pt x="645049" y="309539"/>
                        </a:moveTo>
                        <a:lnTo>
                          <a:pt x="63028" y="309539"/>
                        </a:lnTo>
                        <a:cubicBezTo>
                          <a:pt x="60952" y="309539"/>
                          <a:pt x="54533" y="309539"/>
                          <a:pt x="48020" y="293616"/>
                        </a:cubicBezTo>
                        <a:cubicBezTo>
                          <a:pt x="40091" y="274187"/>
                          <a:pt x="33767" y="258454"/>
                          <a:pt x="30463" y="244143"/>
                        </a:cubicBezTo>
                        <a:cubicBezTo>
                          <a:pt x="44056" y="253905"/>
                          <a:pt x="63878" y="263952"/>
                          <a:pt x="93139" y="271723"/>
                        </a:cubicBezTo>
                        <a:cubicBezTo>
                          <a:pt x="131557" y="281864"/>
                          <a:pt x="261157" y="284897"/>
                          <a:pt x="381035" y="284897"/>
                        </a:cubicBezTo>
                        <a:cubicBezTo>
                          <a:pt x="500912" y="284897"/>
                          <a:pt x="601912" y="282149"/>
                          <a:pt x="610407" y="280253"/>
                        </a:cubicBezTo>
                        <a:cubicBezTo>
                          <a:pt x="621545" y="277789"/>
                          <a:pt x="642783" y="263288"/>
                          <a:pt x="659208" y="251252"/>
                        </a:cubicBezTo>
                        <a:lnTo>
                          <a:pt x="659208" y="295417"/>
                        </a:lnTo>
                        <a:cubicBezTo>
                          <a:pt x="659208" y="303284"/>
                          <a:pt x="652883" y="309634"/>
                          <a:pt x="645049" y="309634"/>
                        </a:cubicBezTo>
                        <a:close/>
                      </a:path>
                    </a:pathLst>
                  </a:custGeom>
                  <a:solidFill>
                    <a:srgbClr val="E9F1FF">
                      <a:alpha val="46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mn-ea"/>
                      <a:cs typeface="Arial"/>
                    </a:endParaRPr>
                  </a:p>
                </p:txBody>
              </p:sp>
            </p:grpSp>
          </p:grpSp>
          <p:grpSp>
            <p:nvGrpSpPr>
              <p:cNvPr id="13" name="Group 12">
                <a:extLst>
                  <a:ext uri="{FF2B5EF4-FFF2-40B4-BE49-F238E27FC236}">
                    <a16:creationId xmlns:a16="http://schemas.microsoft.com/office/drawing/2014/main" id="{E6380955-A18A-ACE6-E9CD-661EB5CE1D65}"/>
                  </a:ext>
                </a:extLst>
              </p:cNvPr>
              <p:cNvGrpSpPr/>
              <p:nvPr/>
            </p:nvGrpSpPr>
            <p:grpSpPr>
              <a:xfrm>
                <a:off x="1821988" y="4996364"/>
                <a:ext cx="8561836" cy="309182"/>
                <a:chOff x="1838922" y="5006470"/>
                <a:chExt cx="8561836" cy="309182"/>
              </a:xfrm>
            </p:grpSpPr>
            <p:sp>
              <p:nvSpPr>
                <p:cNvPr id="15" name="TextBox 14">
                  <a:extLst>
                    <a:ext uri="{FF2B5EF4-FFF2-40B4-BE49-F238E27FC236}">
                      <a16:creationId xmlns:a16="http://schemas.microsoft.com/office/drawing/2014/main" id="{33AF1326-620E-C134-ECB8-21F031973D60}"/>
                    </a:ext>
                  </a:extLst>
                </p:cNvPr>
                <p:cNvSpPr txBox="1"/>
                <p:nvPr/>
              </p:nvSpPr>
              <p:spPr>
                <a:xfrm>
                  <a:off x="1838922" y="5006548"/>
                  <a:ext cx="2743200" cy="30777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40% of the Fortune 500</a:t>
                  </a:r>
                  <a:endParaRPr kumimoji="0" lang="en-US" sz="1400" b="0" i="0" u="none" strike="noStrike" kern="1200" cap="none" spc="0" normalizeH="0" baseline="0" noProof="0">
                    <a:ln>
                      <a:noFill/>
                    </a:ln>
                    <a:solidFill>
                      <a:schemeClr val="tx2"/>
                    </a:solidFill>
                    <a:effectLst/>
                    <a:uLnTx/>
                    <a:uFillTx/>
                    <a:ea typeface="+mn-ea"/>
                    <a:cs typeface="+mn-cs"/>
                  </a:endParaRPr>
                </a:p>
              </p:txBody>
            </p:sp>
            <p:sp>
              <p:nvSpPr>
                <p:cNvPr id="16" name="TextBox 15">
                  <a:extLst>
                    <a:ext uri="{FF2B5EF4-FFF2-40B4-BE49-F238E27FC236}">
                      <a16:creationId xmlns:a16="http://schemas.microsoft.com/office/drawing/2014/main" id="{B4625484-95ED-127A-B333-55C9DF2DF46B}"/>
                    </a:ext>
                  </a:extLst>
                </p:cNvPr>
                <p:cNvSpPr txBox="1"/>
                <p:nvPr/>
              </p:nvSpPr>
              <p:spPr>
                <a:xfrm>
                  <a:off x="4560359" y="5006470"/>
                  <a:ext cx="3118962" cy="30777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ea typeface="+mn-ea"/>
                      <a:cs typeface="+mn-cs"/>
                    </a:rPr>
                    <a:t>30% </a:t>
                  </a:r>
                  <a:r>
                    <a:rPr kumimoji="0" lang="en-US" sz="1400" b="0" i="0" u="none" strike="noStrike" kern="1200" cap="none" spc="0" normalizeH="0" baseline="0" noProof="0">
                      <a:ln>
                        <a:noFill/>
                      </a:ln>
                      <a:solidFill>
                        <a:schemeClr val="tx2"/>
                      </a:solidFill>
                      <a:effectLst/>
                      <a:uLnTx/>
                      <a:uFillTx/>
                      <a:ea typeface="+mn-ea"/>
                      <a:cs typeface="+mn-cs"/>
                    </a:rPr>
                    <a:t>of the </a:t>
                  </a:r>
                  <a:r>
                    <a:rPr kumimoji="0" lang="en-US" sz="1400" b="1" i="0" u="none" strike="noStrike" kern="1200" cap="none" spc="0" normalizeH="0" baseline="0" noProof="0">
                      <a:ln>
                        <a:noFill/>
                      </a:ln>
                      <a:solidFill>
                        <a:schemeClr val="tx2"/>
                      </a:solidFill>
                      <a:effectLst/>
                      <a:uLnTx/>
                      <a:uFillTx/>
                      <a:ea typeface="+mn-ea"/>
                      <a:cs typeface="+mn-cs"/>
                    </a:rPr>
                    <a:t>Forbes Global 2000 </a:t>
                  </a:r>
                  <a:endParaRPr kumimoji="0" lang="en-US" sz="1400" b="0" i="0" u="none" strike="noStrike" kern="1200" cap="none" spc="0" normalizeH="0" baseline="0" noProof="0">
                    <a:ln>
                      <a:noFill/>
                    </a:ln>
                    <a:solidFill>
                      <a:schemeClr val="tx2"/>
                    </a:solidFill>
                    <a:effectLst/>
                    <a:uLnTx/>
                    <a:uFillTx/>
                    <a:ea typeface="+mn-ea"/>
                    <a:cs typeface="+mn-cs"/>
                  </a:endParaRPr>
                </a:p>
              </p:txBody>
            </p:sp>
            <p:sp>
              <p:nvSpPr>
                <p:cNvPr id="20" name="TextBox 19">
                  <a:extLst>
                    <a:ext uri="{FF2B5EF4-FFF2-40B4-BE49-F238E27FC236}">
                      <a16:creationId xmlns:a16="http://schemas.microsoft.com/office/drawing/2014/main" id="{364A50C1-EC09-BAF3-6C15-009AF7CBDCF0}"/>
                    </a:ext>
                  </a:extLst>
                </p:cNvPr>
                <p:cNvSpPr txBox="1"/>
                <p:nvPr/>
              </p:nvSpPr>
              <p:spPr>
                <a:xfrm>
                  <a:off x="7657558" y="5007875"/>
                  <a:ext cx="2743200" cy="30777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75757">
                          <a:lumMod val="50000"/>
                        </a:srgbClr>
                      </a:solidFill>
                      <a:effectLst/>
                      <a:uLnTx/>
                      <a:uFillTx/>
                      <a:ea typeface="+mn-ea"/>
                      <a:cs typeface="+mn-cs"/>
                    </a:rPr>
                    <a:t>50% International Business</a:t>
                  </a:r>
                  <a:endParaRPr kumimoji="0" lang="en-US" sz="1400" b="0" i="0" u="none" strike="noStrike" kern="1200" cap="none" spc="0" normalizeH="0" baseline="0" noProof="0">
                    <a:ln>
                      <a:noFill/>
                    </a:ln>
                    <a:solidFill>
                      <a:srgbClr val="575757">
                        <a:lumMod val="50000"/>
                      </a:srgbClr>
                    </a:solidFill>
                    <a:effectLst/>
                    <a:uLnTx/>
                    <a:uFillTx/>
                    <a:ea typeface="+mn-ea"/>
                    <a:cs typeface="+mn-cs"/>
                  </a:endParaRPr>
                </a:p>
              </p:txBody>
            </p:sp>
            <p:cxnSp>
              <p:nvCxnSpPr>
                <p:cNvPr id="21" name="Straight Connector 20">
                  <a:extLst>
                    <a:ext uri="{FF2B5EF4-FFF2-40B4-BE49-F238E27FC236}">
                      <a16:creationId xmlns:a16="http://schemas.microsoft.com/office/drawing/2014/main" id="{9F7CB097-143F-5EDE-DB96-4DF42C15CC9F}"/>
                    </a:ext>
                  </a:extLst>
                </p:cNvPr>
                <p:cNvCxnSpPr>
                  <a:cxnSpLocks/>
                </p:cNvCxnSpPr>
                <p:nvPr/>
              </p:nvCxnSpPr>
              <p:spPr>
                <a:xfrm>
                  <a:off x="4665181" y="5068918"/>
                  <a:ext cx="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287875-4C6A-F2AB-B361-DAFC700E9ADD}"/>
                    </a:ext>
                  </a:extLst>
                </p:cNvPr>
                <p:cNvCxnSpPr>
                  <a:cxnSpLocks/>
                </p:cNvCxnSpPr>
                <p:nvPr/>
              </p:nvCxnSpPr>
              <p:spPr>
                <a:xfrm>
                  <a:off x="7574499" y="5068918"/>
                  <a:ext cx="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65291D3D-04A2-FF53-C141-5F7FAC1A16B6}"/>
                  </a:ext>
                </a:extLst>
              </p:cNvPr>
              <p:cNvCxnSpPr/>
              <p:nvPr/>
            </p:nvCxnSpPr>
            <p:spPr>
              <a:xfrm>
                <a:off x="238098" y="5346476"/>
                <a:ext cx="1170432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AAC67854-6651-5038-D7A1-AE1EE244BE45}"/>
                  </a:ext>
                </a:extLst>
              </p:cNvPr>
              <p:cNvGrpSpPr/>
              <p:nvPr/>
            </p:nvGrpSpPr>
            <p:grpSpPr>
              <a:xfrm>
                <a:off x="324369" y="5480550"/>
                <a:ext cx="799175" cy="1150676"/>
                <a:chOff x="324369" y="5456166"/>
                <a:chExt cx="799175" cy="1150676"/>
              </a:xfrm>
            </p:grpSpPr>
            <p:sp>
              <p:nvSpPr>
                <p:cNvPr id="132" name="TextBox 131">
                  <a:extLst>
                    <a:ext uri="{FF2B5EF4-FFF2-40B4-BE49-F238E27FC236}">
                      <a16:creationId xmlns:a16="http://schemas.microsoft.com/office/drawing/2014/main" id="{3D66FF11-2A14-36CC-0C17-6C763375B294}"/>
                    </a:ext>
                  </a:extLst>
                </p:cNvPr>
                <p:cNvSpPr txBox="1"/>
                <p:nvPr/>
              </p:nvSpPr>
              <p:spPr bwMode="gray">
                <a:xfrm>
                  <a:off x="382523" y="5456166"/>
                  <a:ext cx="666543" cy="3015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Capital Goods</a:t>
                  </a:r>
                </a:p>
              </p:txBody>
            </p:sp>
            <p:sp>
              <p:nvSpPr>
                <p:cNvPr id="138" name="Oval 137">
                  <a:extLst>
                    <a:ext uri="{FF2B5EF4-FFF2-40B4-BE49-F238E27FC236}">
                      <a16:creationId xmlns:a16="http://schemas.microsoft.com/office/drawing/2014/main" id="{478265F4-A556-425A-84B7-8BE039D9E3A2}"/>
                    </a:ext>
                  </a:extLst>
                </p:cNvPr>
                <p:cNvSpPr>
                  <a:spLocks noChangeAspect="1"/>
                </p:cNvSpPr>
                <p:nvPr/>
              </p:nvSpPr>
              <p:spPr>
                <a:xfrm>
                  <a:off x="535302" y="5902358"/>
                  <a:ext cx="434971" cy="43497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39" name="Google Shape;124;p4">
                  <a:extLst>
                    <a:ext uri="{FF2B5EF4-FFF2-40B4-BE49-F238E27FC236}">
                      <a16:creationId xmlns:a16="http://schemas.microsoft.com/office/drawing/2014/main" id="{56BD121B-FD3A-6DE8-C052-33EA311F1953}"/>
                    </a:ext>
                  </a:extLst>
                </p:cNvPr>
                <p:cNvSpPr/>
                <p:nvPr/>
              </p:nvSpPr>
              <p:spPr>
                <a:xfrm>
                  <a:off x="629287" y="6001778"/>
                  <a:ext cx="246999" cy="236131"/>
                </a:xfrm>
                <a:custGeom>
                  <a:avLst/>
                  <a:gdLst/>
                  <a:ahLst/>
                  <a:cxnLst/>
                  <a:rect l="l" t="t" r="r" b="b"/>
                  <a:pathLst>
                    <a:path w="636460" h="608457" extrusionOk="0">
                      <a:moveTo>
                        <a:pt x="179927" y="551021"/>
                      </a:moveTo>
                      <a:cubicBezTo>
                        <a:pt x="214027" y="551021"/>
                        <a:pt x="241840" y="523208"/>
                        <a:pt x="241840" y="489109"/>
                      </a:cubicBezTo>
                      <a:lnTo>
                        <a:pt x="241840" y="400050"/>
                      </a:lnTo>
                      <a:cubicBezTo>
                        <a:pt x="241840" y="365950"/>
                        <a:pt x="214027" y="338138"/>
                        <a:pt x="179927" y="338138"/>
                      </a:cubicBezTo>
                      <a:lnTo>
                        <a:pt x="90869" y="338138"/>
                      </a:lnTo>
                      <a:cubicBezTo>
                        <a:pt x="56769" y="338138"/>
                        <a:pt x="28956" y="365950"/>
                        <a:pt x="28956" y="400050"/>
                      </a:cubicBezTo>
                      <a:lnTo>
                        <a:pt x="28956" y="489109"/>
                      </a:lnTo>
                      <a:cubicBezTo>
                        <a:pt x="28956" y="523208"/>
                        <a:pt x="56769" y="551021"/>
                        <a:pt x="90869" y="551021"/>
                      </a:cubicBezTo>
                      <a:lnTo>
                        <a:pt x="179927" y="551021"/>
                      </a:lnTo>
                      <a:close/>
                      <a:moveTo>
                        <a:pt x="57531" y="489109"/>
                      </a:moveTo>
                      <a:lnTo>
                        <a:pt x="57531" y="400050"/>
                      </a:lnTo>
                      <a:cubicBezTo>
                        <a:pt x="57531" y="381667"/>
                        <a:pt x="72485" y="366713"/>
                        <a:pt x="90869" y="366713"/>
                      </a:cubicBezTo>
                      <a:lnTo>
                        <a:pt x="179927" y="366713"/>
                      </a:lnTo>
                      <a:cubicBezTo>
                        <a:pt x="198311" y="366713"/>
                        <a:pt x="213265" y="381667"/>
                        <a:pt x="213265" y="400050"/>
                      </a:cubicBezTo>
                      <a:lnTo>
                        <a:pt x="213265" y="489109"/>
                      </a:lnTo>
                      <a:cubicBezTo>
                        <a:pt x="213265" y="507492"/>
                        <a:pt x="198311" y="522446"/>
                        <a:pt x="179927" y="522446"/>
                      </a:cubicBezTo>
                      <a:lnTo>
                        <a:pt x="90869" y="522446"/>
                      </a:lnTo>
                      <a:cubicBezTo>
                        <a:pt x="72485" y="522446"/>
                        <a:pt x="57531" y="507492"/>
                        <a:pt x="57531" y="489109"/>
                      </a:cubicBezTo>
                      <a:close/>
                      <a:moveTo>
                        <a:pt x="270891" y="300038"/>
                      </a:moveTo>
                      <a:lnTo>
                        <a:pt x="270891" y="318230"/>
                      </a:lnTo>
                      <a:cubicBezTo>
                        <a:pt x="270891" y="326136"/>
                        <a:pt x="264509" y="332518"/>
                        <a:pt x="256604" y="332518"/>
                      </a:cubicBezTo>
                      <a:cubicBezTo>
                        <a:pt x="248698" y="332518"/>
                        <a:pt x="242316" y="326136"/>
                        <a:pt x="242316" y="318230"/>
                      </a:cubicBezTo>
                      <a:lnTo>
                        <a:pt x="242316" y="300133"/>
                      </a:lnTo>
                      <a:cubicBezTo>
                        <a:pt x="242316" y="293656"/>
                        <a:pt x="238697" y="287846"/>
                        <a:pt x="232886" y="284988"/>
                      </a:cubicBezTo>
                      <a:lnTo>
                        <a:pt x="135446" y="236601"/>
                      </a:lnTo>
                      <a:lnTo>
                        <a:pt x="37910" y="284988"/>
                      </a:lnTo>
                      <a:cubicBezTo>
                        <a:pt x="32195" y="287846"/>
                        <a:pt x="28575" y="293656"/>
                        <a:pt x="28575" y="300133"/>
                      </a:cubicBezTo>
                      <a:lnTo>
                        <a:pt x="28575" y="318230"/>
                      </a:lnTo>
                      <a:cubicBezTo>
                        <a:pt x="28575" y="326136"/>
                        <a:pt x="22193" y="332518"/>
                        <a:pt x="14288" y="332518"/>
                      </a:cubicBezTo>
                      <a:cubicBezTo>
                        <a:pt x="6382" y="332518"/>
                        <a:pt x="0" y="326136"/>
                        <a:pt x="0" y="318230"/>
                      </a:cubicBezTo>
                      <a:lnTo>
                        <a:pt x="0" y="300133"/>
                      </a:lnTo>
                      <a:cubicBezTo>
                        <a:pt x="0" y="282797"/>
                        <a:pt x="9716" y="267176"/>
                        <a:pt x="25146" y="259461"/>
                      </a:cubicBezTo>
                      <a:lnTo>
                        <a:pt x="121158" y="211836"/>
                      </a:lnTo>
                      <a:lnTo>
                        <a:pt x="121158" y="180404"/>
                      </a:lnTo>
                      <a:cubicBezTo>
                        <a:pt x="121158" y="172498"/>
                        <a:pt x="127540" y="166116"/>
                        <a:pt x="135446" y="166116"/>
                      </a:cubicBezTo>
                      <a:cubicBezTo>
                        <a:pt x="143351" y="166116"/>
                        <a:pt x="149733" y="172498"/>
                        <a:pt x="149733" y="180404"/>
                      </a:cubicBezTo>
                      <a:lnTo>
                        <a:pt x="149733" y="211836"/>
                      </a:lnTo>
                      <a:lnTo>
                        <a:pt x="245650" y="259461"/>
                      </a:lnTo>
                      <a:cubicBezTo>
                        <a:pt x="261176" y="267272"/>
                        <a:pt x="270796" y="282797"/>
                        <a:pt x="270891" y="300133"/>
                      </a:cubicBezTo>
                      <a:close/>
                      <a:moveTo>
                        <a:pt x="502920" y="444532"/>
                      </a:moveTo>
                      <a:lnTo>
                        <a:pt x="502920" y="331661"/>
                      </a:lnTo>
                      <a:cubicBezTo>
                        <a:pt x="502920" y="324517"/>
                        <a:pt x="497110" y="318611"/>
                        <a:pt x="489871" y="318611"/>
                      </a:cubicBezTo>
                      <a:cubicBezTo>
                        <a:pt x="482632" y="318611"/>
                        <a:pt x="476822" y="324422"/>
                        <a:pt x="476822" y="331661"/>
                      </a:cubicBezTo>
                      <a:lnTo>
                        <a:pt x="476822" y="444532"/>
                      </a:lnTo>
                      <a:cubicBezTo>
                        <a:pt x="476822" y="452438"/>
                        <a:pt x="470440" y="458819"/>
                        <a:pt x="462534" y="458819"/>
                      </a:cubicBezTo>
                      <a:cubicBezTo>
                        <a:pt x="454628" y="458819"/>
                        <a:pt x="448247" y="452438"/>
                        <a:pt x="448247" y="444532"/>
                      </a:cubicBezTo>
                      <a:lnTo>
                        <a:pt x="448247" y="331661"/>
                      </a:lnTo>
                      <a:cubicBezTo>
                        <a:pt x="448247" y="308705"/>
                        <a:pt x="466916" y="290036"/>
                        <a:pt x="489871" y="290036"/>
                      </a:cubicBezTo>
                      <a:cubicBezTo>
                        <a:pt x="512826" y="290036"/>
                        <a:pt x="531495" y="308705"/>
                        <a:pt x="531495" y="331661"/>
                      </a:cubicBezTo>
                      <a:lnTo>
                        <a:pt x="531495" y="444532"/>
                      </a:lnTo>
                      <a:cubicBezTo>
                        <a:pt x="531495" y="452438"/>
                        <a:pt x="525113" y="458819"/>
                        <a:pt x="517208" y="458819"/>
                      </a:cubicBezTo>
                      <a:cubicBezTo>
                        <a:pt x="509302" y="458819"/>
                        <a:pt x="502920" y="452438"/>
                        <a:pt x="502920" y="444532"/>
                      </a:cubicBezTo>
                      <a:close/>
                      <a:moveTo>
                        <a:pt x="236411" y="63437"/>
                      </a:moveTo>
                      <a:lnTo>
                        <a:pt x="416624" y="160973"/>
                      </a:lnTo>
                      <a:cubicBezTo>
                        <a:pt x="423577" y="164687"/>
                        <a:pt x="426149" y="173355"/>
                        <a:pt x="422434" y="180308"/>
                      </a:cubicBezTo>
                      <a:cubicBezTo>
                        <a:pt x="418719" y="187262"/>
                        <a:pt x="410051" y="189833"/>
                        <a:pt x="403098" y="186119"/>
                      </a:cubicBezTo>
                      <a:lnTo>
                        <a:pt x="222980" y="88678"/>
                      </a:lnTo>
                      <a:cubicBezTo>
                        <a:pt x="216789" y="85439"/>
                        <a:pt x="208883" y="87916"/>
                        <a:pt x="205550" y="94298"/>
                      </a:cubicBezTo>
                      <a:cubicBezTo>
                        <a:pt x="203930" y="97346"/>
                        <a:pt x="203644" y="100870"/>
                        <a:pt x="204692" y="104203"/>
                      </a:cubicBezTo>
                      <a:cubicBezTo>
                        <a:pt x="205740" y="107537"/>
                        <a:pt x="208026" y="110204"/>
                        <a:pt x="211074" y="111824"/>
                      </a:cubicBezTo>
                      <a:lnTo>
                        <a:pt x="394240" y="210884"/>
                      </a:lnTo>
                      <a:cubicBezTo>
                        <a:pt x="401193" y="214598"/>
                        <a:pt x="403765" y="223266"/>
                        <a:pt x="400050" y="230219"/>
                      </a:cubicBezTo>
                      <a:cubicBezTo>
                        <a:pt x="397478" y="234982"/>
                        <a:pt x="392525" y="237744"/>
                        <a:pt x="387477" y="237744"/>
                      </a:cubicBezTo>
                      <a:cubicBezTo>
                        <a:pt x="385191" y="237744"/>
                        <a:pt x="382810" y="237173"/>
                        <a:pt x="380714" y="236030"/>
                      </a:cubicBezTo>
                      <a:lnTo>
                        <a:pt x="197739" y="137160"/>
                      </a:lnTo>
                      <a:cubicBezTo>
                        <a:pt x="188119" y="132112"/>
                        <a:pt x="180785" y="123444"/>
                        <a:pt x="177451" y="112871"/>
                      </a:cubicBezTo>
                      <a:cubicBezTo>
                        <a:pt x="174117" y="102299"/>
                        <a:pt x="175069" y="90964"/>
                        <a:pt x="180213" y="81153"/>
                      </a:cubicBezTo>
                      <a:cubicBezTo>
                        <a:pt x="190786" y="60770"/>
                        <a:pt x="215932" y="52864"/>
                        <a:pt x="236315" y="63437"/>
                      </a:cubicBezTo>
                      <a:close/>
                      <a:moveTo>
                        <a:pt x="584073" y="478060"/>
                      </a:moveTo>
                      <a:lnTo>
                        <a:pt x="395669" y="478060"/>
                      </a:lnTo>
                      <a:cubicBezTo>
                        <a:pt x="366808" y="478060"/>
                        <a:pt x="343281" y="501587"/>
                        <a:pt x="343281" y="530447"/>
                      </a:cubicBezTo>
                      <a:lnTo>
                        <a:pt x="343281" y="556070"/>
                      </a:lnTo>
                      <a:cubicBezTo>
                        <a:pt x="343281" y="584930"/>
                        <a:pt x="366808" y="608457"/>
                        <a:pt x="395669" y="608457"/>
                      </a:cubicBezTo>
                      <a:lnTo>
                        <a:pt x="584073" y="608457"/>
                      </a:lnTo>
                      <a:cubicBezTo>
                        <a:pt x="612934" y="608457"/>
                        <a:pt x="636461" y="584930"/>
                        <a:pt x="636461" y="556070"/>
                      </a:cubicBezTo>
                      <a:lnTo>
                        <a:pt x="636461" y="530447"/>
                      </a:lnTo>
                      <a:cubicBezTo>
                        <a:pt x="636461" y="501587"/>
                        <a:pt x="612934" y="478060"/>
                        <a:pt x="584073" y="478060"/>
                      </a:cubicBezTo>
                      <a:close/>
                      <a:moveTo>
                        <a:pt x="607886" y="556070"/>
                      </a:moveTo>
                      <a:cubicBezTo>
                        <a:pt x="607886" y="569214"/>
                        <a:pt x="597218" y="579882"/>
                        <a:pt x="584073" y="579882"/>
                      </a:cubicBezTo>
                      <a:lnTo>
                        <a:pt x="395669" y="579882"/>
                      </a:lnTo>
                      <a:cubicBezTo>
                        <a:pt x="382524" y="579882"/>
                        <a:pt x="371856" y="569214"/>
                        <a:pt x="371856" y="556070"/>
                      </a:cubicBezTo>
                      <a:lnTo>
                        <a:pt x="371856" y="530447"/>
                      </a:lnTo>
                      <a:cubicBezTo>
                        <a:pt x="371856" y="517303"/>
                        <a:pt x="382524" y="506635"/>
                        <a:pt x="395669" y="506635"/>
                      </a:cubicBezTo>
                      <a:lnTo>
                        <a:pt x="584073" y="506635"/>
                      </a:lnTo>
                      <a:cubicBezTo>
                        <a:pt x="597218" y="506635"/>
                        <a:pt x="607886" y="517303"/>
                        <a:pt x="607886" y="530447"/>
                      </a:cubicBezTo>
                      <a:lnTo>
                        <a:pt x="607886" y="556070"/>
                      </a:lnTo>
                      <a:close/>
                      <a:moveTo>
                        <a:pt x="135446" y="51911"/>
                      </a:moveTo>
                      <a:cubicBezTo>
                        <a:pt x="145923" y="51911"/>
                        <a:pt x="154496" y="60484"/>
                        <a:pt x="154496" y="70961"/>
                      </a:cubicBezTo>
                      <a:cubicBezTo>
                        <a:pt x="154496" y="81439"/>
                        <a:pt x="145923" y="90011"/>
                        <a:pt x="135446" y="90011"/>
                      </a:cubicBezTo>
                      <a:cubicBezTo>
                        <a:pt x="124968" y="90011"/>
                        <a:pt x="116396" y="81439"/>
                        <a:pt x="116396" y="70961"/>
                      </a:cubicBezTo>
                      <a:cubicBezTo>
                        <a:pt x="116396" y="60484"/>
                        <a:pt x="124968" y="51911"/>
                        <a:pt x="135446" y="51911"/>
                      </a:cubicBezTo>
                      <a:close/>
                      <a:moveTo>
                        <a:pt x="64484" y="70961"/>
                      </a:moveTo>
                      <a:cubicBezTo>
                        <a:pt x="64484" y="31814"/>
                        <a:pt x="96298" y="0"/>
                        <a:pt x="135446" y="0"/>
                      </a:cubicBezTo>
                      <a:cubicBezTo>
                        <a:pt x="157448" y="0"/>
                        <a:pt x="177832" y="10001"/>
                        <a:pt x="191453" y="27337"/>
                      </a:cubicBezTo>
                      <a:cubicBezTo>
                        <a:pt x="196310" y="33528"/>
                        <a:pt x="195167" y="42577"/>
                        <a:pt x="188976" y="47435"/>
                      </a:cubicBezTo>
                      <a:cubicBezTo>
                        <a:pt x="182690" y="52292"/>
                        <a:pt x="173736" y="51149"/>
                        <a:pt x="168878" y="44958"/>
                      </a:cubicBezTo>
                      <a:cubicBezTo>
                        <a:pt x="160782" y="34576"/>
                        <a:pt x="148590" y="28575"/>
                        <a:pt x="135446" y="28575"/>
                      </a:cubicBezTo>
                      <a:cubicBezTo>
                        <a:pt x="112109" y="28575"/>
                        <a:pt x="93059" y="47625"/>
                        <a:pt x="93059" y="70961"/>
                      </a:cubicBezTo>
                      <a:cubicBezTo>
                        <a:pt x="93059" y="94298"/>
                        <a:pt x="112109" y="113348"/>
                        <a:pt x="135446" y="113348"/>
                      </a:cubicBezTo>
                      <a:cubicBezTo>
                        <a:pt x="138779" y="113348"/>
                        <a:pt x="142018" y="112967"/>
                        <a:pt x="145161" y="112205"/>
                      </a:cubicBezTo>
                      <a:cubicBezTo>
                        <a:pt x="152876" y="110395"/>
                        <a:pt x="160496" y="115157"/>
                        <a:pt x="162306" y="122873"/>
                      </a:cubicBezTo>
                      <a:cubicBezTo>
                        <a:pt x="164116" y="130588"/>
                        <a:pt x="159353" y="138208"/>
                        <a:pt x="151638" y="140018"/>
                      </a:cubicBezTo>
                      <a:cubicBezTo>
                        <a:pt x="146304" y="141256"/>
                        <a:pt x="140875" y="141923"/>
                        <a:pt x="135350" y="141923"/>
                      </a:cubicBezTo>
                      <a:cubicBezTo>
                        <a:pt x="96203" y="141923"/>
                        <a:pt x="64389" y="110109"/>
                        <a:pt x="64389" y="70961"/>
                      </a:cubicBezTo>
                      <a:close/>
                      <a:moveTo>
                        <a:pt x="471869" y="247079"/>
                      </a:moveTo>
                      <a:cubicBezTo>
                        <a:pt x="468344" y="237173"/>
                        <a:pt x="473583" y="226314"/>
                        <a:pt x="483489" y="222790"/>
                      </a:cubicBezTo>
                      <a:cubicBezTo>
                        <a:pt x="493395" y="219266"/>
                        <a:pt x="504254" y="224504"/>
                        <a:pt x="507778" y="234410"/>
                      </a:cubicBezTo>
                      <a:cubicBezTo>
                        <a:pt x="511302" y="244316"/>
                        <a:pt x="506063" y="255175"/>
                        <a:pt x="496157" y="258699"/>
                      </a:cubicBezTo>
                      <a:cubicBezTo>
                        <a:pt x="486251" y="262223"/>
                        <a:pt x="475393" y="256985"/>
                        <a:pt x="471869" y="247079"/>
                      </a:cubicBezTo>
                      <a:close/>
                      <a:moveTo>
                        <a:pt x="425863" y="210122"/>
                      </a:moveTo>
                      <a:cubicBezTo>
                        <a:pt x="434054" y="193072"/>
                        <a:pt x="448437" y="180118"/>
                        <a:pt x="466344" y="173831"/>
                      </a:cubicBezTo>
                      <a:cubicBezTo>
                        <a:pt x="503301" y="160877"/>
                        <a:pt x="543878" y="180308"/>
                        <a:pt x="556832" y="217265"/>
                      </a:cubicBezTo>
                      <a:cubicBezTo>
                        <a:pt x="564166" y="238030"/>
                        <a:pt x="561499" y="260604"/>
                        <a:pt x="549593" y="279178"/>
                      </a:cubicBezTo>
                      <a:cubicBezTo>
                        <a:pt x="546830" y="283464"/>
                        <a:pt x="542258" y="285750"/>
                        <a:pt x="537591" y="285750"/>
                      </a:cubicBezTo>
                      <a:cubicBezTo>
                        <a:pt x="534924" y="285750"/>
                        <a:pt x="532257" y="284988"/>
                        <a:pt x="529876" y="283464"/>
                      </a:cubicBezTo>
                      <a:cubicBezTo>
                        <a:pt x="523208" y="279178"/>
                        <a:pt x="521303" y="270415"/>
                        <a:pt x="525590" y="263747"/>
                      </a:cubicBezTo>
                      <a:cubicBezTo>
                        <a:pt x="532733" y="252698"/>
                        <a:pt x="534257" y="239173"/>
                        <a:pt x="529876" y="226790"/>
                      </a:cubicBezTo>
                      <a:cubicBezTo>
                        <a:pt x="522161" y="204788"/>
                        <a:pt x="497872" y="193072"/>
                        <a:pt x="475869" y="200882"/>
                      </a:cubicBezTo>
                      <a:cubicBezTo>
                        <a:pt x="465201" y="204597"/>
                        <a:pt x="456629" y="212312"/>
                        <a:pt x="451675" y="222504"/>
                      </a:cubicBezTo>
                      <a:cubicBezTo>
                        <a:pt x="446818" y="232696"/>
                        <a:pt x="446151" y="244221"/>
                        <a:pt x="449961" y="254889"/>
                      </a:cubicBezTo>
                      <a:cubicBezTo>
                        <a:pt x="451104" y="258032"/>
                        <a:pt x="452533" y="260985"/>
                        <a:pt x="454247" y="263747"/>
                      </a:cubicBezTo>
                      <a:cubicBezTo>
                        <a:pt x="458534" y="270415"/>
                        <a:pt x="456533" y="279273"/>
                        <a:pt x="449866" y="283464"/>
                      </a:cubicBezTo>
                      <a:cubicBezTo>
                        <a:pt x="443198" y="287655"/>
                        <a:pt x="434435" y="285750"/>
                        <a:pt x="430149" y="279083"/>
                      </a:cubicBezTo>
                      <a:cubicBezTo>
                        <a:pt x="427196" y="274511"/>
                        <a:pt x="424815" y="269558"/>
                        <a:pt x="423005" y="264319"/>
                      </a:cubicBezTo>
                      <a:cubicBezTo>
                        <a:pt x="416719" y="246412"/>
                        <a:pt x="417767" y="227171"/>
                        <a:pt x="425958" y="210122"/>
                      </a:cubicBezTo>
                      <a:close/>
                      <a:moveTo>
                        <a:pt x="270891" y="594170"/>
                      </a:moveTo>
                      <a:cubicBezTo>
                        <a:pt x="270891" y="602075"/>
                        <a:pt x="264509" y="608457"/>
                        <a:pt x="256604" y="608457"/>
                      </a:cubicBezTo>
                      <a:lnTo>
                        <a:pt x="14288" y="608457"/>
                      </a:lnTo>
                      <a:cubicBezTo>
                        <a:pt x="6382" y="608457"/>
                        <a:pt x="0" y="602075"/>
                        <a:pt x="0" y="594170"/>
                      </a:cubicBezTo>
                      <a:cubicBezTo>
                        <a:pt x="0" y="586264"/>
                        <a:pt x="6382" y="579882"/>
                        <a:pt x="14288" y="579882"/>
                      </a:cubicBezTo>
                      <a:lnTo>
                        <a:pt x="256604" y="579882"/>
                      </a:lnTo>
                      <a:cubicBezTo>
                        <a:pt x="264509" y="579882"/>
                        <a:pt x="270891" y="586264"/>
                        <a:pt x="270891" y="5941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1200" cap="none" spc="0" normalizeH="0" baseline="0" noProof="0">
                    <a:ln>
                      <a:noFill/>
                    </a:ln>
                    <a:solidFill>
                      <a:srgbClr val="FFFFFF"/>
                    </a:solidFill>
                    <a:effectLst/>
                    <a:uLnTx/>
                    <a:uFillTx/>
                    <a:ea typeface="Arial"/>
                    <a:cs typeface="Arial" panose="020B0604020202020204" pitchFamily="34" charset="0"/>
                    <a:sym typeface="Arial"/>
                  </a:endParaRPr>
                </a:p>
              </p:txBody>
            </p:sp>
            <p:grpSp>
              <p:nvGrpSpPr>
                <p:cNvPr id="47" name="Group 46">
                  <a:extLst>
                    <a:ext uri="{FF2B5EF4-FFF2-40B4-BE49-F238E27FC236}">
                      <a16:creationId xmlns:a16="http://schemas.microsoft.com/office/drawing/2014/main" id="{8E59BAE3-8A63-0CAD-DE20-1622352D40EC}"/>
                    </a:ext>
                  </a:extLst>
                </p:cNvPr>
                <p:cNvGrpSpPr/>
                <p:nvPr/>
              </p:nvGrpSpPr>
              <p:grpSpPr>
                <a:xfrm>
                  <a:off x="324369" y="5807667"/>
                  <a:ext cx="799175" cy="799175"/>
                  <a:chOff x="6777792" y="1912421"/>
                  <a:chExt cx="799175" cy="799175"/>
                </a:xfrm>
              </p:grpSpPr>
              <p:sp>
                <p:nvSpPr>
                  <p:cNvPr id="10" name="Oval 9">
                    <a:extLst>
                      <a:ext uri="{FF2B5EF4-FFF2-40B4-BE49-F238E27FC236}">
                        <a16:creationId xmlns:a16="http://schemas.microsoft.com/office/drawing/2014/main" id="{FE3E4502-D98C-7BF4-74F6-51E8B50BB38F}"/>
                      </a:ext>
                    </a:extLst>
                  </p:cNvPr>
                  <p:cNvSpPr/>
                  <p:nvPr/>
                </p:nvSpPr>
                <p:spPr>
                  <a:xfrm>
                    <a:off x="6777792" y="1912421"/>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8</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12" name="Google Shape;124;p4">
                    <a:extLst>
                      <a:ext uri="{FF2B5EF4-FFF2-40B4-BE49-F238E27FC236}">
                        <a16:creationId xmlns:a16="http://schemas.microsoft.com/office/drawing/2014/main" id="{D7CBA681-EC9F-1ED3-F6ED-719499D9F063}"/>
                      </a:ext>
                    </a:extLst>
                  </p:cNvPr>
                  <p:cNvSpPr/>
                  <p:nvPr/>
                </p:nvSpPr>
                <p:spPr>
                  <a:xfrm flipH="1">
                    <a:off x="7169712" y="2019416"/>
                    <a:ext cx="301771" cy="288494"/>
                  </a:xfrm>
                  <a:custGeom>
                    <a:avLst/>
                    <a:gdLst/>
                    <a:ahLst/>
                    <a:cxnLst/>
                    <a:rect l="l" t="t" r="r" b="b"/>
                    <a:pathLst>
                      <a:path w="636460" h="608457" extrusionOk="0">
                        <a:moveTo>
                          <a:pt x="179927" y="551021"/>
                        </a:moveTo>
                        <a:cubicBezTo>
                          <a:pt x="214027" y="551021"/>
                          <a:pt x="241840" y="523208"/>
                          <a:pt x="241840" y="489109"/>
                        </a:cubicBezTo>
                        <a:lnTo>
                          <a:pt x="241840" y="400050"/>
                        </a:lnTo>
                        <a:cubicBezTo>
                          <a:pt x="241840" y="365950"/>
                          <a:pt x="214027" y="338138"/>
                          <a:pt x="179927" y="338138"/>
                        </a:cubicBezTo>
                        <a:lnTo>
                          <a:pt x="90869" y="338138"/>
                        </a:lnTo>
                        <a:cubicBezTo>
                          <a:pt x="56769" y="338138"/>
                          <a:pt x="28956" y="365950"/>
                          <a:pt x="28956" y="400050"/>
                        </a:cubicBezTo>
                        <a:lnTo>
                          <a:pt x="28956" y="489109"/>
                        </a:lnTo>
                        <a:cubicBezTo>
                          <a:pt x="28956" y="523208"/>
                          <a:pt x="56769" y="551021"/>
                          <a:pt x="90869" y="551021"/>
                        </a:cubicBezTo>
                        <a:lnTo>
                          <a:pt x="179927" y="551021"/>
                        </a:lnTo>
                        <a:close/>
                        <a:moveTo>
                          <a:pt x="57531" y="489109"/>
                        </a:moveTo>
                        <a:lnTo>
                          <a:pt x="57531" y="400050"/>
                        </a:lnTo>
                        <a:cubicBezTo>
                          <a:pt x="57531" y="381667"/>
                          <a:pt x="72485" y="366713"/>
                          <a:pt x="90869" y="366713"/>
                        </a:cubicBezTo>
                        <a:lnTo>
                          <a:pt x="179927" y="366713"/>
                        </a:lnTo>
                        <a:cubicBezTo>
                          <a:pt x="198311" y="366713"/>
                          <a:pt x="213265" y="381667"/>
                          <a:pt x="213265" y="400050"/>
                        </a:cubicBezTo>
                        <a:lnTo>
                          <a:pt x="213265" y="489109"/>
                        </a:lnTo>
                        <a:cubicBezTo>
                          <a:pt x="213265" y="507492"/>
                          <a:pt x="198311" y="522446"/>
                          <a:pt x="179927" y="522446"/>
                        </a:cubicBezTo>
                        <a:lnTo>
                          <a:pt x="90869" y="522446"/>
                        </a:lnTo>
                        <a:cubicBezTo>
                          <a:pt x="72485" y="522446"/>
                          <a:pt x="57531" y="507492"/>
                          <a:pt x="57531" y="489109"/>
                        </a:cubicBezTo>
                        <a:close/>
                        <a:moveTo>
                          <a:pt x="270891" y="300038"/>
                        </a:moveTo>
                        <a:lnTo>
                          <a:pt x="270891" y="318230"/>
                        </a:lnTo>
                        <a:cubicBezTo>
                          <a:pt x="270891" y="326136"/>
                          <a:pt x="264509" y="332518"/>
                          <a:pt x="256604" y="332518"/>
                        </a:cubicBezTo>
                        <a:cubicBezTo>
                          <a:pt x="248698" y="332518"/>
                          <a:pt x="242316" y="326136"/>
                          <a:pt x="242316" y="318230"/>
                        </a:cubicBezTo>
                        <a:lnTo>
                          <a:pt x="242316" y="300133"/>
                        </a:lnTo>
                        <a:cubicBezTo>
                          <a:pt x="242316" y="293656"/>
                          <a:pt x="238697" y="287846"/>
                          <a:pt x="232886" y="284988"/>
                        </a:cubicBezTo>
                        <a:lnTo>
                          <a:pt x="135446" y="236601"/>
                        </a:lnTo>
                        <a:lnTo>
                          <a:pt x="37910" y="284988"/>
                        </a:lnTo>
                        <a:cubicBezTo>
                          <a:pt x="32195" y="287846"/>
                          <a:pt x="28575" y="293656"/>
                          <a:pt x="28575" y="300133"/>
                        </a:cubicBezTo>
                        <a:lnTo>
                          <a:pt x="28575" y="318230"/>
                        </a:lnTo>
                        <a:cubicBezTo>
                          <a:pt x="28575" y="326136"/>
                          <a:pt x="22193" y="332518"/>
                          <a:pt x="14288" y="332518"/>
                        </a:cubicBezTo>
                        <a:cubicBezTo>
                          <a:pt x="6382" y="332518"/>
                          <a:pt x="0" y="326136"/>
                          <a:pt x="0" y="318230"/>
                        </a:cubicBezTo>
                        <a:lnTo>
                          <a:pt x="0" y="300133"/>
                        </a:lnTo>
                        <a:cubicBezTo>
                          <a:pt x="0" y="282797"/>
                          <a:pt x="9716" y="267176"/>
                          <a:pt x="25146" y="259461"/>
                        </a:cubicBezTo>
                        <a:lnTo>
                          <a:pt x="121158" y="211836"/>
                        </a:lnTo>
                        <a:lnTo>
                          <a:pt x="121158" y="180404"/>
                        </a:lnTo>
                        <a:cubicBezTo>
                          <a:pt x="121158" y="172498"/>
                          <a:pt x="127540" y="166116"/>
                          <a:pt x="135446" y="166116"/>
                        </a:cubicBezTo>
                        <a:cubicBezTo>
                          <a:pt x="143351" y="166116"/>
                          <a:pt x="149733" y="172498"/>
                          <a:pt x="149733" y="180404"/>
                        </a:cubicBezTo>
                        <a:lnTo>
                          <a:pt x="149733" y="211836"/>
                        </a:lnTo>
                        <a:lnTo>
                          <a:pt x="245650" y="259461"/>
                        </a:lnTo>
                        <a:cubicBezTo>
                          <a:pt x="261176" y="267272"/>
                          <a:pt x="270796" y="282797"/>
                          <a:pt x="270891" y="300133"/>
                        </a:cubicBezTo>
                        <a:close/>
                        <a:moveTo>
                          <a:pt x="502920" y="444532"/>
                        </a:moveTo>
                        <a:lnTo>
                          <a:pt x="502920" y="331661"/>
                        </a:lnTo>
                        <a:cubicBezTo>
                          <a:pt x="502920" y="324517"/>
                          <a:pt x="497110" y="318611"/>
                          <a:pt x="489871" y="318611"/>
                        </a:cubicBezTo>
                        <a:cubicBezTo>
                          <a:pt x="482632" y="318611"/>
                          <a:pt x="476822" y="324422"/>
                          <a:pt x="476822" y="331661"/>
                        </a:cubicBezTo>
                        <a:lnTo>
                          <a:pt x="476822" y="444532"/>
                        </a:lnTo>
                        <a:cubicBezTo>
                          <a:pt x="476822" y="452438"/>
                          <a:pt x="470440" y="458819"/>
                          <a:pt x="462534" y="458819"/>
                        </a:cubicBezTo>
                        <a:cubicBezTo>
                          <a:pt x="454628" y="458819"/>
                          <a:pt x="448247" y="452438"/>
                          <a:pt x="448247" y="444532"/>
                        </a:cubicBezTo>
                        <a:lnTo>
                          <a:pt x="448247" y="331661"/>
                        </a:lnTo>
                        <a:cubicBezTo>
                          <a:pt x="448247" y="308705"/>
                          <a:pt x="466916" y="290036"/>
                          <a:pt x="489871" y="290036"/>
                        </a:cubicBezTo>
                        <a:cubicBezTo>
                          <a:pt x="512826" y="290036"/>
                          <a:pt x="531495" y="308705"/>
                          <a:pt x="531495" y="331661"/>
                        </a:cubicBezTo>
                        <a:lnTo>
                          <a:pt x="531495" y="444532"/>
                        </a:lnTo>
                        <a:cubicBezTo>
                          <a:pt x="531495" y="452438"/>
                          <a:pt x="525113" y="458819"/>
                          <a:pt x="517208" y="458819"/>
                        </a:cubicBezTo>
                        <a:cubicBezTo>
                          <a:pt x="509302" y="458819"/>
                          <a:pt x="502920" y="452438"/>
                          <a:pt x="502920" y="444532"/>
                        </a:cubicBezTo>
                        <a:close/>
                        <a:moveTo>
                          <a:pt x="236411" y="63437"/>
                        </a:moveTo>
                        <a:lnTo>
                          <a:pt x="416624" y="160973"/>
                        </a:lnTo>
                        <a:cubicBezTo>
                          <a:pt x="423577" y="164687"/>
                          <a:pt x="426149" y="173355"/>
                          <a:pt x="422434" y="180308"/>
                        </a:cubicBezTo>
                        <a:cubicBezTo>
                          <a:pt x="418719" y="187262"/>
                          <a:pt x="410051" y="189833"/>
                          <a:pt x="403098" y="186119"/>
                        </a:cubicBezTo>
                        <a:lnTo>
                          <a:pt x="222980" y="88678"/>
                        </a:lnTo>
                        <a:cubicBezTo>
                          <a:pt x="216789" y="85439"/>
                          <a:pt x="208883" y="87916"/>
                          <a:pt x="205550" y="94298"/>
                        </a:cubicBezTo>
                        <a:cubicBezTo>
                          <a:pt x="203930" y="97346"/>
                          <a:pt x="203644" y="100870"/>
                          <a:pt x="204692" y="104203"/>
                        </a:cubicBezTo>
                        <a:cubicBezTo>
                          <a:pt x="205740" y="107537"/>
                          <a:pt x="208026" y="110204"/>
                          <a:pt x="211074" y="111824"/>
                        </a:cubicBezTo>
                        <a:lnTo>
                          <a:pt x="394240" y="210884"/>
                        </a:lnTo>
                        <a:cubicBezTo>
                          <a:pt x="401193" y="214598"/>
                          <a:pt x="403765" y="223266"/>
                          <a:pt x="400050" y="230219"/>
                        </a:cubicBezTo>
                        <a:cubicBezTo>
                          <a:pt x="397478" y="234982"/>
                          <a:pt x="392525" y="237744"/>
                          <a:pt x="387477" y="237744"/>
                        </a:cubicBezTo>
                        <a:cubicBezTo>
                          <a:pt x="385191" y="237744"/>
                          <a:pt x="382810" y="237173"/>
                          <a:pt x="380714" y="236030"/>
                        </a:cubicBezTo>
                        <a:lnTo>
                          <a:pt x="197739" y="137160"/>
                        </a:lnTo>
                        <a:cubicBezTo>
                          <a:pt x="188119" y="132112"/>
                          <a:pt x="180785" y="123444"/>
                          <a:pt x="177451" y="112871"/>
                        </a:cubicBezTo>
                        <a:cubicBezTo>
                          <a:pt x="174117" y="102299"/>
                          <a:pt x="175069" y="90964"/>
                          <a:pt x="180213" y="81153"/>
                        </a:cubicBezTo>
                        <a:cubicBezTo>
                          <a:pt x="190786" y="60770"/>
                          <a:pt x="215932" y="52864"/>
                          <a:pt x="236315" y="63437"/>
                        </a:cubicBezTo>
                        <a:close/>
                        <a:moveTo>
                          <a:pt x="584073" y="478060"/>
                        </a:moveTo>
                        <a:lnTo>
                          <a:pt x="395669" y="478060"/>
                        </a:lnTo>
                        <a:cubicBezTo>
                          <a:pt x="366808" y="478060"/>
                          <a:pt x="343281" y="501587"/>
                          <a:pt x="343281" y="530447"/>
                        </a:cubicBezTo>
                        <a:lnTo>
                          <a:pt x="343281" y="556070"/>
                        </a:lnTo>
                        <a:cubicBezTo>
                          <a:pt x="343281" y="584930"/>
                          <a:pt x="366808" y="608457"/>
                          <a:pt x="395669" y="608457"/>
                        </a:cubicBezTo>
                        <a:lnTo>
                          <a:pt x="584073" y="608457"/>
                        </a:lnTo>
                        <a:cubicBezTo>
                          <a:pt x="612934" y="608457"/>
                          <a:pt x="636461" y="584930"/>
                          <a:pt x="636461" y="556070"/>
                        </a:cubicBezTo>
                        <a:lnTo>
                          <a:pt x="636461" y="530447"/>
                        </a:lnTo>
                        <a:cubicBezTo>
                          <a:pt x="636461" y="501587"/>
                          <a:pt x="612934" y="478060"/>
                          <a:pt x="584073" y="478060"/>
                        </a:cubicBezTo>
                        <a:close/>
                        <a:moveTo>
                          <a:pt x="607886" y="556070"/>
                        </a:moveTo>
                        <a:cubicBezTo>
                          <a:pt x="607886" y="569214"/>
                          <a:pt x="597218" y="579882"/>
                          <a:pt x="584073" y="579882"/>
                        </a:cubicBezTo>
                        <a:lnTo>
                          <a:pt x="395669" y="579882"/>
                        </a:lnTo>
                        <a:cubicBezTo>
                          <a:pt x="382524" y="579882"/>
                          <a:pt x="371856" y="569214"/>
                          <a:pt x="371856" y="556070"/>
                        </a:cubicBezTo>
                        <a:lnTo>
                          <a:pt x="371856" y="530447"/>
                        </a:lnTo>
                        <a:cubicBezTo>
                          <a:pt x="371856" y="517303"/>
                          <a:pt x="382524" y="506635"/>
                          <a:pt x="395669" y="506635"/>
                        </a:cubicBezTo>
                        <a:lnTo>
                          <a:pt x="584073" y="506635"/>
                        </a:lnTo>
                        <a:cubicBezTo>
                          <a:pt x="597218" y="506635"/>
                          <a:pt x="607886" y="517303"/>
                          <a:pt x="607886" y="530447"/>
                        </a:cubicBezTo>
                        <a:lnTo>
                          <a:pt x="607886" y="556070"/>
                        </a:lnTo>
                        <a:close/>
                        <a:moveTo>
                          <a:pt x="135446" y="51911"/>
                        </a:moveTo>
                        <a:cubicBezTo>
                          <a:pt x="145923" y="51911"/>
                          <a:pt x="154496" y="60484"/>
                          <a:pt x="154496" y="70961"/>
                        </a:cubicBezTo>
                        <a:cubicBezTo>
                          <a:pt x="154496" y="81439"/>
                          <a:pt x="145923" y="90011"/>
                          <a:pt x="135446" y="90011"/>
                        </a:cubicBezTo>
                        <a:cubicBezTo>
                          <a:pt x="124968" y="90011"/>
                          <a:pt x="116396" y="81439"/>
                          <a:pt x="116396" y="70961"/>
                        </a:cubicBezTo>
                        <a:cubicBezTo>
                          <a:pt x="116396" y="60484"/>
                          <a:pt x="124968" y="51911"/>
                          <a:pt x="135446" y="51911"/>
                        </a:cubicBezTo>
                        <a:close/>
                        <a:moveTo>
                          <a:pt x="64484" y="70961"/>
                        </a:moveTo>
                        <a:cubicBezTo>
                          <a:pt x="64484" y="31814"/>
                          <a:pt x="96298" y="0"/>
                          <a:pt x="135446" y="0"/>
                        </a:cubicBezTo>
                        <a:cubicBezTo>
                          <a:pt x="157448" y="0"/>
                          <a:pt x="177832" y="10001"/>
                          <a:pt x="191453" y="27337"/>
                        </a:cubicBezTo>
                        <a:cubicBezTo>
                          <a:pt x="196310" y="33528"/>
                          <a:pt x="195167" y="42577"/>
                          <a:pt x="188976" y="47435"/>
                        </a:cubicBezTo>
                        <a:cubicBezTo>
                          <a:pt x="182690" y="52292"/>
                          <a:pt x="173736" y="51149"/>
                          <a:pt x="168878" y="44958"/>
                        </a:cubicBezTo>
                        <a:cubicBezTo>
                          <a:pt x="160782" y="34576"/>
                          <a:pt x="148590" y="28575"/>
                          <a:pt x="135446" y="28575"/>
                        </a:cubicBezTo>
                        <a:cubicBezTo>
                          <a:pt x="112109" y="28575"/>
                          <a:pt x="93059" y="47625"/>
                          <a:pt x="93059" y="70961"/>
                        </a:cubicBezTo>
                        <a:cubicBezTo>
                          <a:pt x="93059" y="94298"/>
                          <a:pt x="112109" y="113348"/>
                          <a:pt x="135446" y="113348"/>
                        </a:cubicBezTo>
                        <a:cubicBezTo>
                          <a:pt x="138779" y="113348"/>
                          <a:pt x="142018" y="112967"/>
                          <a:pt x="145161" y="112205"/>
                        </a:cubicBezTo>
                        <a:cubicBezTo>
                          <a:pt x="152876" y="110395"/>
                          <a:pt x="160496" y="115157"/>
                          <a:pt x="162306" y="122873"/>
                        </a:cubicBezTo>
                        <a:cubicBezTo>
                          <a:pt x="164116" y="130588"/>
                          <a:pt x="159353" y="138208"/>
                          <a:pt x="151638" y="140018"/>
                        </a:cubicBezTo>
                        <a:cubicBezTo>
                          <a:pt x="146304" y="141256"/>
                          <a:pt x="140875" y="141923"/>
                          <a:pt x="135350" y="141923"/>
                        </a:cubicBezTo>
                        <a:cubicBezTo>
                          <a:pt x="96203" y="141923"/>
                          <a:pt x="64389" y="110109"/>
                          <a:pt x="64389" y="70961"/>
                        </a:cubicBezTo>
                        <a:close/>
                        <a:moveTo>
                          <a:pt x="471869" y="247079"/>
                        </a:moveTo>
                        <a:cubicBezTo>
                          <a:pt x="468344" y="237173"/>
                          <a:pt x="473583" y="226314"/>
                          <a:pt x="483489" y="222790"/>
                        </a:cubicBezTo>
                        <a:cubicBezTo>
                          <a:pt x="493395" y="219266"/>
                          <a:pt x="504254" y="224504"/>
                          <a:pt x="507778" y="234410"/>
                        </a:cubicBezTo>
                        <a:cubicBezTo>
                          <a:pt x="511302" y="244316"/>
                          <a:pt x="506063" y="255175"/>
                          <a:pt x="496157" y="258699"/>
                        </a:cubicBezTo>
                        <a:cubicBezTo>
                          <a:pt x="486251" y="262223"/>
                          <a:pt x="475393" y="256985"/>
                          <a:pt x="471869" y="247079"/>
                        </a:cubicBezTo>
                        <a:close/>
                        <a:moveTo>
                          <a:pt x="425863" y="210122"/>
                        </a:moveTo>
                        <a:cubicBezTo>
                          <a:pt x="434054" y="193072"/>
                          <a:pt x="448437" y="180118"/>
                          <a:pt x="466344" y="173831"/>
                        </a:cubicBezTo>
                        <a:cubicBezTo>
                          <a:pt x="503301" y="160877"/>
                          <a:pt x="543878" y="180308"/>
                          <a:pt x="556832" y="217265"/>
                        </a:cubicBezTo>
                        <a:cubicBezTo>
                          <a:pt x="564166" y="238030"/>
                          <a:pt x="561499" y="260604"/>
                          <a:pt x="549593" y="279178"/>
                        </a:cubicBezTo>
                        <a:cubicBezTo>
                          <a:pt x="546830" y="283464"/>
                          <a:pt x="542258" y="285750"/>
                          <a:pt x="537591" y="285750"/>
                        </a:cubicBezTo>
                        <a:cubicBezTo>
                          <a:pt x="534924" y="285750"/>
                          <a:pt x="532257" y="284988"/>
                          <a:pt x="529876" y="283464"/>
                        </a:cubicBezTo>
                        <a:cubicBezTo>
                          <a:pt x="523208" y="279178"/>
                          <a:pt x="521303" y="270415"/>
                          <a:pt x="525590" y="263747"/>
                        </a:cubicBezTo>
                        <a:cubicBezTo>
                          <a:pt x="532733" y="252698"/>
                          <a:pt x="534257" y="239173"/>
                          <a:pt x="529876" y="226790"/>
                        </a:cubicBezTo>
                        <a:cubicBezTo>
                          <a:pt x="522161" y="204788"/>
                          <a:pt x="497872" y="193072"/>
                          <a:pt x="475869" y="200882"/>
                        </a:cubicBezTo>
                        <a:cubicBezTo>
                          <a:pt x="465201" y="204597"/>
                          <a:pt x="456629" y="212312"/>
                          <a:pt x="451675" y="222504"/>
                        </a:cubicBezTo>
                        <a:cubicBezTo>
                          <a:pt x="446818" y="232696"/>
                          <a:pt x="446151" y="244221"/>
                          <a:pt x="449961" y="254889"/>
                        </a:cubicBezTo>
                        <a:cubicBezTo>
                          <a:pt x="451104" y="258032"/>
                          <a:pt x="452533" y="260985"/>
                          <a:pt x="454247" y="263747"/>
                        </a:cubicBezTo>
                        <a:cubicBezTo>
                          <a:pt x="458534" y="270415"/>
                          <a:pt x="456533" y="279273"/>
                          <a:pt x="449866" y="283464"/>
                        </a:cubicBezTo>
                        <a:cubicBezTo>
                          <a:pt x="443198" y="287655"/>
                          <a:pt x="434435" y="285750"/>
                          <a:pt x="430149" y="279083"/>
                        </a:cubicBezTo>
                        <a:cubicBezTo>
                          <a:pt x="427196" y="274511"/>
                          <a:pt x="424815" y="269558"/>
                          <a:pt x="423005" y="264319"/>
                        </a:cubicBezTo>
                        <a:cubicBezTo>
                          <a:pt x="416719" y="246412"/>
                          <a:pt x="417767" y="227171"/>
                          <a:pt x="425958" y="210122"/>
                        </a:cubicBezTo>
                        <a:close/>
                        <a:moveTo>
                          <a:pt x="270891" y="594170"/>
                        </a:moveTo>
                        <a:cubicBezTo>
                          <a:pt x="270891" y="602075"/>
                          <a:pt x="264509" y="608457"/>
                          <a:pt x="256604" y="608457"/>
                        </a:cubicBezTo>
                        <a:lnTo>
                          <a:pt x="14288" y="608457"/>
                        </a:lnTo>
                        <a:cubicBezTo>
                          <a:pt x="6382" y="608457"/>
                          <a:pt x="0" y="602075"/>
                          <a:pt x="0" y="594170"/>
                        </a:cubicBezTo>
                        <a:cubicBezTo>
                          <a:pt x="0" y="586264"/>
                          <a:pt x="6382" y="579882"/>
                          <a:pt x="14288" y="579882"/>
                        </a:cubicBezTo>
                        <a:lnTo>
                          <a:pt x="256604" y="579882"/>
                        </a:lnTo>
                        <a:cubicBezTo>
                          <a:pt x="264509" y="579882"/>
                          <a:pt x="270891" y="586264"/>
                          <a:pt x="270891" y="594170"/>
                        </a:cubicBezTo>
                        <a:close/>
                      </a:path>
                    </a:pathLst>
                  </a:custGeom>
                  <a:solidFill>
                    <a:srgbClr val="E9F1FF">
                      <a:alpha val="46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ea typeface="+mn-ea"/>
                      <a:cs typeface="Arial"/>
                      <a:sym typeface="Arial"/>
                    </a:endParaRPr>
                  </a:p>
                </p:txBody>
              </p:sp>
            </p:grpSp>
          </p:grpSp>
          <p:grpSp>
            <p:nvGrpSpPr>
              <p:cNvPr id="169" name="Group 168">
                <a:extLst>
                  <a:ext uri="{FF2B5EF4-FFF2-40B4-BE49-F238E27FC236}">
                    <a16:creationId xmlns:a16="http://schemas.microsoft.com/office/drawing/2014/main" id="{CA0287C5-461C-AC12-F900-54FD82DD3961}"/>
                  </a:ext>
                </a:extLst>
              </p:cNvPr>
              <p:cNvGrpSpPr/>
              <p:nvPr/>
            </p:nvGrpSpPr>
            <p:grpSpPr>
              <a:xfrm>
                <a:off x="1474331" y="5472954"/>
                <a:ext cx="1188720" cy="1162092"/>
                <a:chOff x="1474331" y="5448570"/>
                <a:chExt cx="1188720" cy="1162092"/>
              </a:xfrm>
            </p:grpSpPr>
            <p:sp>
              <p:nvSpPr>
                <p:cNvPr id="106" name="TextBox 105">
                  <a:extLst>
                    <a:ext uri="{FF2B5EF4-FFF2-40B4-BE49-F238E27FC236}">
                      <a16:creationId xmlns:a16="http://schemas.microsoft.com/office/drawing/2014/main" id="{7FE5FAC8-3872-5413-2C4E-DF7053E12CE2}"/>
                    </a:ext>
                  </a:extLst>
                </p:cNvPr>
                <p:cNvSpPr txBox="1"/>
                <p:nvPr/>
              </p:nvSpPr>
              <p:spPr bwMode="gray">
                <a:xfrm>
                  <a:off x="1474331" y="5448570"/>
                  <a:ext cx="1188720" cy="3015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Household &amp;</a:t>
                  </a:r>
                </a:p>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Personal Products</a:t>
                  </a:r>
                </a:p>
              </p:txBody>
            </p:sp>
            <p:grpSp>
              <p:nvGrpSpPr>
                <p:cNvPr id="99" name="Group 98">
                  <a:extLst>
                    <a:ext uri="{FF2B5EF4-FFF2-40B4-BE49-F238E27FC236}">
                      <a16:creationId xmlns:a16="http://schemas.microsoft.com/office/drawing/2014/main" id="{8D9BF33D-10A7-C00E-D8E8-FD70F030C7EB}"/>
                    </a:ext>
                  </a:extLst>
                </p:cNvPr>
                <p:cNvGrpSpPr/>
                <p:nvPr/>
              </p:nvGrpSpPr>
              <p:grpSpPr>
                <a:xfrm>
                  <a:off x="1670132" y="5811487"/>
                  <a:ext cx="799175" cy="799175"/>
                  <a:chOff x="265465" y="3611940"/>
                  <a:chExt cx="799175" cy="799175"/>
                </a:xfrm>
              </p:grpSpPr>
              <p:sp>
                <p:nvSpPr>
                  <p:cNvPr id="31" name="Oval 30">
                    <a:extLst>
                      <a:ext uri="{FF2B5EF4-FFF2-40B4-BE49-F238E27FC236}">
                        <a16:creationId xmlns:a16="http://schemas.microsoft.com/office/drawing/2014/main" id="{9740DC29-296A-F461-F9FE-D1986CCE47A6}"/>
                      </a:ext>
                    </a:extLst>
                  </p:cNvPr>
                  <p:cNvSpPr/>
                  <p:nvPr/>
                </p:nvSpPr>
                <p:spPr>
                  <a:xfrm>
                    <a:off x="265465" y="3611940"/>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9</a:t>
                    </a:r>
                    <a:r>
                      <a:rPr kumimoji="0" lang="en-US" sz="1800" b="1" i="0" u="none" strike="noStrike" kern="0" cap="none" spc="0" normalizeH="0" baseline="-30000" noProof="0">
                        <a:ln>
                          <a:noFill/>
                        </a:ln>
                        <a:solidFill>
                          <a:srgbClr val="FFFFFF"/>
                        </a:solidFill>
                        <a:effectLst/>
                        <a:uLnTx/>
                        <a:uFillTx/>
                        <a:ea typeface="Arial"/>
                        <a:cs typeface="Arial"/>
                        <a:sym typeface="Arial"/>
                      </a:rPr>
                      <a:t>/10</a:t>
                    </a:r>
                    <a:endParaRPr kumimoji="0" lang="en-US" sz="2800" b="1" i="0" u="none" strike="noStrike" kern="0" cap="none" spc="0" normalizeH="0" baseline="-30000" noProof="0">
                      <a:ln>
                        <a:noFill/>
                      </a:ln>
                      <a:solidFill>
                        <a:srgbClr val="FFFFFF"/>
                      </a:solidFill>
                      <a:effectLst/>
                      <a:uLnTx/>
                      <a:uFillTx/>
                      <a:ea typeface="Arial"/>
                      <a:cs typeface="Arial"/>
                      <a:sym typeface="Arial"/>
                    </a:endParaRPr>
                  </a:p>
                </p:txBody>
              </p:sp>
              <p:sp>
                <p:nvSpPr>
                  <p:cNvPr id="33" name="Freeform 32">
                    <a:extLst>
                      <a:ext uri="{FF2B5EF4-FFF2-40B4-BE49-F238E27FC236}">
                        <a16:creationId xmlns:a16="http://schemas.microsoft.com/office/drawing/2014/main" id="{C8518F36-D628-E0DC-C264-F6EF3350A9EA}"/>
                      </a:ext>
                    </a:extLst>
                  </p:cNvPr>
                  <p:cNvSpPr/>
                  <p:nvPr/>
                </p:nvSpPr>
                <p:spPr>
                  <a:xfrm>
                    <a:off x="695110" y="3676208"/>
                    <a:ext cx="265377" cy="398058"/>
                  </a:xfrm>
                  <a:custGeom>
                    <a:avLst/>
                    <a:gdLst>
                      <a:gd name="connsiteX0" fmla="*/ 74633 w 265377"/>
                      <a:gd name="connsiteY0" fmla="*/ 323423 h 398058"/>
                      <a:gd name="connsiteX1" fmla="*/ 82936 w 265377"/>
                      <a:gd name="connsiteY1" fmla="*/ 323423 h 398058"/>
                      <a:gd name="connsiteX2" fmla="*/ 91223 w 265377"/>
                      <a:gd name="connsiteY2" fmla="*/ 331711 h 398058"/>
                      <a:gd name="connsiteX3" fmla="*/ 82936 w 265377"/>
                      <a:gd name="connsiteY3" fmla="*/ 340014 h 398058"/>
                      <a:gd name="connsiteX4" fmla="*/ 74633 w 265377"/>
                      <a:gd name="connsiteY4" fmla="*/ 340014 h 398058"/>
                      <a:gd name="connsiteX5" fmla="*/ 66345 w 265377"/>
                      <a:gd name="connsiteY5" fmla="*/ 331711 h 398058"/>
                      <a:gd name="connsiteX6" fmla="*/ 74633 w 265377"/>
                      <a:gd name="connsiteY6" fmla="*/ 323423 h 398058"/>
                      <a:gd name="connsiteX7" fmla="*/ 99511 w 265377"/>
                      <a:gd name="connsiteY7" fmla="*/ 298544 h 398058"/>
                      <a:gd name="connsiteX8" fmla="*/ 107814 w 265377"/>
                      <a:gd name="connsiteY8" fmla="*/ 306832 h 398058"/>
                      <a:gd name="connsiteX9" fmla="*/ 107814 w 265377"/>
                      <a:gd name="connsiteY9" fmla="*/ 315135 h 398058"/>
                      <a:gd name="connsiteX10" fmla="*/ 99511 w 265377"/>
                      <a:gd name="connsiteY10" fmla="*/ 323422 h 398058"/>
                      <a:gd name="connsiteX11" fmla="*/ 91223 w 265377"/>
                      <a:gd name="connsiteY11" fmla="*/ 315135 h 398058"/>
                      <a:gd name="connsiteX12" fmla="*/ 91223 w 265377"/>
                      <a:gd name="connsiteY12" fmla="*/ 306832 h 398058"/>
                      <a:gd name="connsiteX13" fmla="*/ 99511 w 265377"/>
                      <a:gd name="connsiteY13" fmla="*/ 298544 h 398058"/>
                      <a:gd name="connsiteX14" fmla="*/ 91222 w 265377"/>
                      <a:gd name="connsiteY14" fmla="*/ 233612 h 398058"/>
                      <a:gd name="connsiteX15" fmla="*/ 79529 w 265377"/>
                      <a:gd name="connsiteY15" fmla="*/ 245383 h 398058"/>
                      <a:gd name="connsiteX16" fmla="*/ 79529 w 265377"/>
                      <a:gd name="connsiteY16" fmla="*/ 268769 h 398058"/>
                      <a:gd name="connsiteX17" fmla="*/ 102915 w 265377"/>
                      <a:gd name="connsiteY17" fmla="*/ 268769 h 398058"/>
                      <a:gd name="connsiteX18" fmla="*/ 102915 w 265377"/>
                      <a:gd name="connsiteY18" fmla="*/ 245383 h 398058"/>
                      <a:gd name="connsiteX19" fmla="*/ 91222 w 265377"/>
                      <a:gd name="connsiteY19" fmla="*/ 213585 h 398058"/>
                      <a:gd name="connsiteX20" fmla="*/ 97115 w 265377"/>
                      <a:gd name="connsiteY20" fmla="*/ 216026 h 398058"/>
                      <a:gd name="connsiteX21" fmla="*/ 114685 w 265377"/>
                      <a:gd name="connsiteY21" fmla="*/ 233612 h 398058"/>
                      <a:gd name="connsiteX22" fmla="*/ 121869 w 265377"/>
                      <a:gd name="connsiteY22" fmla="*/ 269764 h 398058"/>
                      <a:gd name="connsiteX23" fmla="*/ 91221 w 265377"/>
                      <a:gd name="connsiteY23" fmla="*/ 290227 h 398058"/>
                      <a:gd name="connsiteX24" fmla="*/ 60574 w 265377"/>
                      <a:gd name="connsiteY24" fmla="*/ 269764 h 398058"/>
                      <a:gd name="connsiteX25" fmla="*/ 67758 w 265377"/>
                      <a:gd name="connsiteY25" fmla="*/ 233612 h 398058"/>
                      <a:gd name="connsiteX26" fmla="*/ 67742 w 265377"/>
                      <a:gd name="connsiteY26" fmla="*/ 233612 h 398058"/>
                      <a:gd name="connsiteX27" fmla="*/ 85328 w 265377"/>
                      <a:gd name="connsiteY27" fmla="*/ 216026 h 398058"/>
                      <a:gd name="connsiteX28" fmla="*/ 91222 w 265377"/>
                      <a:gd name="connsiteY28" fmla="*/ 213585 h 398058"/>
                      <a:gd name="connsiteX29" fmla="*/ 66345 w 265377"/>
                      <a:gd name="connsiteY29" fmla="*/ 190742 h 398058"/>
                      <a:gd name="connsiteX30" fmla="*/ 74632 w 265377"/>
                      <a:gd name="connsiteY30" fmla="*/ 199030 h 398058"/>
                      <a:gd name="connsiteX31" fmla="*/ 74632 w 265377"/>
                      <a:gd name="connsiteY31" fmla="*/ 207317 h 398058"/>
                      <a:gd name="connsiteX32" fmla="*/ 66345 w 265377"/>
                      <a:gd name="connsiteY32" fmla="*/ 215620 h 398058"/>
                      <a:gd name="connsiteX33" fmla="*/ 58057 w 265377"/>
                      <a:gd name="connsiteY33" fmla="*/ 207317 h 398058"/>
                      <a:gd name="connsiteX34" fmla="*/ 58057 w 265377"/>
                      <a:gd name="connsiteY34" fmla="*/ 199030 h 398058"/>
                      <a:gd name="connsiteX35" fmla="*/ 66345 w 265377"/>
                      <a:gd name="connsiteY35" fmla="*/ 190742 h 398058"/>
                      <a:gd name="connsiteX36" fmla="*/ 82936 w 265377"/>
                      <a:gd name="connsiteY36" fmla="*/ 174151 h 398058"/>
                      <a:gd name="connsiteX37" fmla="*/ 91224 w 265377"/>
                      <a:gd name="connsiteY37" fmla="*/ 174151 h 398058"/>
                      <a:gd name="connsiteX38" fmla="*/ 99511 w 265377"/>
                      <a:gd name="connsiteY38" fmla="*/ 182439 h 398058"/>
                      <a:gd name="connsiteX39" fmla="*/ 91224 w 265377"/>
                      <a:gd name="connsiteY39" fmla="*/ 190742 h 398058"/>
                      <a:gd name="connsiteX40" fmla="*/ 82936 w 265377"/>
                      <a:gd name="connsiteY40" fmla="*/ 190742 h 398058"/>
                      <a:gd name="connsiteX41" fmla="*/ 74633 w 265377"/>
                      <a:gd name="connsiteY41" fmla="*/ 182439 h 398058"/>
                      <a:gd name="connsiteX42" fmla="*/ 82936 w 265377"/>
                      <a:gd name="connsiteY42" fmla="*/ 174151 h 398058"/>
                      <a:gd name="connsiteX43" fmla="*/ 190739 w 265377"/>
                      <a:gd name="connsiteY43" fmla="*/ 152259 h 398058"/>
                      <a:gd name="connsiteX44" fmla="*/ 182452 w 265377"/>
                      <a:gd name="connsiteY44" fmla="*/ 160546 h 398058"/>
                      <a:gd name="connsiteX45" fmla="*/ 182452 w 265377"/>
                      <a:gd name="connsiteY45" fmla="*/ 273666 h 398058"/>
                      <a:gd name="connsiteX46" fmla="*/ 190739 w 265377"/>
                      <a:gd name="connsiteY46" fmla="*/ 281954 h 398058"/>
                      <a:gd name="connsiteX47" fmla="*/ 207330 w 265377"/>
                      <a:gd name="connsiteY47" fmla="*/ 281954 h 398058"/>
                      <a:gd name="connsiteX48" fmla="*/ 213192 w 265377"/>
                      <a:gd name="connsiteY48" fmla="*/ 279528 h 398058"/>
                      <a:gd name="connsiteX49" fmla="*/ 215618 w 265377"/>
                      <a:gd name="connsiteY49" fmla="*/ 273666 h 398058"/>
                      <a:gd name="connsiteX50" fmla="*/ 215618 w 265377"/>
                      <a:gd name="connsiteY50" fmla="*/ 163454 h 398058"/>
                      <a:gd name="connsiteX51" fmla="*/ 208729 w 265377"/>
                      <a:gd name="connsiteY51" fmla="*/ 155166 h 398058"/>
                      <a:gd name="connsiteX52" fmla="*/ 190739 w 265377"/>
                      <a:gd name="connsiteY52" fmla="*/ 152259 h 398058"/>
                      <a:gd name="connsiteX53" fmla="*/ 66345 w 265377"/>
                      <a:gd name="connsiteY53" fmla="*/ 149273 h 398058"/>
                      <a:gd name="connsiteX54" fmla="*/ 74632 w 265377"/>
                      <a:gd name="connsiteY54" fmla="*/ 157561 h 398058"/>
                      <a:gd name="connsiteX55" fmla="*/ 74632 w 265377"/>
                      <a:gd name="connsiteY55" fmla="*/ 165864 h 398058"/>
                      <a:gd name="connsiteX56" fmla="*/ 66345 w 265377"/>
                      <a:gd name="connsiteY56" fmla="*/ 174151 h 398058"/>
                      <a:gd name="connsiteX57" fmla="*/ 58057 w 265377"/>
                      <a:gd name="connsiteY57" fmla="*/ 165864 h 398058"/>
                      <a:gd name="connsiteX58" fmla="*/ 58057 w 265377"/>
                      <a:gd name="connsiteY58" fmla="*/ 157561 h 398058"/>
                      <a:gd name="connsiteX59" fmla="*/ 66345 w 265377"/>
                      <a:gd name="connsiteY59" fmla="*/ 149273 h 398058"/>
                      <a:gd name="connsiteX60" fmla="*/ 58056 w 265377"/>
                      <a:gd name="connsiteY60" fmla="*/ 140985 h 398058"/>
                      <a:gd name="connsiteX61" fmla="*/ 49753 w 265377"/>
                      <a:gd name="connsiteY61" fmla="*/ 149273 h 398058"/>
                      <a:gd name="connsiteX62" fmla="*/ 49753 w 265377"/>
                      <a:gd name="connsiteY62" fmla="*/ 340014 h 398058"/>
                      <a:gd name="connsiteX63" fmla="*/ 58056 w 265377"/>
                      <a:gd name="connsiteY63" fmla="*/ 348302 h 398058"/>
                      <a:gd name="connsiteX64" fmla="*/ 124389 w 265377"/>
                      <a:gd name="connsiteY64" fmla="*/ 348302 h 398058"/>
                      <a:gd name="connsiteX65" fmla="*/ 130251 w 265377"/>
                      <a:gd name="connsiteY65" fmla="*/ 345876 h 398058"/>
                      <a:gd name="connsiteX66" fmla="*/ 132692 w 265377"/>
                      <a:gd name="connsiteY66" fmla="*/ 340014 h 398058"/>
                      <a:gd name="connsiteX67" fmla="*/ 132677 w 265377"/>
                      <a:gd name="connsiteY67" fmla="*/ 340014 h 398058"/>
                      <a:gd name="connsiteX68" fmla="*/ 132678 w 265377"/>
                      <a:gd name="connsiteY68" fmla="*/ 331726 h 398058"/>
                      <a:gd name="connsiteX69" fmla="*/ 124389 w 265377"/>
                      <a:gd name="connsiteY69" fmla="*/ 340014 h 398058"/>
                      <a:gd name="connsiteX70" fmla="*/ 116102 w 265377"/>
                      <a:gd name="connsiteY70" fmla="*/ 340014 h 398058"/>
                      <a:gd name="connsiteX71" fmla="*/ 107814 w 265377"/>
                      <a:gd name="connsiteY71" fmla="*/ 331711 h 398058"/>
                      <a:gd name="connsiteX72" fmla="*/ 116102 w 265377"/>
                      <a:gd name="connsiteY72" fmla="*/ 323423 h 398058"/>
                      <a:gd name="connsiteX73" fmla="*/ 124389 w 265377"/>
                      <a:gd name="connsiteY73" fmla="*/ 323423 h 398058"/>
                      <a:gd name="connsiteX74" fmla="*/ 132678 w 265377"/>
                      <a:gd name="connsiteY74" fmla="*/ 331697 h 398058"/>
                      <a:gd name="connsiteX75" fmla="*/ 132693 w 265377"/>
                      <a:gd name="connsiteY75" fmla="*/ 149273 h 398058"/>
                      <a:gd name="connsiteX76" fmla="*/ 130251 w 265377"/>
                      <a:gd name="connsiteY76" fmla="*/ 143411 h 398058"/>
                      <a:gd name="connsiteX77" fmla="*/ 124389 w 265377"/>
                      <a:gd name="connsiteY77" fmla="*/ 140985 h 398058"/>
                      <a:gd name="connsiteX78" fmla="*/ 191560 w 265377"/>
                      <a:gd name="connsiteY78" fmla="*/ 135807 h 398058"/>
                      <a:gd name="connsiteX79" fmla="*/ 211389 w 265377"/>
                      <a:gd name="connsiteY79" fmla="*/ 138824 h 398058"/>
                      <a:gd name="connsiteX80" fmla="*/ 211389 w 265377"/>
                      <a:gd name="connsiteY80" fmla="*/ 138826 h 398058"/>
                      <a:gd name="connsiteX81" fmla="*/ 232209 w 265377"/>
                      <a:gd name="connsiteY81" fmla="*/ 163284 h 398058"/>
                      <a:gd name="connsiteX82" fmla="*/ 232209 w 265377"/>
                      <a:gd name="connsiteY82" fmla="*/ 273666 h 398058"/>
                      <a:gd name="connsiteX83" fmla="*/ 207331 w 265377"/>
                      <a:gd name="connsiteY83" fmla="*/ 298544 h 398058"/>
                      <a:gd name="connsiteX84" fmla="*/ 190740 w 265377"/>
                      <a:gd name="connsiteY84" fmla="*/ 298544 h 398058"/>
                      <a:gd name="connsiteX85" fmla="*/ 165861 w 265377"/>
                      <a:gd name="connsiteY85" fmla="*/ 273666 h 398058"/>
                      <a:gd name="connsiteX86" fmla="*/ 165861 w 265377"/>
                      <a:gd name="connsiteY86" fmla="*/ 160546 h 398058"/>
                      <a:gd name="connsiteX87" fmla="*/ 174646 w 265377"/>
                      <a:gd name="connsiteY87" fmla="*/ 141560 h 398058"/>
                      <a:gd name="connsiteX88" fmla="*/ 191560 w 265377"/>
                      <a:gd name="connsiteY88" fmla="*/ 135807 h 398058"/>
                      <a:gd name="connsiteX89" fmla="*/ 58057 w 265377"/>
                      <a:gd name="connsiteY89" fmla="*/ 124394 h 398058"/>
                      <a:gd name="connsiteX90" fmla="*/ 124389 w 265377"/>
                      <a:gd name="connsiteY90" fmla="*/ 124394 h 398058"/>
                      <a:gd name="connsiteX91" fmla="*/ 149268 w 265377"/>
                      <a:gd name="connsiteY91" fmla="*/ 149273 h 398058"/>
                      <a:gd name="connsiteX92" fmla="*/ 149268 w 265377"/>
                      <a:gd name="connsiteY92" fmla="*/ 340014 h 398058"/>
                      <a:gd name="connsiteX93" fmla="*/ 124389 w 265377"/>
                      <a:gd name="connsiteY93" fmla="*/ 364893 h 398058"/>
                      <a:gd name="connsiteX94" fmla="*/ 58057 w 265377"/>
                      <a:gd name="connsiteY94" fmla="*/ 364893 h 398058"/>
                      <a:gd name="connsiteX95" fmla="*/ 33178 w 265377"/>
                      <a:gd name="connsiteY95" fmla="*/ 340014 h 398058"/>
                      <a:gd name="connsiteX96" fmla="*/ 33178 w 265377"/>
                      <a:gd name="connsiteY96" fmla="*/ 149273 h 398058"/>
                      <a:gd name="connsiteX97" fmla="*/ 58057 w 265377"/>
                      <a:gd name="connsiteY97" fmla="*/ 124394 h 398058"/>
                      <a:gd name="connsiteX98" fmla="*/ 44871 w 265377"/>
                      <a:gd name="connsiteY98" fmla="*/ 99515 h 398058"/>
                      <a:gd name="connsiteX99" fmla="*/ 16587 w 265377"/>
                      <a:gd name="connsiteY99" fmla="*/ 138154 h 398058"/>
                      <a:gd name="connsiteX100" fmla="*/ 16587 w 265377"/>
                      <a:gd name="connsiteY100" fmla="*/ 356589 h 398058"/>
                      <a:gd name="connsiteX101" fmla="*/ 41466 w 265377"/>
                      <a:gd name="connsiteY101" fmla="*/ 381467 h 398058"/>
                      <a:gd name="connsiteX102" fmla="*/ 223904 w 265377"/>
                      <a:gd name="connsiteY102" fmla="*/ 381467 h 398058"/>
                      <a:gd name="connsiteX103" fmla="*/ 248782 w 265377"/>
                      <a:gd name="connsiteY103" fmla="*/ 356589 h 398058"/>
                      <a:gd name="connsiteX104" fmla="*/ 248784 w 265377"/>
                      <a:gd name="connsiteY104" fmla="*/ 174151 h 398058"/>
                      <a:gd name="connsiteX105" fmla="*/ 236998 w 265377"/>
                      <a:gd name="connsiteY105" fmla="*/ 139336 h 398058"/>
                      <a:gd name="connsiteX106" fmla="*/ 206662 w 265377"/>
                      <a:gd name="connsiteY106" fmla="*/ 118594 h 398058"/>
                      <a:gd name="connsiteX107" fmla="*/ 139816 w 265377"/>
                      <a:gd name="connsiteY107" fmla="*/ 99515 h 398058"/>
                      <a:gd name="connsiteX108" fmla="*/ 58056 w 265377"/>
                      <a:gd name="connsiteY108" fmla="*/ 66349 h 398058"/>
                      <a:gd name="connsiteX109" fmla="*/ 49753 w 265377"/>
                      <a:gd name="connsiteY109" fmla="*/ 74636 h 398058"/>
                      <a:gd name="connsiteX110" fmla="*/ 49753 w 265377"/>
                      <a:gd name="connsiteY110" fmla="*/ 82924 h 398058"/>
                      <a:gd name="connsiteX111" fmla="*/ 132693 w 265377"/>
                      <a:gd name="connsiteY111" fmla="*/ 82924 h 398058"/>
                      <a:gd name="connsiteX112" fmla="*/ 132693 w 265377"/>
                      <a:gd name="connsiteY112" fmla="*/ 74637 h 398058"/>
                      <a:gd name="connsiteX113" fmla="*/ 130251 w 265377"/>
                      <a:gd name="connsiteY113" fmla="*/ 68774 h 398058"/>
                      <a:gd name="connsiteX114" fmla="*/ 124389 w 265377"/>
                      <a:gd name="connsiteY114" fmla="*/ 66349 h 398058"/>
                      <a:gd name="connsiteX115" fmla="*/ 66344 w 265377"/>
                      <a:gd name="connsiteY115" fmla="*/ 16591 h 398058"/>
                      <a:gd name="connsiteX116" fmla="*/ 66344 w 265377"/>
                      <a:gd name="connsiteY116" fmla="*/ 49758 h 398058"/>
                      <a:gd name="connsiteX117" fmla="*/ 116102 w 265377"/>
                      <a:gd name="connsiteY117" fmla="*/ 49758 h 398058"/>
                      <a:gd name="connsiteX118" fmla="*/ 116102 w 265377"/>
                      <a:gd name="connsiteY118" fmla="*/ 16591 h 398058"/>
                      <a:gd name="connsiteX119" fmla="*/ 58060 w 265377"/>
                      <a:gd name="connsiteY119" fmla="*/ 0 h 398058"/>
                      <a:gd name="connsiteX120" fmla="*/ 124393 w 265377"/>
                      <a:gd name="connsiteY120" fmla="*/ 0 h 398058"/>
                      <a:gd name="connsiteX121" fmla="*/ 130255 w 265377"/>
                      <a:gd name="connsiteY121" fmla="*/ 2426 h 398058"/>
                      <a:gd name="connsiteX122" fmla="*/ 132696 w 265377"/>
                      <a:gd name="connsiteY122" fmla="*/ 8288 h 398058"/>
                      <a:gd name="connsiteX123" fmla="*/ 132696 w 265377"/>
                      <a:gd name="connsiteY123" fmla="*/ 51250 h 398058"/>
                      <a:gd name="connsiteX124" fmla="*/ 149272 w 265377"/>
                      <a:gd name="connsiteY124" fmla="*/ 74636 h 398058"/>
                      <a:gd name="connsiteX125" fmla="*/ 149272 w 265377"/>
                      <a:gd name="connsiteY125" fmla="*/ 85008 h 398058"/>
                      <a:gd name="connsiteX126" fmla="*/ 211218 w 265377"/>
                      <a:gd name="connsiteY126" fmla="*/ 102671 h 398058"/>
                      <a:gd name="connsiteX127" fmla="*/ 211220 w 265377"/>
                      <a:gd name="connsiteY127" fmla="*/ 102673 h 398058"/>
                      <a:gd name="connsiteX128" fmla="*/ 250232 w 265377"/>
                      <a:gd name="connsiteY128" fmla="*/ 129371 h 398058"/>
                      <a:gd name="connsiteX129" fmla="*/ 265377 w 265377"/>
                      <a:gd name="connsiteY129" fmla="*/ 174152 h 398058"/>
                      <a:gd name="connsiteX130" fmla="*/ 265377 w 265377"/>
                      <a:gd name="connsiteY130" fmla="*/ 356590 h 398058"/>
                      <a:gd name="connsiteX131" fmla="*/ 253233 w 265377"/>
                      <a:gd name="connsiteY131" fmla="*/ 385916 h 398058"/>
                      <a:gd name="connsiteX132" fmla="*/ 223908 w 265377"/>
                      <a:gd name="connsiteY132" fmla="*/ 398058 h 398058"/>
                      <a:gd name="connsiteX133" fmla="*/ 41470 w 265377"/>
                      <a:gd name="connsiteY133" fmla="*/ 398058 h 398058"/>
                      <a:gd name="connsiteX134" fmla="*/ 12144 w 265377"/>
                      <a:gd name="connsiteY134" fmla="*/ 385916 h 398058"/>
                      <a:gd name="connsiteX135" fmla="*/ 0 w 265377"/>
                      <a:gd name="connsiteY135" fmla="*/ 356590 h 398058"/>
                      <a:gd name="connsiteX136" fmla="*/ 0 w 265377"/>
                      <a:gd name="connsiteY136" fmla="*/ 138156 h 398058"/>
                      <a:gd name="connsiteX137" fmla="*/ 33182 w 265377"/>
                      <a:gd name="connsiteY137" fmla="*/ 87821 h 398058"/>
                      <a:gd name="connsiteX138" fmla="*/ 33182 w 265377"/>
                      <a:gd name="connsiteY138" fmla="*/ 74636 h 398058"/>
                      <a:gd name="connsiteX139" fmla="*/ 49757 w 265377"/>
                      <a:gd name="connsiteY139" fmla="*/ 51250 h 398058"/>
                      <a:gd name="connsiteX140" fmla="*/ 49757 w 265377"/>
                      <a:gd name="connsiteY140" fmla="*/ 8288 h 398058"/>
                      <a:gd name="connsiteX141" fmla="*/ 58060 w 265377"/>
                      <a:gd name="connsiteY141" fmla="*/ 0 h 3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265377" h="398058">
                        <a:moveTo>
                          <a:pt x="74633" y="323423"/>
                        </a:moveTo>
                        <a:lnTo>
                          <a:pt x="82936" y="323423"/>
                        </a:lnTo>
                        <a:cubicBezTo>
                          <a:pt x="87507" y="323423"/>
                          <a:pt x="91223" y="327139"/>
                          <a:pt x="91223" y="331711"/>
                        </a:cubicBezTo>
                        <a:cubicBezTo>
                          <a:pt x="91223" y="336297"/>
                          <a:pt x="87507" y="340014"/>
                          <a:pt x="82936" y="340014"/>
                        </a:cubicBezTo>
                        <a:lnTo>
                          <a:pt x="74633" y="340014"/>
                        </a:lnTo>
                        <a:cubicBezTo>
                          <a:pt x="70061" y="340014"/>
                          <a:pt x="66345" y="336297"/>
                          <a:pt x="66345" y="331711"/>
                        </a:cubicBezTo>
                        <a:cubicBezTo>
                          <a:pt x="66345" y="327139"/>
                          <a:pt x="70061" y="323423"/>
                          <a:pt x="74633" y="323423"/>
                        </a:cubicBezTo>
                        <a:close/>
                        <a:moveTo>
                          <a:pt x="99511" y="298544"/>
                        </a:moveTo>
                        <a:cubicBezTo>
                          <a:pt x="104097" y="298544"/>
                          <a:pt x="107814" y="302260"/>
                          <a:pt x="107814" y="306832"/>
                        </a:cubicBezTo>
                        <a:lnTo>
                          <a:pt x="107814" y="315135"/>
                        </a:lnTo>
                        <a:cubicBezTo>
                          <a:pt x="107814" y="319706"/>
                          <a:pt x="104097" y="323422"/>
                          <a:pt x="99511" y="323422"/>
                        </a:cubicBezTo>
                        <a:cubicBezTo>
                          <a:pt x="94939" y="323422"/>
                          <a:pt x="91223" y="319706"/>
                          <a:pt x="91223" y="315135"/>
                        </a:cubicBezTo>
                        <a:lnTo>
                          <a:pt x="91223" y="306832"/>
                        </a:lnTo>
                        <a:cubicBezTo>
                          <a:pt x="91223" y="302260"/>
                          <a:pt x="94939" y="298544"/>
                          <a:pt x="99511" y="298544"/>
                        </a:cubicBezTo>
                        <a:close/>
                        <a:moveTo>
                          <a:pt x="91222" y="233612"/>
                        </a:moveTo>
                        <a:lnTo>
                          <a:pt x="79529" y="245383"/>
                        </a:lnTo>
                        <a:cubicBezTo>
                          <a:pt x="73091" y="251852"/>
                          <a:pt x="73091" y="262301"/>
                          <a:pt x="79529" y="268769"/>
                        </a:cubicBezTo>
                        <a:cubicBezTo>
                          <a:pt x="85997" y="275206"/>
                          <a:pt x="96446" y="275206"/>
                          <a:pt x="102915" y="268769"/>
                        </a:cubicBezTo>
                        <a:cubicBezTo>
                          <a:pt x="109352" y="262301"/>
                          <a:pt x="109352" y="251852"/>
                          <a:pt x="102915" y="245383"/>
                        </a:cubicBezTo>
                        <a:close/>
                        <a:moveTo>
                          <a:pt x="91222" y="213585"/>
                        </a:moveTo>
                        <a:cubicBezTo>
                          <a:pt x="93430" y="213585"/>
                          <a:pt x="95560" y="214456"/>
                          <a:pt x="97115" y="216026"/>
                        </a:cubicBezTo>
                        <a:lnTo>
                          <a:pt x="114685" y="233612"/>
                        </a:lnTo>
                        <a:cubicBezTo>
                          <a:pt x="124170" y="243097"/>
                          <a:pt x="127000" y="257371"/>
                          <a:pt x="121869" y="269764"/>
                        </a:cubicBezTo>
                        <a:cubicBezTo>
                          <a:pt x="116722" y="282141"/>
                          <a:pt x="104640" y="290227"/>
                          <a:pt x="91221" y="290227"/>
                        </a:cubicBezTo>
                        <a:cubicBezTo>
                          <a:pt x="77802" y="290227"/>
                          <a:pt x="65721" y="282141"/>
                          <a:pt x="60574" y="269764"/>
                        </a:cubicBezTo>
                        <a:cubicBezTo>
                          <a:pt x="55443" y="257372"/>
                          <a:pt x="58273" y="243097"/>
                          <a:pt x="67758" y="233612"/>
                        </a:cubicBezTo>
                        <a:lnTo>
                          <a:pt x="67742" y="233612"/>
                        </a:lnTo>
                        <a:lnTo>
                          <a:pt x="85328" y="216026"/>
                        </a:lnTo>
                        <a:cubicBezTo>
                          <a:pt x="86884" y="214456"/>
                          <a:pt x="89014" y="213585"/>
                          <a:pt x="91222" y="213585"/>
                        </a:cubicBezTo>
                        <a:close/>
                        <a:moveTo>
                          <a:pt x="66345" y="190742"/>
                        </a:moveTo>
                        <a:cubicBezTo>
                          <a:pt x="70931" y="190742"/>
                          <a:pt x="74632" y="194443"/>
                          <a:pt x="74632" y="199030"/>
                        </a:cubicBezTo>
                        <a:lnTo>
                          <a:pt x="74632" y="207317"/>
                        </a:lnTo>
                        <a:cubicBezTo>
                          <a:pt x="74632" y="211904"/>
                          <a:pt x="70931" y="215620"/>
                          <a:pt x="66345" y="215620"/>
                        </a:cubicBezTo>
                        <a:cubicBezTo>
                          <a:pt x="61758" y="215620"/>
                          <a:pt x="58057" y="211904"/>
                          <a:pt x="58057" y="207317"/>
                        </a:cubicBezTo>
                        <a:lnTo>
                          <a:pt x="58057" y="199030"/>
                        </a:lnTo>
                        <a:cubicBezTo>
                          <a:pt x="58057" y="194443"/>
                          <a:pt x="61758" y="190742"/>
                          <a:pt x="66345" y="190742"/>
                        </a:cubicBezTo>
                        <a:close/>
                        <a:moveTo>
                          <a:pt x="82936" y="174151"/>
                        </a:moveTo>
                        <a:lnTo>
                          <a:pt x="91224" y="174151"/>
                        </a:lnTo>
                        <a:cubicBezTo>
                          <a:pt x="95810" y="174151"/>
                          <a:pt x="99511" y="177867"/>
                          <a:pt x="99511" y="182439"/>
                        </a:cubicBezTo>
                        <a:cubicBezTo>
                          <a:pt x="99511" y="187025"/>
                          <a:pt x="95810" y="190742"/>
                          <a:pt x="91224" y="190742"/>
                        </a:cubicBezTo>
                        <a:lnTo>
                          <a:pt x="82936" y="190742"/>
                        </a:lnTo>
                        <a:cubicBezTo>
                          <a:pt x="78349" y="190742"/>
                          <a:pt x="74633" y="187025"/>
                          <a:pt x="74633" y="182439"/>
                        </a:cubicBezTo>
                        <a:cubicBezTo>
                          <a:pt x="74633" y="177867"/>
                          <a:pt x="78349" y="174151"/>
                          <a:pt x="82936" y="174151"/>
                        </a:cubicBezTo>
                        <a:close/>
                        <a:moveTo>
                          <a:pt x="190739" y="152259"/>
                        </a:moveTo>
                        <a:cubicBezTo>
                          <a:pt x="186152" y="152259"/>
                          <a:pt x="182452" y="155975"/>
                          <a:pt x="182452" y="160546"/>
                        </a:cubicBezTo>
                        <a:lnTo>
                          <a:pt x="182452" y="273666"/>
                        </a:lnTo>
                        <a:cubicBezTo>
                          <a:pt x="182452" y="278253"/>
                          <a:pt x="186152" y="281954"/>
                          <a:pt x="190739" y="281954"/>
                        </a:cubicBezTo>
                        <a:lnTo>
                          <a:pt x="207330" y="281954"/>
                        </a:lnTo>
                        <a:cubicBezTo>
                          <a:pt x="209523" y="281954"/>
                          <a:pt x="211638" y="281083"/>
                          <a:pt x="213192" y="279528"/>
                        </a:cubicBezTo>
                        <a:cubicBezTo>
                          <a:pt x="214748" y="277973"/>
                          <a:pt x="215618" y="275858"/>
                          <a:pt x="215618" y="273666"/>
                        </a:cubicBezTo>
                        <a:lnTo>
                          <a:pt x="215618" y="163454"/>
                        </a:lnTo>
                        <a:cubicBezTo>
                          <a:pt x="215680" y="159380"/>
                          <a:pt x="212757" y="155850"/>
                          <a:pt x="208729" y="155166"/>
                        </a:cubicBezTo>
                        <a:cubicBezTo>
                          <a:pt x="191983" y="152259"/>
                          <a:pt x="191983" y="152259"/>
                          <a:pt x="190739" y="152259"/>
                        </a:cubicBezTo>
                        <a:close/>
                        <a:moveTo>
                          <a:pt x="66345" y="149273"/>
                        </a:moveTo>
                        <a:cubicBezTo>
                          <a:pt x="70931" y="149273"/>
                          <a:pt x="74632" y="152989"/>
                          <a:pt x="74632" y="157561"/>
                        </a:cubicBezTo>
                        <a:lnTo>
                          <a:pt x="74632" y="165864"/>
                        </a:lnTo>
                        <a:cubicBezTo>
                          <a:pt x="74632" y="170435"/>
                          <a:pt x="70931" y="174151"/>
                          <a:pt x="66345" y="174151"/>
                        </a:cubicBezTo>
                        <a:cubicBezTo>
                          <a:pt x="61758" y="174151"/>
                          <a:pt x="58057" y="170435"/>
                          <a:pt x="58057" y="165864"/>
                        </a:cubicBezTo>
                        <a:lnTo>
                          <a:pt x="58057" y="157561"/>
                        </a:lnTo>
                        <a:cubicBezTo>
                          <a:pt x="58057" y="152989"/>
                          <a:pt x="61758" y="149273"/>
                          <a:pt x="66345" y="149273"/>
                        </a:cubicBezTo>
                        <a:close/>
                        <a:moveTo>
                          <a:pt x="58056" y="140985"/>
                        </a:moveTo>
                        <a:cubicBezTo>
                          <a:pt x="53469" y="140985"/>
                          <a:pt x="49753" y="144686"/>
                          <a:pt x="49753" y="149273"/>
                        </a:cubicBezTo>
                        <a:lnTo>
                          <a:pt x="49753" y="340014"/>
                        </a:lnTo>
                        <a:cubicBezTo>
                          <a:pt x="49753" y="344586"/>
                          <a:pt x="53469" y="348302"/>
                          <a:pt x="58056" y="348302"/>
                        </a:cubicBezTo>
                        <a:lnTo>
                          <a:pt x="124389" y="348302"/>
                        </a:lnTo>
                        <a:cubicBezTo>
                          <a:pt x="126597" y="348302"/>
                          <a:pt x="128696" y="347431"/>
                          <a:pt x="130251" y="345876"/>
                        </a:cubicBezTo>
                        <a:cubicBezTo>
                          <a:pt x="131806" y="344321"/>
                          <a:pt x="132692" y="342207"/>
                          <a:pt x="132692" y="340014"/>
                        </a:cubicBezTo>
                        <a:lnTo>
                          <a:pt x="132677" y="340014"/>
                        </a:lnTo>
                        <a:lnTo>
                          <a:pt x="132678" y="331726"/>
                        </a:lnTo>
                        <a:lnTo>
                          <a:pt x="124389" y="340014"/>
                        </a:lnTo>
                        <a:lnTo>
                          <a:pt x="116102" y="340014"/>
                        </a:lnTo>
                        <a:cubicBezTo>
                          <a:pt x="111515" y="340014"/>
                          <a:pt x="107814" y="336297"/>
                          <a:pt x="107814" y="331711"/>
                        </a:cubicBezTo>
                        <a:cubicBezTo>
                          <a:pt x="107814" y="327139"/>
                          <a:pt x="111515" y="323423"/>
                          <a:pt x="116102" y="323423"/>
                        </a:cubicBezTo>
                        <a:lnTo>
                          <a:pt x="124389" y="323423"/>
                        </a:lnTo>
                        <a:lnTo>
                          <a:pt x="132678" y="331697"/>
                        </a:lnTo>
                        <a:lnTo>
                          <a:pt x="132693" y="149273"/>
                        </a:lnTo>
                        <a:cubicBezTo>
                          <a:pt x="132693" y="147081"/>
                          <a:pt x="131806" y="144966"/>
                          <a:pt x="130251" y="143411"/>
                        </a:cubicBezTo>
                        <a:cubicBezTo>
                          <a:pt x="128696" y="141856"/>
                          <a:pt x="126597" y="140985"/>
                          <a:pt x="124389" y="140985"/>
                        </a:cubicBezTo>
                        <a:close/>
                        <a:moveTo>
                          <a:pt x="191560" y="135807"/>
                        </a:moveTo>
                        <a:cubicBezTo>
                          <a:pt x="197543" y="135963"/>
                          <a:pt x="204011" y="137580"/>
                          <a:pt x="211389" y="138824"/>
                        </a:cubicBezTo>
                        <a:lnTo>
                          <a:pt x="211389" y="138826"/>
                        </a:lnTo>
                        <a:cubicBezTo>
                          <a:pt x="223362" y="140816"/>
                          <a:pt x="232163" y="151140"/>
                          <a:pt x="232209" y="163284"/>
                        </a:cubicBezTo>
                        <a:lnTo>
                          <a:pt x="232209" y="273666"/>
                        </a:lnTo>
                        <a:cubicBezTo>
                          <a:pt x="232209" y="287411"/>
                          <a:pt x="221060" y="298544"/>
                          <a:pt x="207331" y="298544"/>
                        </a:cubicBezTo>
                        <a:lnTo>
                          <a:pt x="190740" y="298544"/>
                        </a:lnTo>
                        <a:cubicBezTo>
                          <a:pt x="176994" y="298544"/>
                          <a:pt x="165861" y="287411"/>
                          <a:pt x="165861" y="273666"/>
                        </a:cubicBezTo>
                        <a:lnTo>
                          <a:pt x="165861" y="160546"/>
                        </a:lnTo>
                        <a:cubicBezTo>
                          <a:pt x="165861" y="153238"/>
                          <a:pt x="169080" y="146287"/>
                          <a:pt x="174646" y="141560"/>
                        </a:cubicBezTo>
                        <a:cubicBezTo>
                          <a:pt x="180081" y="136957"/>
                          <a:pt x="185577" y="135651"/>
                          <a:pt x="191560" y="135807"/>
                        </a:cubicBezTo>
                        <a:close/>
                        <a:moveTo>
                          <a:pt x="58057" y="124394"/>
                        </a:moveTo>
                        <a:lnTo>
                          <a:pt x="124389" y="124394"/>
                        </a:lnTo>
                        <a:cubicBezTo>
                          <a:pt x="138135" y="124394"/>
                          <a:pt x="149268" y="135527"/>
                          <a:pt x="149268" y="149273"/>
                        </a:cubicBezTo>
                        <a:lnTo>
                          <a:pt x="149268" y="340014"/>
                        </a:lnTo>
                        <a:cubicBezTo>
                          <a:pt x="149268" y="353744"/>
                          <a:pt x="138135" y="364893"/>
                          <a:pt x="124389" y="364893"/>
                        </a:cubicBezTo>
                        <a:lnTo>
                          <a:pt x="58057" y="364893"/>
                        </a:lnTo>
                        <a:cubicBezTo>
                          <a:pt x="44311" y="364893"/>
                          <a:pt x="33178" y="353744"/>
                          <a:pt x="33178" y="340014"/>
                        </a:cubicBezTo>
                        <a:lnTo>
                          <a:pt x="33178" y="149273"/>
                        </a:lnTo>
                        <a:cubicBezTo>
                          <a:pt x="33178" y="135527"/>
                          <a:pt x="44311" y="124394"/>
                          <a:pt x="58057" y="124394"/>
                        </a:cubicBezTo>
                        <a:close/>
                        <a:moveTo>
                          <a:pt x="44871" y="99515"/>
                        </a:moveTo>
                        <a:cubicBezTo>
                          <a:pt x="21983" y="122403"/>
                          <a:pt x="16587" y="125544"/>
                          <a:pt x="16587" y="138154"/>
                        </a:cubicBezTo>
                        <a:lnTo>
                          <a:pt x="16587" y="356589"/>
                        </a:lnTo>
                        <a:cubicBezTo>
                          <a:pt x="16587" y="370334"/>
                          <a:pt x="27720" y="381467"/>
                          <a:pt x="41466" y="381467"/>
                        </a:cubicBezTo>
                        <a:lnTo>
                          <a:pt x="223904" y="381467"/>
                        </a:lnTo>
                        <a:cubicBezTo>
                          <a:pt x="237649" y="381467"/>
                          <a:pt x="248782" y="370334"/>
                          <a:pt x="248782" y="356589"/>
                        </a:cubicBezTo>
                        <a:lnTo>
                          <a:pt x="248784" y="174151"/>
                        </a:lnTo>
                        <a:cubicBezTo>
                          <a:pt x="248738" y="161571"/>
                          <a:pt x="244602" y="149365"/>
                          <a:pt x="236998" y="139336"/>
                        </a:cubicBezTo>
                        <a:cubicBezTo>
                          <a:pt x="229394" y="129323"/>
                          <a:pt x="218759" y="122030"/>
                          <a:pt x="206662" y="118594"/>
                        </a:cubicBezTo>
                        <a:lnTo>
                          <a:pt x="139816" y="99515"/>
                        </a:lnTo>
                        <a:close/>
                        <a:moveTo>
                          <a:pt x="58056" y="66349"/>
                        </a:moveTo>
                        <a:cubicBezTo>
                          <a:pt x="53470" y="66349"/>
                          <a:pt x="49753" y="70049"/>
                          <a:pt x="49753" y="74636"/>
                        </a:cubicBezTo>
                        <a:lnTo>
                          <a:pt x="49753" y="82924"/>
                        </a:lnTo>
                        <a:lnTo>
                          <a:pt x="132693" y="82924"/>
                        </a:lnTo>
                        <a:lnTo>
                          <a:pt x="132693" y="74637"/>
                        </a:lnTo>
                        <a:cubicBezTo>
                          <a:pt x="132693" y="72444"/>
                          <a:pt x="131806" y="70329"/>
                          <a:pt x="130251" y="68774"/>
                        </a:cubicBezTo>
                        <a:cubicBezTo>
                          <a:pt x="128696" y="67219"/>
                          <a:pt x="126597" y="66349"/>
                          <a:pt x="124389" y="66349"/>
                        </a:cubicBezTo>
                        <a:close/>
                        <a:moveTo>
                          <a:pt x="66344" y="16591"/>
                        </a:moveTo>
                        <a:lnTo>
                          <a:pt x="66344" y="49758"/>
                        </a:lnTo>
                        <a:lnTo>
                          <a:pt x="116102" y="49758"/>
                        </a:lnTo>
                        <a:lnTo>
                          <a:pt x="116102" y="16591"/>
                        </a:lnTo>
                        <a:close/>
                        <a:moveTo>
                          <a:pt x="58060" y="0"/>
                        </a:moveTo>
                        <a:lnTo>
                          <a:pt x="124393" y="0"/>
                        </a:lnTo>
                        <a:cubicBezTo>
                          <a:pt x="126601" y="0"/>
                          <a:pt x="128700" y="871"/>
                          <a:pt x="130255" y="2426"/>
                        </a:cubicBezTo>
                        <a:cubicBezTo>
                          <a:pt x="131810" y="3981"/>
                          <a:pt x="132696" y="6095"/>
                          <a:pt x="132696" y="8288"/>
                        </a:cubicBezTo>
                        <a:lnTo>
                          <a:pt x="132696" y="51250"/>
                        </a:lnTo>
                        <a:cubicBezTo>
                          <a:pt x="142601" y="54749"/>
                          <a:pt x="149241" y="64125"/>
                          <a:pt x="149272" y="74636"/>
                        </a:cubicBezTo>
                        <a:lnTo>
                          <a:pt x="149272" y="85008"/>
                        </a:lnTo>
                        <a:lnTo>
                          <a:pt x="211218" y="102671"/>
                        </a:lnTo>
                        <a:lnTo>
                          <a:pt x="211220" y="102673"/>
                        </a:lnTo>
                        <a:cubicBezTo>
                          <a:pt x="226784" y="107104"/>
                          <a:pt x="240468" y="116480"/>
                          <a:pt x="250232" y="129371"/>
                        </a:cubicBezTo>
                        <a:cubicBezTo>
                          <a:pt x="259997" y="142261"/>
                          <a:pt x="265315" y="157981"/>
                          <a:pt x="265377" y="174152"/>
                        </a:cubicBezTo>
                        <a:lnTo>
                          <a:pt x="265377" y="356590"/>
                        </a:lnTo>
                        <a:cubicBezTo>
                          <a:pt x="265377" y="367599"/>
                          <a:pt x="261008" y="378141"/>
                          <a:pt x="253233" y="385916"/>
                        </a:cubicBezTo>
                        <a:cubicBezTo>
                          <a:pt x="245459" y="393690"/>
                          <a:pt x="234916" y="398058"/>
                          <a:pt x="223908" y="398058"/>
                        </a:cubicBezTo>
                        <a:lnTo>
                          <a:pt x="41470" y="398058"/>
                        </a:lnTo>
                        <a:cubicBezTo>
                          <a:pt x="30477" y="398058"/>
                          <a:pt x="19918" y="393690"/>
                          <a:pt x="12144" y="385916"/>
                        </a:cubicBezTo>
                        <a:cubicBezTo>
                          <a:pt x="4369" y="378141"/>
                          <a:pt x="0" y="367599"/>
                          <a:pt x="0" y="356590"/>
                        </a:cubicBezTo>
                        <a:lnTo>
                          <a:pt x="0" y="138156"/>
                        </a:lnTo>
                        <a:cubicBezTo>
                          <a:pt x="0" y="116852"/>
                          <a:pt x="13108" y="107802"/>
                          <a:pt x="33182" y="87821"/>
                        </a:cubicBezTo>
                        <a:lnTo>
                          <a:pt x="33182" y="74636"/>
                        </a:lnTo>
                        <a:cubicBezTo>
                          <a:pt x="33213" y="64125"/>
                          <a:pt x="39852" y="54748"/>
                          <a:pt x="49757" y="51250"/>
                        </a:cubicBezTo>
                        <a:lnTo>
                          <a:pt x="49757" y="8288"/>
                        </a:lnTo>
                        <a:cubicBezTo>
                          <a:pt x="49757" y="3716"/>
                          <a:pt x="53474" y="0"/>
                          <a:pt x="58060" y="0"/>
                        </a:cubicBezTo>
                        <a:close/>
                      </a:path>
                    </a:pathLst>
                  </a:custGeom>
                  <a:solidFill>
                    <a:srgbClr val="E9F1FF">
                      <a:alpha val="46000"/>
                    </a:srgbClr>
                  </a:solidFill>
                  <a:ln w="108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grpSp>
          </p:grpSp>
          <p:grpSp>
            <p:nvGrpSpPr>
              <p:cNvPr id="168" name="Group 167">
                <a:extLst>
                  <a:ext uri="{FF2B5EF4-FFF2-40B4-BE49-F238E27FC236}">
                    <a16:creationId xmlns:a16="http://schemas.microsoft.com/office/drawing/2014/main" id="{636A9844-C2C4-3B77-A543-8B10BE5A7D68}"/>
                  </a:ext>
                </a:extLst>
              </p:cNvPr>
              <p:cNvGrpSpPr/>
              <p:nvPr/>
            </p:nvGrpSpPr>
            <p:grpSpPr>
              <a:xfrm>
                <a:off x="2793178" y="5484246"/>
                <a:ext cx="1188720" cy="1159602"/>
                <a:chOff x="2793178" y="5459862"/>
                <a:chExt cx="1188720" cy="1159602"/>
              </a:xfrm>
            </p:grpSpPr>
            <p:sp>
              <p:nvSpPr>
                <p:cNvPr id="90" name="TextBox 89">
                  <a:extLst>
                    <a:ext uri="{FF2B5EF4-FFF2-40B4-BE49-F238E27FC236}">
                      <a16:creationId xmlns:a16="http://schemas.microsoft.com/office/drawing/2014/main" id="{63788DB5-C2CD-3E32-1E69-2E6D46360EAE}"/>
                    </a:ext>
                  </a:extLst>
                </p:cNvPr>
                <p:cNvSpPr txBox="1"/>
                <p:nvPr/>
              </p:nvSpPr>
              <p:spPr bwMode="gray">
                <a:xfrm>
                  <a:off x="2793178" y="5459862"/>
                  <a:ext cx="1188720" cy="298521"/>
                </a:xfrm>
                <a:prstGeom prst="rect">
                  <a:avLst/>
                </a:prstGeom>
                <a:noFill/>
              </p:spPr>
              <p:txBody>
                <a:bodyPr wrap="square" lIns="12181" tIns="12181" rIns="12181" bIns="12181" rtlCol="0" anchor="b">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chemeClr val="tx2"/>
                      </a:solidFill>
                      <a:effectLst/>
                      <a:uLnTx/>
                      <a:uFillTx/>
                      <a:ea typeface="Arial"/>
                      <a:cs typeface="Arial"/>
                      <a:sym typeface="Arial"/>
                    </a:rPr>
                    <a:t>Banking</a:t>
                  </a:r>
                </a:p>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ea typeface="Arial"/>
                      <a:cs typeface="Arial"/>
                      <a:sym typeface="Arial"/>
                    </a:rPr>
                    <a:t>(outside of China)</a:t>
                  </a:r>
                  <a:endParaRPr kumimoji="0" lang="en-US" sz="1200" b="0" i="0" u="none" strike="noStrike" kern="0" cap="none" spc="0" normalizeH="0" baseline="0" noProof="0">
                    <a:ln>
                      <a:noFill/>
                    </a:ln>
                    <a:solidFill>
                      <a:schemeClr val="tx2"/>
                    </a:solidFill>
                    <a:effectLst/>
                    <a:uLnTx/>
                    <a:uFillTx/>
                    <a:ea typeface="Arial"/>
                    <a:cs typeface="Arial"/>
                    <a:sym typeface="Arial"/>
                  </a:endParaRPr>
                </a:p>
              </p:txBody>
            </p:sp>
            <p:grpSp>
              <p:nvGrpSpPr>
                <p:cNvPr id="92" name="Group 91">
                  <a:extLst>
                    <a:ext uri="{FF2B5EF4-FFF2-40B4-BE49-F238E27FC236}">
                      <a16:creationId xmlns:a16="http://schemas.microsoft.com/office/drawing/2014/main" id="{7894B05C-1E75-7D60-9722-E443F9541229}"/>
                    </a:ext>
                  </a:extLst>
                </p:cNvPr>
                <p:cNvGrpSpPr/>
                <p:nvPr/>
              </p:nvGrpSpPr>
              <p:grpSpPr>
                <a:xfrm>
                  <a:off x="2991511" y="5794292"/>
                  <a:ext cx="877684" cy="825172"/>
                  <a:chOff x="7910125" y="1886424"/>
                  <a:chExt cx="877684" cy="825172"/>
                </a:xfrm>
              </p:grpSpPr>
              <p:sp>
                <p:nvSpPr>
                  <p:cNvPr id="19" name="Oval 18">
                    <a:extLst>
                      <a:ext uri="{FF2B5EF4-FFF2-40B4-BE49-F238E27FC236}">
                        <a16:creationId xmlns:a16="http://schemas.microsoft.com/office/drawing/2014/main" id="{E2710CA6-94F7-EABE-3784-FB7876F310D1}"/>
                      </a:ext>
                    </a:extLst>
                  </p:cNvPr>
                  <p:cNvSpPr/>
                  <p:nvPr/>
                </p:nvSpPr>
                <p:spPr>
                  <a:xfrm>
                    <a:off x="7910125" y="1912421"/>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8</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36" name="Google Shape;95;p3">
                    <a:extLst>
                      <a:ext uri="{FF2B5EF4-FFF2-40B4-BE49-F238E27FC236}">
                        <a16:creationId xmlns:a16="http://schemas.microsoft.com/office/drawing/2014/main" id="{2EF29235-AC89-F666-8CA0-D5680AB2D994}"/>
                      </a:ext>
                    </a:extLst>
                  </p:cNvPr>
                  <p:cNvSpPr>
                    <a:spLocks noChangeAspect="1"/>
                  </p:cNvSpPr>
                  <p:nvPr/>
                </p:nvSpPr>
                <p:spPr>
                  <a:xfrm>
                    <a:off x="8302323" y="1886424"/>
                    <a:ext cx="485486" cy="466794"/>
                  </a:xfrm>
                  <a:custGeom>
                    <a:avLst/>
                    <a:gdLst/>
                    <a:ahLst/>
                    <a:cxnLst/>
                    <a:rect l="l" t="t" r="r" b="b"/>
                    <a:pathLst>
                      <a:path w="806576" h="775525" extrusionOk="0">
                        <a:moveTo>
                          <a:pt x="806577" y="373571"/>
                        </a:moveTo>
                        <a:lnTo>
                          <a:pt x="806577" y="540163"/>
                        </a:lnTo>
                        <a:cubicBezTo>
                          <a:pt x="806577" y="571786"/>
                          <a:pt x="780860" y="597408"/>
                          <a:pt x="749332" y="597408"/>
                        </a:cubicBezTo>
                        <a:lnTo>
                          <a:pt x="402050" y="597408"/>
                        </a:lnTo>
                        <a:cubicBezTo>
                          <a:pt x="394145" y="597408"/>
                          <a:pt x="387763" y="591026"/>
                          <a:pt x="387763" y="583121"/>
                        </a:cubicBezTo>
                        <a:cubicBezTo>
                          <a:pt x="387763" y="575215"/>
                          <a:pt x="394145" y="568833"/>
                          <a:pt x="402050" y="568833"/>
                        </a:cubicBezTo>
                        <a:lnTo>
                          <a:pt x="749332" y="568833"/>
                        </a:lnTo>
                        <a:cubicBezTo>
                          <a:pt x="765143" y="568833"/>
                          <a:pt x="778002" y="555974"/>
                          <a:pt x="778002" y="540163"/>
                        </a:cubicBezTo>
                        <a:lnTo>
                          <a:pt x="778002" y="373571"/>
                        </a:lnTo>
                        <a:cubicBezTo>
                          <a:pt x="778002" y="357759"/>
                          <a:pt x="765143" y="344900"/>
                          <a:pt x="749332" y="344900"/>
                        </a:cubicBezTo>
                        <a:lnTo>
                          <a:pt x="402050" y="344900"/>
                        </a:lnTo>
                        <a:cubicBezTo>
                          <a:pt x="394145" y="344900"/>
                          <a:pt x="387763" y="338519"/>
                          <a:pt x="387763" y="330613"/>
                        </a:cubicBezTo>
                        <a:cubicBezTo>
                          <a:pt x="387763" y="322707"/>
                          <a:pt x="394145" y="316325"/>
                          <a:pt x="402050" y="316325"/>
                        </a:cubicBezTo>
                        <a:lnTo>
                          <a:pt x="749332" y="316325"/>
                        </a:lnTo>
                        <a:cubicBezTo>
                          <a:pt x="780955" y="316325"/>
                          <a:pt x="806577" y="342043"/>
                          <a:pt x="806577" y="373571"/>
                        </a:cubicBezTo>
                        <a:close/>
                        <a:moveTo>
                          <a:pt x="723900" y="424053"/>
                        </a:moveTo>
                        <a:cubicBezTo>
                          <a:pt x="731806" y="424053"/>
                          <a:pt x="738188" y="417671"/>
                          <a:pt x="738188" y="409766"/>
                        </a:cubicBezTo>
                        <a:cubicBezTo>
                          <a:pt x="738188" y="401860"/>
                          <a:pt x="731806" y="395478"/>
                          <a:pt x="723900" y="395478"/>
                        </a:cubicBezTo>
                        <a:lnTo>
                          <a:pt x="508730" y="395478"/>
                        </a:lnTo>
                        <a:cubicBezTo>
                          <a:pt x="500824" y="395478"/>
                          <a:pt x="494443" y="401860"/>
                          <a:pt x="494443" y="409766"/>
                        </a:cubicBezTo>
                        <a:cubicBezTo>
                          <a:pt x="494443" y="417671"/>
                          <a:pt x="500824" y="424053"/>
                          <a:pt x="508730" y="424053"/>
                        </a:cubicBezTo>
                        <a:lnTo>
                          <a:pt x="723900" y="424053"/>
                        </a:lnTo>
                        <a:close/>
                        <a:moveTo>
                          <a:pt x="402050" y="424053"/>
                        </a:moveTo>
                        <a:lnTo>
                          <a:pt x="436055" y="424053"/>
                        </a:lnTo>
                        <a:cubicBezTo>
                          <a:pt x="443960" y="424053"/>
                          <a:pt x="450342" y="417671"/>
                          <a:pt x="450342" y="409766"/>
                        </a:cubicBezTo>
                        <a:cubicBezTo>
                          <a:pt x="450342" y="401860"/>
                          <a:pt x="443960" y="395478"/>
                          <a:pt x="436055" y="395478"/>
                        </a:cubicBezTo>
                        <a:lnTo>
                          <a:pt x="402050" y="395478"/>
                        </a:lnTo>
                        <a:cubicBezTo>
                          <a:pt x="394145" y="395478"/>
                          <a:pt x="387763" y="401860"/>
                          <a:pt x="387763" y="409766"/>
                        </a:cubicBezTo>
                        <a:cubicBezTo>
                          <a:pt x="387763" y="417671"/>
                          <a:pt x="394145" y="424053"/>
                          <a:pt x="402050" y="424053"/>
                        </a:cubicBezTo>
                        <a:close/>
                        <a:moveTo>
                          <a:pt x="402050" y="518255"/>
                        </a:moveTo>
                        <a:lnTo>
                          <a:pt x="723900" y="518255"/>
                        </a:lnTo>
                        <a:cubicBezTo>
                          <a:pt x="731806" y="518255"/>
                          <a:pt x="738188" y="511874"/>
                          <a:pt x="738188" y="503968"/>
                        </a:cubicBezTo>
                        <a:cubicBezTo>
                          <a:pt x="738188" y="496062"/>
                          <a:pt x="731806" y="489680"/>
                          <a:pt x="723900" y="489680"/>
                        </a:cubicBezTo>
                        <a:lnTo>
                          <a:pt x="402050" y="489680"/>
                        </a:lnTo>
                        <a:cubicBezTo>
                          <a:pt x="394145" y="489680"/>
                          <a:pt x="387763" y="496062"/>
                          <a:pt x="387763" y="503968"/>
                        </a:cubicBezTo>
                        <a:cubicBezTo>
                          <a:pt x="387763" y="511874"/>
                          <a:pt x="394145" y="518255"/>
                          <a:pt x="402050" y="518255"/>
                        </a:cubicBezTo>
                        <a:close/>
                        <a:moveTo>
                          <a:pt x="356902" y="238220"/>
                        </a:moveTo>
                        <a:lnTo>
                          <a:pt x="356902" y="705898"/>
                        </a:lnTo>
                        <a:cubicBezTo>
                          <a:pt x="356902" y="744284"/>
                          <a:pt x="325660" y="775526"/>
                          <a:pt x="287274" y="775526"/>
                        </a:cubicBezTo>
                        <a:lnTo>
                          <a:pt x="69628" y="775526"/>
                        </a:lnTo>
                        <a:cubicBezTo>
                          <a:pt x="31242" y="775526"/>
                          <a:pt x="0" y="744284"/>
                          <a:pt x="0" y="705898"/>
                        </a:cubicBezTo>
                        <a:lnTo>
                          <a:pt x="0" y="238125"/>
                        </a:lnTo>
                        <a:cubicBezTo>
                          <a:pt x="0" y="199739"/>
                          <a:pt x="31242" y="168497"/>
                          <a:pt x="69628" y="168497"/>
                        </a:cubicBezTo>
                        <a:lnTo>
                          <a:pt x="287274" y="168497"/>
                        </a:lnTo>
                        <a:cubicBezTo>
                          <a:pt x="325660" y="168497"/>
                          <a:pt x="356902" y="199739"/>
                          <a:pt x="356902" y="238125"/>
                        </a:cubicBezTo>
                        <a:close/>
                        <a:moveTo>
                          <a:pt x="328327" y="238220"/>
                        </a:moveTo>
                        <a:cubicBezTo>
                          <a:pt x="328327" y="215551"/>
                          <a:pt x="309944" y="197168"/>
                          <a:pt x="287274" y="197168"/>
                        </a:cubicBezTo>
                        <a:lnTo>
                          <a:pt x="69628" y="197168"/>
                        </a:lnTo>
                        <a:cubicBezTo>
                          <a:pt x="46958" y="197168"/>
                          <a:pt x="28575" y="215551"/>
                          <a:pt x="28575" y="238220"/>
                        </a:cubicBezTo>
                        <a:lnTo>
                          <a:pt x="28575" y="705898"/>
                        </a:lnTo>
                        <a:cubicBezTo>
                          <a:pt x="28575" y="728567"/>
                          <a:pt x="46958" y="746951"/>
                          <a:pt x="69628" y="746951"/>
                        </a:cubicBezTo>
                        <a:lnTo>
                          <a:pt x="287274" y="746951"/>
                        </a:lnTo>
                        <a:cubicBezTo>
                          <a:pt x="309944" y="746951"/>
                          <a:pt x="328327" y="728567"/>
                          <a:pt x="328327" y="705898"/>
                        </a:cubicBezTo>
                        <a:lnTo>
                          <a:pt x="328327" y="238125"/>
                        </a:lnTo>
                        <a:close/>
                        <a:moveTo>
                          <a:pt x="276130" y="628650"/>
                        </a:moveTo>
                        <a:lnTo>
                          <a:pt x="80772" y="628650"/>
                        </a:lnTo>
                        <a:cubicBezTo>
                          <a:pt x="72866" y="628650"/>
                          <a:pt x="66484" y="635032"/>
                          <a:pt x="66484" y="642938"/>
                        </a:cubicBezTo>
                        <a:cubicBezTo>
                          <a:pt x="66484" y="650843"/>
                          <a:pt x="72866" y="657225"/>
                          <a:pt x="80772" y="657225"/>
                        </a:cubicBezTo>
                        <a:lnTo>
                          <a:pt x="276130" y="657225"/>
                        </a:lnTo>
                        <a:cubicBezTo>
                          <a:pt x="284036" y="657225"/>
                          <a:pt x="290417" y="650843"/>
                          <a:pt x="290417" y="642938"/>
                        </a:cubicBezTo>
                        <a:cubicBezTo>
                          <a:pt x="290417" y="635032"/>
                          <a:pt x="284036" y="628650"/>
                          <a:pt x="276130" y="628650"/>
                        </a:cubicBezTo>
                        <a:close/>
                        <a:moveTo>
                          <a:pt x="276130" y="256604"/>
                        </a:moveTo>
                        <a:lnTo>
                          <a:pt x="80772" y="256604"/>
                        </a:lnTo>
                        <a:cubicBezTo>
                          <a:pt x="72866" y="256604"/>
                          <a:pt x="66484" y="262985"/>
                          <a:pt x="66484" y="270891"/>
                        </a:cubicBezTo>
                        <a:cubicBezTo>
                          <a:pt x="66484" y="278797"/>
                          <a:pt x="72866" y="285179"/>
                          <a:pt x="80772" y="285179"/>
                        </a:cubicBezTo>
                        <a:lnTo>
                          <a:pt x="276130" y="285179"/>
                        </a:lnTo>
                        <a:cubicBezTo>
                          <a:pt x="284036" y="285179"/>
                          <a:pt x="290417" y="278797"/>
                          <a:pt x="290417" y="270891"/>
                        </a:cubicBezTo>
                        <a:cubicBezTo>
                          <a:pt x="290417" y="262985"/>
                          <a:pt x="284036" y="256604"/>
                          <a:pt x="276130" y="256604"/>
                        </a:cubicBezTo>
                        <a:close/>
                        <a:moveTo>
                          <a:pt x="178499" y="683038"/>
                        </a:moveTo>
                        <a:cubicBezTo>
                          <a:pt x="168021" y="683038"/>
                          <a:pt x="159449" y="691610"/>
                          <a:pt x="159449" y="702088"/>
                        </a:cubicBezTo>
                        <a:cubicBezTo>
                          <a:pt x="159449" y="712565"/>
                          <a:pt x="168021" y="721138"/>
                          <a:pt x="178499" y="721138"/>
                        </a:cubicBezTo>
                        <a:cubicBezTo>
                          <a:pt x="188976" y="721138"/>
                          <a:pt x="197549" y="712565"/>
                          <a:pt x="197549" y="702088"/>
                        </a:cubicBezTo>
                        <a:cubicBezTo>
                          <a:pt x="197549" y="691610"/>
                          <a:pt x="188976" y="683038"/>
                          <a:pt x="178499" y="683038"/>
                        </a:cubicBezTo>
                        <a:close/>
                        <a:moveTo>
                          <a:pt x="482060" y="212027"/>
                        </a:moveTo>
                        <a:lnTo>
                          <a:pt x="482060" y="212503"/>
                        </a:lnTo>
                        <a:cubicBezTo>
                          <a:pt x="482060" y="222980"/>
                          <a:pt x="490633" y="231267"/>
                          <a:pt x="501110" y="231267"/>
                        </a:cubicBezTo>
                        <a:cubicBezTo>
                          <a:pt x="511588" y="231267"/>
                          <a:pt x="520160" y="222504"/>
                          <a:pt x="520160" y="211931"/>
                        </a:cubicBezTo>
                        <a:cubicBezTo>
                          <a:pt x="520160" y="201359"/>
                          <a:pt x="511588" y="192881"/>
                          <a:pt x="501110" y="192881"/>
                        </a:cubicBezTo>
                        <a:cubicBezTo>
                          <a:pt x="490633" y="192881"/>
                          <a:pt x="482060" y="201454"/>
                          <a:pt x="482060" y="211931"/>
                        </a:cubicBezTo>
                        <a:close/>
                        <a:moveTo>
                          <a:pt x="448818" y="110300"/>
                        </a:moveTo>
                        <a:cubicBezTo>
                          <a:pt x="452533" y="115443"/>
                          <a:pt x="458343" y="118205"/>
                          <a:pt x="464249" y="118205"/>
                        </a:cubicBezTo>
                        <a:cubicBezTo>
                          <a:pt x="468059" y="118205"/>
                          <a:pt x="471964" y="117062"/>
                          <a:pt x="475393" y="114586"/>
                        </a:cubicBezTo>
                        <a:cubicBezTo>
                          <a:pt x="483965" y="108395"/>
                          <a:pt x="485870" y="96488"/>
                          <a:pt x="479679" y="88011"/>
                        </a:cubicBezTo>
                        <a:cubicBezTo>
                          <a:pt x="479679" y="88011"/>
                          <a:pt x="479012" y="87154"/>
                          <a:pt x="479012" y="87059"/>
                        </a:cubicBezTo>
                        <a:cubicBezTo>
                          <a:pt x="472726" y="78581"/>
                          <a:pt x="460820" y="76867"/>
                          <a:pt x="452342" y="83153"/>
                        </a:cubicBezTo>
                        <a:cubicBezTo>
                          <a:pt x="443865" y="89440"/>
                          <a:pt x="442151" y="101346"/>
                          <a:pt x="448437" y="109823"/>
                        </a:cubicBezTo>
                        <a:lnTo>
                          <a:pt x="448723" y="110300"/>
                        </a:lnTo>
                        <a:close/>
                        <a:moveTo>
                          <a:pt x="409670" y="71152"/>
                        </a:moveTo>
                        <a:cubicBezTo>
                          <a:pt x="409670" y="71152"/>
                          <a:pt x="410432" y="71723"/>
                          <a:pt x="410432" y="71723"/>
                        </a:cubicBezTo>
                        <a:cubicBezTo>
                          <a:pt x="413766" y="74105"/>
                          <a:pt x="417481" y="75248"/>
                          <a:pt x="421291" y="75248"/>
                        </a:cubicBezTo>
                        <a:cubicBezTo>
                          <a:pt x="427101" y="75248"/>
                          <a:pt x="432911" y="72485"/>
                          <a:pt x="436721" y="67247"/>
                        </a:cubicBezTo>
                        <a:cubicBezTo>
                          <a:pt x="442913" y="58769"/>
                          <a:pt x="440722" y="46577"/>
                          <a:pt x="432245" y="40386"/>
                        </a:cubicBezTo>
                        <a:cubicBezTo>
                          <a:pt x="423767" y="34195"/>
                          <a:pt x="411861" y="36005"/>
                          <a:pt x="405575" y="44482"/>
                        </a:cubicBezTo>
                        <a:cubicBezTo>
                          <a:pt x="399383" y="52959"/>
                          <a:pt x="401193" y="64865"/>
                          <a:pt x="409670" y="71152"/>
                        </a:cubicBezTo>
                        <a:close/>
                        <a:moveTo>
                          <a:pt x="377857" y="98012"/>
                        </a:moveTo>
                        <a:cubicBezTo>
                          <a:pt x="377285" y="97536"/>
                          <a:pt x="376619" y="97250"/>
                          <a:pt x="376047" y="96965"/>
                        </a:cubicBezTo>
                        <a:lnTo>
                          <a:pt x="376047" y="96965"/>
                        </a:lnTo>
                        <a:cubicBezTo>
                          <a:pt x="376047" y="96965"/>
                          <a:pt x="375380" y="96584"/>
                          <a:pt x="374999" y="96393"/>
                        </a:cubicBezTo>
                        <a:cubicBezTo>
                          <a:pt x="374618" y="96203"/>
                          <a:pt x="374237" y="96012"/>
                          <a:pt x="373761" y="95822"/>
                        </a:cubicBezTo>
                        <a:cubicBezTo>
                          <a:pt x="372999" y="95536"/>
                          <a:pt x="372237" y="95250"/>
                          <a:pt x="371380" y="94964"/>
                        </a:cubicBezTo>
                        <a:cubicBezTo>
                          <a:pt x="370999" y="94869"/>
                          <a:pt x="370618" y="94774"/>
                          <a:pt x="370237" y="94679"/>
                        </a:cubicBezTo>
                        <a:cubicBezTo>
                          <a:pt x="369380" y="94488"/>
                          <a:pt x="368522" y="94393"/>
                          <a:pt x="367760" y="94298"/>
                        </a:cubicBezTo>
                        <a:cubicBezTo>
                          <a:pt x="367379" y="94298"/>
                          <a:pt x="366998" y="94298"/>
                          <a:pt x="366617" y="94298"/>
                        </a:cubicBezTo>
                        <a:cubicBezTo>
                          <a:pt x="365760" y="94298"/>
                          <a:pt x="364903" y="94298"/>
                          <a:pt x="364046" y="94488"/>
                        </a:cubicBezTo>
                        <a:cubicBezTo>
                          <a:pt x="363665" y="94488"/>
                          <a:pt x="363284" y="94583"/>
                          <a:pt x="362998" y="94679"/>
                        </a:cubicBezTo>
                        <a:cubicBezTo>
                          <a:pt x="362141" y="94869"/>
                          <a:pt x="361379" y="95060"/>
                          <a:pt x="360521" y="95250"/>
                        </a:cubicBezTo>
                        <a:cubicBezTo>
                          <a:pt x="360140" y="95345"/>
                          <a:pt x="359759" y="95536"/>
                          <a:pt x="359474" y="95631"/>
                        </a:cubicBezTo>
                        <a:cubicBezTo>
                          <a:pt x="358712" y="95917"/>
                          <a:pt x="357950" y="96298"/>
                          <a:pt x="357188" y="96679"/>
                        </a:cubicBezTo>
                        <a:cubicBezTo>
                          <a:pt x="356807" y="96869"/>
                          <a:pt x="356521" y="97060"/>
                          <a:pt x="356140" y="97346"/>
                        </a:cubicBezTo>
                        <a:cubicBezTo>
                          <a:pt x="355473" y="97822"/>
                          <a:pt x="354806" y="98298"/>
                          <a:pt x="354140" y="98870"/>
                        </a:cubicBezTo>
                        <a:cubicBezTo>
                          <a:pt x="353854" y="99155"/>
                          <a:pt x="353568" y="99441"/>
                          <a:pt x="353187" y="99727"/>
                        </a:cubicBezTo>
                        <a:cubicBezTo>
                          <a:pt x="352616" y="100298"/>
                          <a:pt x="352044" y="100965"/>
                          <a:pt x="351473" y="101632"/>
                        </a:cubicBezTo>
                        <a:cubicBezTo>
                          <a:pt x="351377" y="101822"/>
                          <a:pt x="351187" y="101918"/>
                          <a:pt x="351092" y="102108"/>
                        </a:cubicBezTo>
                        <a:cubicBezTo>
                          <a:pt x="350901" y="102299"/>
                          <a:pt x="350806" y="102584"/>
                          <a:pt x="350711" y="102775"/>
                        </a:cubicBezTo>
                        <a:cubicBezTo>
                          <a:pt x="350425" y="103156"/>
                          <a:pt x="350139" y="103442"/>
                          <a:pt x="349949" y="103823"/>
                        </a:cubicBezTo>
                        <a:cubicBezTo>
                          <a:pt x="349758" y="104108"/>
                          <a:pt x="349663" y="104489"/>
                          <a:pt x="349568" y="104775"/>
                        </a:cubicBezTo>
                        <a:cubicBezTo>
                          <a:pt x="349282" y="105251"/>
                          <a:pt x="349091" y="105728"/>
                          <a:pt x="348901" y="106299"/>
                        </a:cubicBezTo>
                        <a:cubicBezTo>
                          <a:pt x="348615" y="106966"/>
                          <a:pt x="348425" y="107633"/>
                          <a:pt x="348234" y="108299"/>
                        </a:cubicBezTo>
                        <a:cubicBezTo>
                          <a:pt x="348044" y="108871"/>
                          <a:pt x="347948" y="109442"/>
                          <a:pt x="347853" y="110014"/>
                        </a:cubicBezTo>
                        <a:cubicBezTo>
                          <a:pt x="347758" y="110681"/>
                          <a:pt x="347663" y="111252"/>
                          <a:pt x="347567" y="111919"/>
                        </a:cubicBezTo>
                        <a:cubicBezTo>
                          <a:pt x="347567" y="112490"/>
                          <a:pt x="347567" y="113157"/>
                          <a:pt x="347567" y="113729"/>
                        </a:cubicBezTo>
                        <a:cubicBezTo>
                          <a:pt x="347567" y="114300"/>
                          <a:pt x="347567" y="114872"/>
                          <a:pt x="347663" y="115443"/>
                        </a:cubicBezTo>
                        <a:cubicBezTo>
                          <a:pt x="347663" y="116110"/>
                          <a:pt x="347853" y="116777"/>
                          <a:pt x="348044" y="117443"/>
                        </a:cubicBezTo>
                        <a:cubicBezTo>
                          <a:pt x="348139" y="117920"/>
                          <a:pt x="348234" y="118491"/>
                          <a:pt x="348425" y="118967"/>
                        </a:cubicBezTo>
                        <a:cubicBezTo>
                          <a:pt x="348615" y="119634"/>
                          <a:pt x="348901" y="120301"/>
                          <a:pt x="349187" y="120968"/>
                        </a:cubicBezTo>
                        <a:cubicBezTo>
                          <a:pt x="349377" y="121444"/>
                          <a:pt x="349568" y="121825"/>
                          <a:pt x="349758" y="122301"/>
                        </a:cubicBezTo>
                        <a:cubicBezTo>
                          <a:pt x="350139" y="122968"/>
                          <a:pt x="350520" y="123634"/>
                          <a:pt x="350996" y="124206"/>
                        </a:cubicBezTo>
                        <a:cubicBezTo>
                          <a:pt x="351282" y="124587"/>
                          <a:pt x="351568" y="124968"/>
                          <a:pt x="351854" y="125349"/>
                        </a:cubicBezTo>
                        <a:cubicBezTo>
                          <a:pt x="352330" y="125921"/>
                          <a:pt x="352901" y="126492"/>
                          <a:pt x="353473" y="127064"/>
                        </a:cubicBezTo>
                        <a:cubicBezTo>
                          <a:pt x="353854" y="127349"/>
                          <a:pt x="354140" y="127730"/>
                          <a:pt x="354521" y="128016"/>
                        </a:cubicBezTo>
                        <a:cubicBezTo>
                          <a:pt x="354806" y="128302"/>
                          <a:pt x="355092" y="128588"/>
                          <a:pt x="355378" y="128778"/>
                        </a:cubicBezTo>
                        <a:cubicBezTo>
                          <a:pt x="355378" y="128778"/>
                          <a:pt x="356140" y="129350"/>
                          <a:pt x="356140" y="129350"/>
                        </a:cubicBezTo>
                        <a:cubicBezTo>
                          <a:pt x="356426" y="129540"/>
                          <a:pt x="356711" y="129635"/>
                          <a:pt x="356902" y="129730"/>
                        </a:cubicBezTo>
                        <a:cubicBezTo>
                          <a:pt x="356902" y="129730"/>
                          <a:pt x="357092" y="129826"/>
                          <a:pt x="357092" y="129921"/>
                        </a:cubicBezTo>
                        <a:lnTo>
                          <a:pt x="357092" y="129921"/>
                        </a:lnTo>
                        <a:cubicBezTo>
                          <a:pt x="360140" y="131826"/>
                          <a:pt x="363474" y="132874"/>
                          <a:pt x="366903" y="132874"/>
                        </a:cubicBezTo>
                        <a:cubicBezTo>
                          <a:pt x="372713" y="132874"/>
                          <a:pt x="378524" y="130112"/>
                          <a:pt x="382334" y="124873"/>
                        </a:cubicBezTo>
                        <a:cubicBezTo>
                          <a:pt x="388525" y="116396"/>
                          <a:pt x="386334" y="104204"/>
                          <a:pt x="377857" y="98012"/>
                        </a:cubicBezTo>
                        <a:close/>
                        <a:moveTo>
                          <a:pt x="473393" y="158210"/>
                        </a:moveTo>
                        <a:lnTo>
                          <a:pt x="473583" y="158877"/>
                        </a:lnTo>
                        <a:cubicBezTo>
                          <a:pt x="476155" y="166973"/>
                          <a:pt x="483680" y="172117"/>
                          <a:pt x="491681" y="172117"/>
                        </a:cubicBezTo>
                        <a:cubicBezTo>
                          <a:pt x="493586" y="172117"/>
                          <a:pt x="495586" y="171831"/>
                          <a:pt x="497491" y="171164"/>
                        </a:cubicBezTo>
                        <a:cubicBezTo>
                          <a:pt x="507492" y="167926"/>
                          <a:pt x="513016" y="157163"/>
                          <a:pt x="509778" y="147161"/>
                        </a:cubicBezTo>
                        <a:cubicBezTo>
                          <a:pt x="509778" y="147161"/>
                          <a:pt x="509492" y="146209"/>
                          <a:pt x="509492" y="146209"/>
                        </a:cubicBezTo>
                        <a:cubicBezTo>
                          <a:pt x="506159" y="136208"/>
                          <a:pt x="495395" y="130778"/>
                          <a:pt x="485394" y="134112"/>
                        </a:cubicBezTo>
                        <a:cubicBezTo>
                          <a:pt x="475393" y="137446"/>
                          <a:pt x="469964" y="148209"/>
                          <a:pt x="473297" y="158210"/>
                        </a:cubicBezTo>
                        <a:close/>
                        <a:moveTo>
                          <a:pt x="372999" y="10287"/>
                        </a:moveTo>
                        <a:cubicBezTo>
                          <a:pt x="362998" y="7049"/>
                          <a:pt x="352235" y="12478"/>
                          <a:pt x="348996" y="22479"/>
                        </a:cubicBezTo>
                        <a:cubicBezTo>
                          <a:pt x="345758" y="32480"/>
                          <a:pt x="351187" y="43244"/>
                          <a:pt x="361188" y="46482"/>
                        </a:cubicBezTo>
                        <a:lnTo>
                          <a:pt x="361950" y="46768"/>
                        </a:lnTo>
                        <a:cubicBezTo>
                          <a:pt x="363855" y="47435"/>
                          <a:pt x="365855" y="47720"/>
                          <a:pt x="367760" y="47720"/>
                        </a:cubicBezTo>
                        <a:cubicBezTo>
                          <a:pt x="375666" y="47720"/>
                          <a:pt x="382905" y="42577"/>
                          <a:pt x="385572" y="34481"/>
                        </a:cubicBezTo>
                        <a:cubicBezTo>
                          <a:pt x="388811" y="24479"/>
                          <a:pt x="383000" y="13621"/>
                          <a:pt x="372999" y="10287"/>
                        </a:cubicBezTo>
                        <a:close/>
                        <a:moveTo>
                          <a:pt x="307658" y="38005"/>
                        </a:moveTo>
                        <a:cubicBezTo>
                          <a:pt x="307658" y="38005"/>
                          <a:pt x="307943" y="38005"/>
                          <a:pt x="308134" y="38005"/>
                        </a:cubicBezTo>
                        <a:cubicBezTo>
                          <a:pt x="318421" y="38005"/>
                          <a:pt x="326898" y="29813"/>
                          <a:pt x="327184" y="19526"/>
                        </a:cubicBezTo>
                        <a:cubicBezTo>
                          <a:pt x="327470" y="9049"/>
                          <a:pt x="319183" y="286"/>
                          <a:pt x="308705" y="0"/>
                        </a:cubicBezTo>
                        <a:cubicBezTo>
                          <a:pt x="308515" y="0"/>
                          <a:pt x="307848" y="0"/>
                          <a:pt x="307658" y="0"/>
                        </a:cubicBezTo>
                        <a:cubicBezTo>
                          <a:pt x="297180" y="0"/>
                          <a:pt x="288798" y="8477"/>
                          <a:pt x="288703" y="18955"/>
                        </a:cubicBezTo>
                        <a:cubicBezTo>
                          <a:pt x="288703" y="29432"/>
                          <a:pt x="297275" y="38005"/>
                          <a:pt x="307658" y="38100"/>
                        </a:cubicBezTo>
                        <a:close/>
                        <a:moveTo>
                          <a:pt x="422243" y="189643"/>
                        </a:moveTo>
                        <a:cubicBezTo>
                          <a:pt x="411766" y="189643"/>
                          <a:pt x="403193" y="198215"/>
                          <a:pt x="403193" y="208693"/>
                        </a:cubicBezTo>
                        <a:lnTo>
                          <a:pt x="403193" y="209169"/>
                        </a:lnTo>
                        <a:cubicBezTo>
                          <a:pt x="403193" y="219647"/>
                          <a:pt x="411766" y="227933"/>
                          <a:pt x="422243" y="227933"/>
                        </a:cubicBezTo>
                        <a:cubicBezTo>
                          <a:pt x="432721" y="227933"/>
                          <a:pt x="441293" y="219170"/>
                          <a:pt x="441293" y="208598"/>
                        </a:cubicBezTo>
                        <a:cubicBezTo>
                          <a:pt x="441293" y="198025"/>
                          <a:pt x="432721" y="189548"/>
                          <a:pt x="422243" y="189548"/>
                        </a:cubicBezTo>
                        <a:close/>
                        <a:moveTo>
                          <a:pt x="390811" y="163449"/>
                        </a:moveTo>
                        <a:lnTo>
                          <a:pt x="390811" y="163449"/>
                        </a:lnTo>
                        <a:cubicBezTo>
                          <a:pt x="390811" y="163449"/>
                          <a:pt x="390906" y="163640"/>
                          <a:pt x="391001" y="163735"/>
                        </a:cubicBezTo>
                        <a:lnTo>
                          <a:pt x="391001" y="163735"/>
                        </a:lnTo>
                        <a:cubicBezTo>
                          <a:pt x="391001" y="163735"/>
                          <a:pt x="391573" y="164402"/>
                          <a:pt x="391763" y="164783"/>
                        </a:cubicBezTo>
                        <a:cubicBezTo>
                          <a:pt x="392240" y="165449"/>
                          <a:pt x="392716" y="166211"/>
                          <a:pt x="393287" y="166878"/>
                        </a:cubicBezTo>
                        <a:cubicBezTo>
                          <a:pt x="395669" y="169545"/>
                          <a:pt x="398621" y="171450"/>
                          <a:pt x="401860" y="172498"/>
                        </a:cubicBezTo>
                        <a:cubicBezTo>
                          <a:pt x="401860" y="172498"/>
                          <a:pt x="401955" y="172498"/>
                          <a:pt x="402050" y="172498"/>
                        </a:cubicBezTo>
                        <a:cubicBezTo>
                          <a:pt x="403860" y="173069"/>
                          <a:pt x="405670" y="173355"/>
                          <a:pt x="407480" y="173355"/>
                        </a:cubicBezTo>
                        <a:cubicBezTo>
                          <a:pt x="407480" y="173355"/>
                          <a:pt x="407480" y="173355"/>
                          <a:pt x="407480" y="173355"/>
                        </a:cubicBezTo>
                        <a:cubicBezTo>
                          <a:pt x="407480" y="173355"/>
                          <a:pt x="407480" y="173355"/>
                          <a:pt x="407480" y="173355"/>
                        </a:cubicBezTo>
                        <a:cubicBezTo>
                          <a:pt x="409004" y="173355"/>
                          <a:pt x="410528" y="173165"/>
                          <a:pt x="412051" y="172784"/>
                        </a:cubicBezTo>
                        <a:cubicBezTo>
                          <a:pt x="412433" y="172688"/>
                          <a:pt x="412814" y="172498"/>
                          <a:pt x="413195" y="172307"/>
                        </a:cubicBezTo>
                        <a:cubicBezTo>
                          <a:pt x="414242" y="171926"/>
                          <a:pt x="415290" y="171545"/>
                          <a:pt x="416338" y="171069"/>
                        </a:cubicBezTo>
                        <a:cubicBezTo>
                          <a:pt x="416528" y="171069"/>
                          <a:pt x="416624" y="170974"/>
                          <a:pt x="416814" y="170879"/>
                        </a:cubicBezTo>
                        <a:cubicBezTo>
                          <a:pt x="417767" y="170307"/>
                          <a:pt x="418719" y="169640"/>
                          <a:pt x="419576" y="168974"/>
                        </a:cubicBezTo>
                        <a:cubicBezTo>
                          <a:pt x="419576" y="168974"/>
                          <a:pt x="419672" y="168974"/>
                          <a:pt x="419767" y="168783"/>
                        </a:cubicBezTo>
                        <a:cubicBezTo>
                          <a:pt x="420910" y="167830"/>
                          <a:pt x="421862" y="166783"/>
                          <a:pt x="422720" y="165545"/>
                        </a:cubicBezTo>
                        <a:cubicBezTo>
                          <a:pt x="422720" y="165545"/>
                          <a:pt x="422815" y="165449"/>
                          <a:pt x="422910" y="165354"/>
                        </a:cubicBezTo>
                        <a:cubicBezTo>
                          <a:pt x="423291" y="164878"/>
                          <a:pt x="423482" y="164402"/>
                          <a:pt x="423767" y="163925"/>
                        </a:cubicBezTo>
                        <a:cubicBezTo>
                          <a:pt x="424053" y="163449"/>
                          <a:pt x="424339" y="162973"/>
                          <a:pt x="424625" y="162497"/>
                        </a:cubicBezTo>
                        <a:cubicBezTo>
                          <a:pt x="425006" y="161735"/>
                          <a:pt x="425291" y="160973"/>
                          <a:pt x="425482" y="160211"/>
                        </a:cubicBezTo>
                        <a:cubicBezTo>
                          <a:pt x="425577" y="159830"/>
                          <a:pt x="425768" y="159449"/>
                          <a:pt x="425863" y="159068"/>
                        </a:cubicBezTo>
                        <a:cubicBezTo>
                          <a:pt x="426053" y="158305"/>
                          <a:pt x="426149" y="157544"/>
                          <a:pt x="426244" y="156877"/>
                        </a:cubicBezTo>
                        <a:cubicBezTo>
                          <a:pt x="426244" y="156401"/>
                          <a:pt x="426434" y="155829"/>
                          <a:pt x="426434" y="155353"/>
                        </a:cubicBezTo>
                        <a:cubicBezTo>
                          <a:pt x="426434" y="154781"/>
                          <a:pt x="426434" y="154115"/>
                          <a:pt x="426434" y="153543"/>
                        </a:cubicBezTo>
                        <a:cubicBezTo>
                          <a:pt x="426434" y="152876"/>
                          <a:pt x="426434" y="152210"/>
                          <a:pt x="426244" y="151638"/>
                        </a:cubicBezTo>
                        <a:cubicBezTo>
                          <a:pt x="426244" y="151067"/>
                          <a:pt x="426053" y="150495"/>
                          <a:pt x="425863" y="149924"/>
                        </a:cubicBezTo>
                        <a:cubicBezTo>
                          <a:pt x="425672" y="149352"/>
                          <a:pt x="425577" y="148685"/>
                          <a:pt x="425387" y="148114"/>
                        </a:cubicBezTo>
                        <a:cubicBezTo>
                          <a:pt x="425101" y="147161"/>
                          <a:pt x="424625" y="146304"/>
                          <a:pt x="424244" y="145447"/>
                        </a:cubicBezTo>
                        <a:cubicBezTo>
                          <a:pt x="424244" y="145256"/>
                          <a:pt x="424148" y="145066"/>
                          <a:pt x="424053" y="144971"/>
                        </a:cubicBezTo>
                        <a:cubicBezTo>
                          <a:pt x="424053" y="144971"/>
                          <a:pt x="424053" y="144875"/>
                          <a:pt x="423958" y="144780"/>
                        </a:cubicBezTo>
                        <a:cubicBezTo>
                          <a:pt x="422624" y="142399"/>
                          <a:pt x="420815" y="140303"/>
                          <a:pt x="418529" y="138589"/>
                        </a:cubicBezTo>
                        <a:cubicBezTo>
                          <a:pt x="410051" y="132398"/>
                          <a:pt x="398145" y="134207"/>
                          <a:pt x="391859" y="142685"/>
                        </a:cubicBezTo>
                        <a:cubicBezTo>
                          <a:pt x="387287" y="148971"/>
                          <a:pt x="387096" y="157163"/>
                          <a:pt x="390716" y="163449"/>
                        </a:cubicBezTo>
                        <a:lnTo>
                          <a:pt x="390716" y="163449"/>
                        </a:lnTo>
                        <a:close/>
                        <a:moveTo>
                          <a:pt x="311753" y="79724"/>
                        </a:moveTo>
                        <a:cubicBezTo>
                          <a:pt x="301276" y="79724"/>
                          <a:pt x="292703" y="88297"/>
                          <a:pt x="292703" y="98774"/>
                        </a:cubicBezTo>
                        <a:cubicBezTo>
                          <a:pt x="292703" y="109252"/>
                          <a:pt x="301276" y="117824"/>
                          <a:pt x="311753" y="117824"/>
                        </a:cubicBezTo>
                        <a:lnTo>
                          <a:pt x="312230" y="117824"/>
                        </a:lnTo>
                        <a:cubicBezTo>
                          <a:pt x="322707" y="117824"/>
                          <a:pt x="330994" y="109252"/>
                          <a:pt x="330994" y="98774"/>
                        </a:cubicBezTo>
                        <a:cubicBezTo>
                          <a:pt x="330994" y="88297"/>
                          <a:pt x="322231" y="79724"/>
                          <a:pt x="311658" y="79724"/>
                        </a:cubicBezTo>
                        <a:close/>
                        <a:moveTo>
                          <a:pt x="162877" y="513969"/>
                        </a:moveTo>
                        <a:lnTo>
                          <a:pt x="162877" y="471202"/>
                        </a:lnTo>
                        <a:lnTo>
                          <a:pt x="158496" y="471202"/>
                        </a:lnTo>
                        <a:cubicBezTo>
                          <a:pt x="130969" y="471202"/>
                          <a:pt x="108585" y="448818"/>
                          <a:pt x="108585" y="421291"/>
                        </a:cubicBezTo>
                        <a:cubicBezTo>
                          <a:pt x="108585" y="393764"/>
                          <a:pt x="130969" y="371380"/>
                          <a:pt x="158496" y="371380"/>
                        </a:cubicBezTo>
                        <a:lnTo>
                          <a:pt x="162877" y="371380"/>
                        </a:lnTo>
                        <a:lnTo>
                          <a:pt x="162877" y="359664"/>
                        </a:lnTo>
                        <a:cubicBezTo>
                          <a:pt x="162877" y="351758"/>
                          <a:pt x="169259" y="345377"/>
                          <a:pt x="177165" y="345377"/>
                        </a:cubicBezTo>
                        <a:cubicBezTo>
                          <a:pt x="185071" y="345377"/>
                          <a:pt x="191452" y="351758"/>
                          <a:pt x="191452" y="359664"/>
                        </a:cubicBezTo>
                        <a:lnTo>
                          <a:pt x="191452" y="371380"/>
                        </a:lnTo>
                        <a:lnTo>
                          <a:pt x="234220" y="371380"/>
                        </a:lnTo>
                        <a:cubicBezTo>
                          <a:pt x="242126" y="371380"/>
                          <a:pt x="248507" y="377762"/>
                          <a:pt x="248507" y="385667"/>
                        </a:cubicBezTo>
                        <a:cubicBezTo>
                          <a:pt x="248507" y="393573"/>
                          <a:pt x="242126" y="399955"/>
                          <a:pt x="234220" y="399955"/>
                        </a:cubicBezTo>
                        <a:lnTo>
                          <a:pt x="191452" y="399955"/>
                        </a:lnTo>
                        <a:lnTo>
                          <a:pt x="191452" y="442722"/>
                        </a:lnTo>
                        <a:lnTo>
                          <a:pt x="198596" y="442722"/>
                        </a:lnTo>
                        <a:cubicBezTo>
                          <a:pt x="226124" y="442722"/>
                          <a:pt x="248507" y="465106"/>
                          <a:pt x="248507" y="492633"/>
                        </a:cubicBezTo>
                        <a:cubicBezTo>
                          <a:pt x="248507" y="520160"/>
                          <a:pt x="226124" y="542544"/>
                          <a:pt x="198596" y="542544"/>
                        </a:cubicBezTo>
                        <a:lnTo>
                          <a:pt x="191452" y="542544"/>
                        </a:lnTo>
                        <a:lnTo>
                          <a:pt x="191452" y="554260"/>
                        </a:lnTo>
                        <a:cubicBezTo>
                          <a:pt x="191452" y="562166"/>
                          <a:pt x="185071" y="568547"/>
                          <a:pt x="177165" y="568547"/>
                        </a:cubicBezTo>
                        <a:cubicBezTo>
                          <a:pt x="169259" y="568547"/>
                          <a:pt x="162877" y="562166"/>
                          <a:pt x="162877" y="554260"/>
                        </a:cubicBezTo>
                        <a:lnTo>
                          <a:pt x="162877" y="542544"/>
                        </a:lnTo>
                        <a:lnTo>
                          <a:pt x="122777" y="542544"/>
                        </a:lnTo>
                        <a:cubicBezTo>
                          <a:pt x="114871" y="542544"/>
                          <a:pt x="108490" y="536162"/>
                          <a:pt x="108490" y="528257"/>
                        </a:cubicBezTo>
                        <a:cubicBezTo>
                          <a:pt x="108490" y="520351"/>
                          <a:pt x="114871" y="513969"/>
                          <a:pt x="122777" y="513969"/>
                        </a:cubicBezTo>
                        <a:lnTo>
                          <a:pt x="162877" y="513969"/>
                        </a:lnTo>
                        <a:close/>
                        <a:moveTo>
                          <a:pt x="191452" y="513969"/>
                        </a:moveTo>
                        <a:lnTo>
                          <a:pt x="198596" y="513969"/>
                        </a:lnTo>
                        <a:cubicBezTo>
                          <a:pt x="210407" y="513969"/>
                          <a:pt x="219932" y="504349"/>
                          <a:pt x="219932" y="492633"/>
                        </a:cubicBezTo>
                        <a:cubicBezTo>
                          <a:pt x="219932" y="480917"/>
                          <a:pt x="210312" y="471297"/>
                          <a:pt x="198596" y="471297"/>
                        </a:cubicBezTo>
                        <a:lnTo>
                          <a:pt x="191452" y="471297"/>
                        </a:lnTo>
                        <a:lnTo>
                          <a:pt x="191452" y="514064"/>
                        </a:lnTo>
                        <a:close/>
                        <a:moveTo>
                          <a:pt x="162877" y="442627"/>
                        </a:moveTo>
                        <a:lnTo>
                          <a:pt x="162877" y="399860"/>
                        </a:lnTo>
                        <a:lnTo>
                          <a:pt x="158496" y="399860"/>
                        </a:lnTo>
                        <a:cubicBezTo>
                          <a:pt x="146685" y="399860"/>
                          <a:pt x="137160" y="409480"/>
                          <a:pt x="137160" y="421196"/>
                        </a:cubicBezTo>
                        <a:cubicBezTo>
                          <a:pt x="137160" y="432911"/>
                          <a:pt x="146780" y="442532"/>
                          <a:pt x="158496" y="442532"/>
                        </a:cubicBezTo>
                        <a:lnTo>
                          <a:pt x="162877" y="442532"/>
                        </a:lnTo>
                        <a:close/>
                      </a:path>
                    </a:pathLst>
                  </a:custGeom>
                  <a:solidFill>
                    <a:srgbClr val="E9F1FF">
                      <a:alpha val="46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ea typeface="+mn-ea"/>
                      <a:cs typeface="Arial"/>
                      <a:sym typeface="Arial"/>
                    </a:endParaRPr>
                  </a:p>
                </p:txBody>
              </p:sp>
            </p:grpSp>
          </p:grpSp>
          <p:grpSp>
            <p:nvGrpSpPr>
              <p:cNvPr id="164" name="Group 163">
                <a:extLst>
                  <a:ext uri="{FF2B5EF4-FFF2-40B4-BE49-F238E27FC236}">
                    <a16:creationId xmlns:a16="http://schemas.microsoft.com/office/drawing/2014/main" id="{421E72E9-A535-2FAE-38AB-A0BE8E862055}"/>
                  </a:ext>
                </a:extLst>
              </p:cNvPr>
              <p:cNvGrpSpPr/>
              <p:nvPr/>
            </p:nvGrpSpPr>
            <p:grpSpPr>
              <a:xfrm>
                <a:off x="8210103" y="5618111"/>
                <a:ext cx="1041272" cy="1017559"/>
                <a:chOff x="8210103" y="5593727"/>
                <a:chExt cx="1041272" cy="1017559"/>
              </a:xfrm>
            </p:grpSpPr>
            <p:sp>
              <p:nvSpPr>
                <p:cNvPr id="42" name="TextBox 41">
                  <a:extLst>
                    <a:ext uri="{FF2B5EF4-FFF2-40B4-BE49-F238E27FC236}">
                      <a16:creationId xmlns:a16="http://schemas.microsoft.com/office/drawing/2014/main" id="{94C71666-3F9E-F63B-905D-0645DB63E75A}"/>
                    </a:ext>
                  </a:extLst>
                </p:cNvPr>
                <p:cNvSpPr txBox="1"/>
                <p:nvPr/>
              </p:nvSpPr>
              <p:spPr bwMode="gray">
                <a:xfrm>
                  <a:off x="8210103" y="5593727"/>
                  <a:ext cx="1041272" cy="1630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Utilities</a:t>
                  </a:r>
                </a:p>
              </p:txBody>
            </p:sp>
            <p:grpSp>
              <p:nvGrpSpPr>
                <p:cNvPr id="155" name="Group 154">
                  <a:extLst>
                    <a:ext uri="{FF2B5EF4-FFF2-40B4-BE49-F238E27FC236}">
                      <a16:creationId xmlns:a16="http://schemas.microsoft.com/office/drawing/2014/main" id="{DFC7F49F-ADFD-489F-DFBB-05C07DF7D3CB}"/>
                    </a:ext>
                  </a:extLst>
                </p:cNvPr>
                <p:cNvGrpSpPr/>
                <p:nvPr/>
              </p:nvGrpSpPr>
              <p:grpSpPr>
                <a:xfrm>
                  <a:off x="8331152" y="5812111"/>
                  <a:ext cx="799175" cy="799175"/>
                  <a:chOff x="10174791" y="1912421"/>
                  <a:chExt cx="799175" cy="799175"/>
                </a:xfrm>
              </p:grpSpPr>
              <p:sp>
                <p:nvSpPr>
                  <p:cNvPr id="35" name="Oval 34">
                    <a:extLst>
                      <a:ext uri="{FF2B5EF4-FFF2-40B4-BE49-F238E27FC236}">
                        <a16:creationId xmlns:a16="http://schemas.microsoft.com/office/drawing/2014/main" id="{8EAC49AE-5053-C85B-10A9-3413DA9971A9}"/>
                      </a:ext>
                    </a:extLst>
                  </p:cNvPr>
                  <p:cNvSpPr/>
                  <p:nvPr/>
                </p:nvSpPr>
                <p:spPr>
                  <a:xfrm>
                    <a:off x="10174791" y="1912421"/>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6</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38" name="Google Shape;280;p6">
                    <a:extLst>
                      <a:ext uri="{FF2B5EF4-FFF2-40B4-BE49-F238E27FC236}">
                        <a16:creationId xmlns:a16="http://schemas.microsoft.com/office/drawing/2014/main" id="{08E10625-CD02-C8C8-0FD1-837F1EFEDCBA}"/>
                      </a:ext>
                    </a:extLst>
                  </p:cNvPr>
                  <p:cNvSpPr>
                    <a:spLocks noChangeAspect="1"/>
                  </p:cNvSpPr>
                  <p:nvPr/>
                </p:nvSpPr>
                <p:spPr>
                  <a:xfrm>
                    <a:off x="10540723" y="1957780"/>
                    <a:ext cx="433243" cy="395438"/>
                  </a:xfrm>
                  <a:custGeom>
                    <a:avLst/>
                    <a:gdLst/>
                    <a:ahLst/>
                    <a:cxnLst/>
                    <a:rect l="l" t="t" r="r" b="b"/>
                    <a:pathLst>
                      <a:path w="824944" h="752959" extrusionOk="0">
                        <a:moveTo>
                          <a:pt x="319183" y="322967"/>
                        </a:moveTo>
                        <a:lnTo>
                          <a:pt x="393058" y="322967"/>
                        </a:lnTo>
                        <a:lnTo>
                          <a:pt x="311606" y="474506"/>
                        </a:lnTo>
                        <a:lnTo>
                          <a:pt x="318236" y="355170"/>
                        </a:lnTo>
                        <a:lnTo>
                          <a:pt x="245308" y="355170"/>
                        </a:lnTo>
                        <a:lnTo>
                          <a:pt x="319183" y="215943"/>
                        </a:lnTo>
                        <a:lnTo>
                          <a:pt x="319183" y="322967"/>
                        </a:lnTo>
                        <a:close/>
                        <a:moveTo>
                          <a:pt x="412001" y="546487"/>
                        </a:moveTo>
                        <a:cubicBezTo>
                          <a:pt x="412001" y="590055"/>
                          <a:pt x="425260" y="630781"/>
                          <a:pt x="448938" y="663930"/>
                        </a:cubicBezTo>
                        <a:cubicBezTo>
                          <a:pt x="418631" y="673401"/>
                          <a:pt x="386429" y="678137"/>
                          <a:pt x="352332" y="678137"/>
                        </a:cubicBezTo>
                        <a:cubicBezTo>
                          <a:pt x="173327" y="678137"/>
                          <a:pt x="27471" y="532281"/>
                          <a:pt x="27471" y="353275"/>
                        </a:cubicBezTo>
                        <a:cubicBezTo>
                          <a:pt x="27471" y="174270"/>
                          <a:pt x="173327" y="28414"/>
                          <a:pt x="352332" y="28414"/>
                        </a:cubicBezTo>
                        <a:cubicBezTo>
                          <a:pt x="530391" y="28414"/>
                          <a:pt x="674353" y="171428"/>
                          <a:pt x="677194" y="348540"/>
                        </a:cubicBezTo>
                        <a:cubicBezTo>
                          <a:pt x="658252" y="342857"/>
                          <a:pt x="638362" y="340016"/>
                          <a:pt x="618473" y="340016"/>
                        </a:cubicBezTo>
                        <a:cubicBezTo>
                          <a:pt x="504818" y="340016"/>
                          <a:pt x="412001" y="432833"/>
                          <a:pt x="412001" y="546487"/>
                        </a:cubicBezTo>
                        <a:close/>
                        <a:moveTo>
                          <a:pt x="418631" y="336227"/>
                        </a:moveTo>
                        <a:lnTo>
                          <a:pt x="441362" y="294554"/>
                        </a:lnTo>
                        <a:lnTo>
                          <a:pt x="348544" y="294554"/>
                        </a:lnTo>
                        <a:lnTo>
                          <a:pt x="348544" y="103236"/>
                        </a:lnTo>
                        <a:lnTo>
                          <a:pt x="294558" y="203631"/>
                        </a:lnTo>
                        <a:lnTo>
                          <a:pt x="220683" y="341910"/>
                        </a:lnTo>
                        <a:lnTo>
                          <a:pt x="197952" y="383583"/>
                        </a:lnTo>
                        <a:lnTo>
                          <a:pt x="287928" y="383583"/>
                        </a:lnTo>
                        <a:lnTo>
                          <a:pt x="283193" y="473559"/>
                        </a:lnTo>
                        <a:lnTo>
                          <a:pt x="276563" y="600473"/>
                        </a:lnTo>
                        <a:lnTo>
                          <a:pt x="337178" y="488713"/>
                        </a:lnTo>
                        <a:lnTo>
                          <a:pt x="418631" y="336227"/>
                        </a:lnTo>
                        <a:close/>
                        <a:moveTo>
                          <a:pt x="824945" y="546487"/>
                        </a:moveTo>
                        <a:cubicBezTo>
                          <a:pt x="824945" y="464088"/>
                          <a:pt x="776642" y="393054"/>
                          <a:pt x="706555" y="359905"/>
                        </a:cubicBezTo>
                        <a:cubicBezTo>
                          <a:pt x="706555" y="358011"/>
                          <a:pt x="706555" y="356117"/>
                          <a:pt x="706555" y="353275"/>
                        </a:cubicBezTo>
                        <a:cubicBezTo>
                          <a:pt x="706555" y="158169"/>
                          <a:pt x="548386" y="0"/>
                          <a:pt x="353279" y="0"/>
                        </a:cubicBezTo>
                        <a:cubicBezTo>
                          <a:pt x="158173" y="0"/>
                          <a:pt x="4" y="158169"/>
                          <a:pt x="4" y="353275"/>
                        </a:cubicBezTo>
                        <a:cubicBezTo>
                          <a:pt x="-943" y="548382"/>
                          <a:pt x="158173" y="706551"/>
                          <a:pt x="352332" y="706551"/>
                        </a:cubicBezTo>
                        <a:cubicBezTo>
                          <a:pt x="393058" y="706551"/>
                          <a:pt x="431890" y="699921"/>
                          <a:pt x="467881" y="687608"/>
                        </a:cubicBezTo>
                        <a:cubicBezTo>
                          <a:pt x="505766" y="727387"/>
                          <a:pt x="558804" y="752959"/>
                          <a:pt x="618473" y="752959"/>
                        </a:cubicBezTo>
                        <a:cubicBezTo>
                          <a:pt x="732127" y="752959"/>
                          <a:pt x="824945" y="660142"/>
                          <a:pt x="824945" y="546487"/>
                        </a:cubicBezTo>
                        <a:close/>
                        <a:moveTo>
                          <a:pt x="796531" y="546487"/>
                        </a:moveTo>
                        <a:cubicBezTo>
                          <a:pt x="796531" y="644988"/>
                          <a:pt x="716973" y="724546"/>
                          <a:pt x="618473" y="724546"/>
                        </a:cubicBezTo>
                        <a:cubicBezTo>
                          <a:pt x="571117" y="724546"/>
                          <a:pt x="528496" y="706551"/>
                          <a:pt x="497242" y="676243"/>
                        </a:cubicBezTo>
                        <a:cubicBezTo>
                          <a:pt x="489665" y="669613"/>
                          <a:pt x="483035" y="662036"/>
                          <a:pt x="477352" y="653512"/>
                        </a:cubicBezTo>
                        <a:cubicBezTo>
                          <a:pt x="454621" y="624151"/>
                          <a:pt x="441362" y="586267"/>
                          <a:pt x="441362" y="546487"/>
                        </a:cubicBezTo>
                        <a:cubicBezTo>
                          <a:pt x="441362" y="448934"/>
                          <a:pt x="520919" y="368429"/>
                          <a:pt x="619420" y="368429"/>
                        </a:cubicBezTo>
                        <a:cubicBezTo>
                          <a:pt x="640256" y="368429"/>
                          <a:pt x="659199" y="372218"/>
                          <a:pt x="677194" y="377900"/>
                        </a:cubicBezTo>
                        <a:cubicBezTo>
                          <a:pt x="686665" y="381689"/>
                          <a:pt x="696136" y="385477"/>
                          <a:pt x="704661" y="390213"/>
                        </a:cubicBezTo>
                        <a:cubicBezTo>
                          <a:pt x="758646" y="421468"/>
                          <a:pt x="796531" y="479242"/>
                          <a:pt x="796531" y="546487"/>
                        </a:cubicBezTo>
                        <a:close/>
                        <a:moveTo>
                          <a:pt x="599530" y="555959"/>
                        </a:moveTo>
                        <a:lnTo>
                          <a:pt x="599530" y="555959"/>
                        </a:lnTo>
                        <a:cubicBezTo>
                          <a:pt x="599530" y="562589"/>
                          <a:pt x="602372" y="568271"/>
                          <a:pt x="607107" y="571113"/>
                        </a:cubicBezTo>
                        <a:cubicBezTo>
                          <a:pt x="609949" y="573954"/>
                          <a:pt x="614684" y="574901"/>
                          <a:pt x="618473" y="574901"/>
                        </a:cubicBezTo>
                        <a:cubicBezTo>
                          <a:pt x="628891" y="574901"/>
                          <a:pt x="637415" y="566377"/>
                          <a:pt x="637415" y="555959"/>
                        </a:cubicBezTo>
                        <a:cubicBezTo>
                          <a:pt x="637415" y="549329"/>
                          <a:pt x="633627" y="542699"/>
                          <a:pt x="627944" y="539858"/>
                        </a:cubicBezTo>
                        <a:cubicBezTo>
                          <a:pt x="625103" y="537963"/>
                          <a:pt x="621314" y="537016"/>
                          <a:pt x="618473" y="537016"/>
                        </a:cubicBezTo>
                        <a:cubicBezTo>
                          <a:pt x="608054" y="537016"/>
                          <a:pt x="599530" y="545540"/>
                          <a:pt x="599530" y="555959"/>
                        </a:cubicBezTo>
                        <a:close/>
                        <a:moveTo>
                          <a:pt x="609949" y="517127"/>
                        </a:moveTo>
                        <a:cubicBezTo>
                          <a:pt x="612790" y="518074"/>
                          <a:pt x="614684" y="519021"/>
                          <a:pt x="618473" y="519021"/>
                        </a:cubicBezTo>
                        <a:cubicBezTo>
                          <a:pt x="628891" y="519021"/>
                          <a:pt x="637415" y="510497"/>
                          <a:pt x="637415" y="500079"/>
                        </a:cubicBezTo>
                        <a:cubicBezTo>
                          <a:pt x="637415" y="496290"/>
                          <a:pt x="636468" y="493449"/>
                          <a:pt x="634574" y="490607"/>
                        </a:cubicBezTo>
                        <a:cubicBezTo>
                          <a:pt x="631732" y="484925"/>
                          <a:pt x="625103" y="481136"/>
                          <a:pt x="618473" y="481136"/>
                        </a:cubicBezTo>
                        <a:cubicBezTo>
                          <a:pt x="608054" y="481136"/>
                          <a:pt x="599530" y="489660"/>
                          <a:pt x="599530" y="500079"/>
                        </a:cubicBezTo>
                        <a:lnTo>
                          <a:pt x="599530" y="501026"/>
                        </a:lnTo>
                        <a:cubicBezTo>
                          <a:pt x="599530" y="507656"/>
                          <a:pt x="603319" y="514285"/>
                          <a:pt x="609949" y="517127"/>
                        </a:cubicBezTo>
                        <a:close/>
                        <a:moveTo>
                          <a:pt x="599530" y="612786"/>
                        </a:moveTo>
                        <a:lnTo>
                          <a:pt x="599530" y="612786"/>
                        </a:lnTo>
                        <a:cubicBezTo>
                          <a:pt x="599530" y="624151"/>
                          <a:pt x="608054" y="632675"/>
                          <a:pt x="618473" y="632675"/>
                        </a:cubicBezTo>
                        <a:cubicBezTo>
                          <a:pt x="628891" y="632675"/>
                          <a:pt x="637415" y="624151"/>
                          <a:pt x="637415" y="612786"/>
                        </a:cubicBezTo>
                        <a:cubicBezTo>
                          <a:pt x="637415" y="602367"/>
                          <a:pt x="628891" y="593843"/>
                          <a:pt x="618473" y="593843"/>
                        </a:cubicBezTo>
                        <a:cubicBezTo>
                          <a:pt x="608054" y="593843"/>
                          <a:pt x="599530" y="602367"/>
                          <a:pt x="599530" y="612786"/>
                        </a:cubicBezTo>
                        <a:close/>
                        <a:moveTo>
                          <a:pt x="637415" y="669613"/>
                        </a:moveTo>
                        <a:cubicBezTo>
                          <a:pt x="637415" y="659195"/>
                          <a:pt x="628891" y="650671"/>
                          <a:pt x="618473" y="650671"/>
                        </a:cubicBezTo>
                        <a:cubicBezTo>
                          <a:pt x="608054" y="650671"/>
                          <a:pt x="599530" y="659195"/>
                          <a:pt x="599530" y="669613"/>
                        </a:cubicBezTo>
                        <a:lnTo>
                          <a:pt x="599530" y="670560"/>
                        </a:lnTo>
                        <a:cubicBezTo>
                          <a:pt x="599530" y="680978"/>
                          <a:pt x="608054" y="689502"/>
                          <a:pt x="618473" y="689502"/>
                        </a:cubicBezTo>
                        <a:cubicBezTo>
                          <a:pt x="628891" y="689502"/>
                          <a:pt x="637415" y="680031"/>
                          <a:pt x="637415" y="669613"/>
                        </a:cubicBezTo>
                        <a:close/>
                        <a:moveTo>
                          <a:pt x="682877" y="514285"/>
                        </a:moveTo>
                        <a:cubicBezTo>
                          <a:pt x="690454" y="521862"/>
                          <a:pt x="701819" y="521862"/>
                          <a:pt x="709396" y="514285"/>
                        </a:cubicBezTo>
                        <a:cubicBezTo>
                          <a:pt x="716973" y="506709"/>
                          <a:pt x="716973" y="495343"/>
                          <a:pt x="709396" y="487766"/>
                        </a:cubicBezTo>
                        <a:lnTo>
                          <a:pt x="709396" y="487766"/>
                        </a:lnTo>
                        <a:cubicBezTo>
                          <a:pt x="705608" y="483978"/>
                          <a:pt x="700872" y="482083"/>
                          <a:pt x="696136" y="482083"/>
                        </a:cubicBezTo>
                        <a:cubicBezTo>
                          <a:pt x="691401" y="482083"/>
                          <a:pt x="686665" y="483978"/>
                          <a:pt x="682877" y="487766"/>
                        </a:cubicBezTo>
                        <a:cubicBezTo>
                          <a:pt x="675300" y="495343"/>
                          <a:pt x="675300" y="507656"/>
                          <a:pt x="682877" y="514285"/>
                        </a:cubicBezTo>
                        <a:close/>
                        <a:moveTo>
                          <a:pt x="644045" y="475454"/>
                        </a:moveTo>
                        <a:cubicBezTo>
                          <a:pt x="644992" y="476401"/>
                          <a:pt x="645939" y="477348"/>
                          <a:pt x="646886" y="477348"/>
                        </a:cubicBezTo>
                        <a:cubicBezTo>
                          <a:pt x="654463" y="482083"/>
                          <a:pt x="664882" y="482083"/>
                          <a:pt x="670564" y="475454"/>
                        </a:cubicBezTo>
                        <a:cubicBezTo>
                          <a:pt x="676247" y="469771"/>
                          <a:pt x="677194" y="461247"/>
                          <a:pt x="674353" y="454617"/>
                        </a:cubicBezTo>
                        <a:cubicBezTo>
                          <a:pt x="673406" y="452723"/>
                          <a:pt x="672458" y="450828"/>
                          <a:pt x="670564" y="448934"/>
                        </a:cubicBezTo>
                        <a:lnTo>
                          <a:pt x="669617" y="447987"/>
                        </a:lnTo>
                        <a:cubicBezTo>
                          <a:pt x="665829" y="444199"/>
                          <a:pt x="661093" y="442304"/>
                          <a:pt x="656357" y="442304"/>
                        </a:cubicBezTo>
                        <a:cubicBezTo>
                          <a:pt x="651622" y="442304"/>
                          <a:pt x="646886" y="444199"/>
                          <a:pt x="643098" y="447987"/>
                        </a:cubicBezTo>
                        <a:cubicBezTo>
                          <a:pt x="636468" y="456511"/>
                          <a:pt x="636468" y="468824"/>
                          <a:pt x="644045" y="475454"/>
                        </a:cubicBezTo>
                        <a:close/>
                        <a:moveTo>
                          <a:pt x="604266" y="436622"/>
                        </a:moveTo>
                        <a:cubicBezTo>
                          <a:pt x="606160" y="438516"/>
                          <a:pt x="609002" y="440410"/>
                          <a:pt x="610896" y="441357"/>
                        </a:cubicBezTo>
                        <a:cubicBezTo>
                          <a:pt x="617526" y="444199"/>
                          <a:pt x="626050" y="442304"/>
                          <a:pt x="630785" y="436622"/>
                        </a:cubicBezTo>
                        <a:cubicBezTo>
                          <a:pt x="638362" y="429045"/>
                          <a:pt x="638362" y="416732"/>
                          <a:pt x="630785" y="410102"/>
                        </a:cubicBezTo>
                        <a:cubicBezTo>
                          <a:pt x="626997" y="406314"/>
                          <a:pt x="622261" y="404420"/>
                          <a:pt x="617526" y="404420"/>
                        </a:cubicBezTo>
                        <a:cubicBezTo>
                          <a:pt x="617526" y="404420"/>
                          <a:pt x="617526" y="404420"/>
                          <a:pt x="617526" y="404420"/>
                        </a:cubicBezTo>
                        <a:cubicBezTo>
                          <a:pt x="612790" y="404420"/>
                          <a:pt x="608054" y="406314"/>
                          <a:pt x="604266" y="410102"/>
                        </a:cubicBezTo>
                        <a:lnTo>
                          <a:pt x="604266" y="410102"/>
                        </a:lnTo>
                        <a:cubicBezTo>
                          <a:pt x="596689" y="417679"/>
                          <a:pt x="596689" y="429045"/>
                          <a:pt x="604266" y="436622"/>
                        </a:cubicBezTo>
                        <a:close/>
                        <a:moveTo>
                          <a:pt x="565434" y="475454"/>
                        </a:moveTo>
                        <a:cubicBezTo>
                          <a:pt x="573011" y="483031"/>
                          <a:pt x="585324" y="483031"/>
                          <a:pt x="592901" y="475454"/>
                        </a:cubicBezTo>
                        <a:cubicBezTo>
                          <a:pt x="600477" y="467877"/>
                          <a:pt x="600477" y="456511"/>
                          <a:pt x="592901" y="448934"/>
                        </a:cubicBezTo>
                        <a:cubicBezTo>
                          <a:pt x="589112" y="445146"/>
                          <a:pt x="584376" y="443252"/>
                          <a:pt x="579641" y="443252"/>
                        </a:cubicBezTo>
                        <a:cubicBezTo>
                          <a:pt x="574905" y="443252"/>
                          <a:pt x="570170" y="445146"/>
                          <a:pt x="566381" y="448934"/>
                        </a:cubicBezTo>
                        <a:lnTo>
                          <a:pt x="565434" y="449881"/>
                        </a:lnTo>
                        <a:cubicBezTo>
                          <a:pt x="557857" y="456511"/>
                          <a:pt x="557857" y="467877"/>
                          <a:pt x="565434" y="475454"/>
                        </a:cubicBezTo>
                        <a:close/>
                        <a:moveTo>
                          <a:pt x="526602" y="514285"/>
                        </a:moveTo>
                        <a:cubicBezTo>
                          <a:pt x="534179" y="521862"/>
                          <a:pt x="546492" y="521862"/>
                          <a:pt x="553122" y="514285"/>
                        </a:cubicBezTo>
                        <a:cubicBezTo>
                          <a:pt x="560698" y="506709"/>
                          <a:pt x="560698" y="494396"/>
                          <a:pt x="553122" y="487766"/>
                        </a:cubicBezTo>
                        <a:cubicBezTo>
                          <a:pt x="549333" y="483978"/>
                          <a:pt x="544597" y="482083"/>
                          <a:pt x="539862" y="482083"/>
                        </a:cubicBezTo>
                        <a:cubicBezTo>
                          <a:pt x="535126" y="482083"/>
                          <a:pt x="530391" y="483978"/>
                          <a:pt x="526602" y="487766"/>
                        </a:cubicBezTo>
                        <a:lnTo>
                          <a:pt x="526602" y="487766"/>
                        </a:lnTo>
                        <a:cubicBezTo>
                          <a:pt x="519025" y="495343"/>
                          <a:pt x="519972" y="506709"/>
                          <a:pt x="526602" y="514285"/>
                        </a:cubicBezTo>
                        <a:close/>
                      </a:path>
                    </a:pathLst>
                  </a:custGeom>
                  <a:solidFill>
                    <a:srgbClr val="E9F1FF">
                      <a:alpha val="46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75757"/>
                      </a:solidFill>
                      <a:effectLst/>
                      <a:uLnTx/>
                      <a:uFillTx/>
                      <a:ea typeface="+mn-ea"/>
                      <a:cs typeface="+mn-cs"/>
                      <a:sym typeface="Arial"/>
                    </a:endParaRPr>
                  </a:p>
                </p:txBody>
              </p:sp>
            </p:grpSp>
          </p:grpSp>
          <p:grpSp>
            <p:nvGrpSpPr>
              <p:cNvPr id="162" name="Group 161">
                <a:extLst>
                  <a:ext uri="{FF2B5EF4-FFF2-40B4-BE49-F238E27FC236}">
                    <a16:creationId xmlns:a16="http://schemas.microsoft.com/office/drawing/2014/main" id="{5C8B8B68-DD5C-3676-6C3F-1DAEB9B62440}"/>
                  </a:ext>
                </a:extLst>
              </p:cNvPr>
              <p:cNvGrpSpPr/>
              <p:nvPr/>
            </p:nvGrpSpPr>
            <p:grpSpPr>
              <a:xfrm>
                <a:off x="10799940" y="5617355"/>
                <a:ext cx="1166466" cy="1023234"/>
                <a:chOff x="10799940" y="5592971"/>
                <a:chExt cx="1166466" cy="1023234"/>
              </a:xfrm>
            </p:grpSpPr>
            <p:sp>
              <p:nvSpPr>
                <p:cNvPr id="82" name="TextBox 81">
                  <a:extLst>
                    <a:ext uri="{FF2B5EF4-FFF2-40B4-BE49-F238E27FC236}">
                      <a16:creationId xmlns:a16="http://schemas.microsoft.com/office/drawing/2014/main" id="{FEEA119F-9752-B9A4-1FC3-7E6BE3539C44}"/>
                    </a:ext>
                  </a:extLst>
                </p:cNvPr>
                <p:cNvSpPr txBox="1"/>
                <p:nvPr/>
              </p:nvSpPr>
              <p:spPr bwMode="gray">
                <a:xfrm>
                  <a:off x="10799940" y="5592971"/>
                  <a:ext cx="1166466" cy="1630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Transportation</a:t>
                  </a:r>
                </a:p>
              </p:txBody>
            </p:sp>
            <p:grpSp>
              <p:nvGrpSpPr>
                <p:cNvPr id="84" name="Group 83">
                  <a:extLst>
                    <a:ext uri="{FF2B5EF4-FFF2-40B4-BE49-F238E27FC236}">
                      <a16:creationId xmlns:a16="http://schemas.microsoft.com/office/drawing/2014/main" id="{73CC6F9F-BEEE-65C3-8E3A-8D36C2CC307E}"/>
                    </a:ext>
                  </a:extLst>
                </p:cNvPr>
                <p:cNvGrpSpPr/>
                <p:nvPr/>
              </p:nvGrpSpPr>
              <p:grpSpPr>
                <a:xfrm>
                  <a:off x="10986691" y="5817030"/>
                  <a:ext cx="909921" cy="799175"/>
                  <a:chOff x="9042458" y="1912421"/>
                  <a:chExt cx="909921" cy="799175"/>
                </a:xfrm>
              </p:grpSpPr>
              <p:sp>
                <p:nvSpPr>
                  <p:cNvPr id="6" name="Oval 5">
                    <a:extLst>
                      <a:ext uri="{FF2B5EF4-FFF2-40B4-BE49-F238E27FC236}">
                        <a16:creationId xmlns:a16="http://schemas.microsoft.com/office/drawing/2014/main" id="{CF19DCCD-6587-475E-1BD4-0ED06C292E5C}"/>
                      </a:ext>
                    </a:extLst>
                  </p:cNvPr>
                  <p:cNvSpPr/>
                  <p:nvPr/>
                </p:nvSpPr>
                <p:spPr>
                  <a:xfrm>
                    <a:off x="9042458" y="1912421"/>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6</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39" name="Google Shape;125;p4">
                    <a:extLst>
                      <a:ext uri="{FF2B5EF4-FFF2-40B4-BE49-F238E27FC236}">
                        <a16:creationId xmlns:a16="http://schemas.microsoft.com/office/drawing/2014/main" id="{92601E7B-70C0-A115-BE57-3B2C2CA3B59D}"/>
                      </a:ext>
                    </a:extLst>
                  </p:cNvPr>
                  <p:cNvSpPr>
                    <a:spLocks noChangeAspect="1"/>
                  </p:cNvSpPr>
                  <p:nvPr/>
                </p:nvSpPr>
                <p:spPr>
                  <a:xfrm flipH="1">
                    <a:off x="9438940" y="2046931"/>
                    <a:ext cx="513439" cy="306287"/>
                  </a:xfrm>
                  <a:custGeom>
                    <a:avLst/>
                    <a:gdLst/>
                    <a:ahLst/>
                    <a:cxnLst/>
                    <a:rect l="l" t="t" r="r" b="b"/>
                    <a:pathLst>
                      <a:path w="925449" h="552068" extrusionOk="0">
                        <a:moveTo>
                          <a:pt x="321088" y="312611"/>
                        </a:moveTo>
                        <a:lnTo>
                          <a:pt x="14288" y="312611"/>
                        </a:lnTo>
                        <a:cubicBezTo>
                          <a:pt x="6382" y="312611"/>
                          <a:pt x="0" y="306229"/>
                          <a:pt x="0" y="298323"/>
                        </a:cubicBezTo>
                        <a:cubicBezTo>
                          <a:pt x="0" y="290417"/>
                          <a:pt x="6382" y="284036"/>
                          <a:pt x="14288" y="284036"/>
                        </a:cubicBezTo>
                        <a:lnTo>
                          <a:pt x="321088" y="284036"/>
                        </a:lnTo>
                        <a:cubicBezTo>
                          <a:pt x="328994" y="284036"/>
                          <a:pt x="335375" y="290417"/>
                          <a:pt x="335375" y="298323"/>
                        </a:cubicBezTo>
                        <a:cubicBezTo>
                          <a:pt x="335375" y="306229"/>
                          <a:pt x="328994" y="312611"/>
                          <a:pt x="321088" y="312611"/>
                        </a:cubicBezTo>
                        <a:close/>
                        <a:moveTo>
                          <a:pt x="94583" y="217361"/>
                        </a:moveTo>
                        <a:lnTo>
                          <a:pt x="321088" y="217361"/>
                        </a:lnTo>
                        <a:cubicBezTo>
                          <a:pt x="328994" y="217361"/>
                          <a:pt x="335375" y="210979"/>
                          <a:pt x="335375" y="203073"/>
                        </a:cubicBezTo>
                        <a:cubicBezTo>
                          <a:pt x="335375" y="195167"/>
                          <a:pt x="328994" y="188786"/>
                          <a:pt x="321088" y="188786"/>
                        </a:cubicBezTo>
                        <a:lnTo>
                          <a:pt x="94583" y="188786"/>
                        </a:lnTo>
                        <a:cubicBezTo>
                          <a:pt x="86678" y="188786"/>
                          <a:pt x="80296" y="195167"/>
                          <a:pt x="80296" y="203073"/>
                        </a:cubicBezTo>
                        <a:cubicBezTo>
                          <a:pt x="80296" y="210979"/>
                          <a:pt x="86678" y="217361"/>
                          <a:pt x="94583" y="217361"/>
                        </a:cubicBezTo>
                        <a:close/>
                        <a:moveTo>
                          <a:pt x="404146" y="203073"/>
                        </a:moveTo>
                        <a:cubicBezTo>
                          <a:pt x="404146" y="210979"/>
                          <a:pt x="410528" y="217361"/>
                          <a:pt x="418433" y="217361"/>
                        </a:cubicBezTo>
                        <a:lnTo>
                          <a:pt x="581787" y="217361"/>
                        </a:lnTo>
                        <a:lnTo>
                          <a:pt x="562547" y="236601"/>
                        </a:lnTo>
                        <a:cubicBezTo>
                          <a:pt x="556927" y="242221"/>
                          <a:pt x="556927" y="251269"/>
                          <a:pt x="562547" y="256794"/>
                        </a:cubicBezTo>
                        <a:cubicBezTo>
                          <a:pt x="565309" y="259556"/>
                          <a:pt x="569024" y="260985"/>
                          <a:pt x="572643" y="260985"/>
                        </a:cubicBezTo>
                        <a:cubicBezTo>
                          <a:pt x="576263" y="260985"/>
                          <a:pt x="579977" y="259556"/>
                          <a:pt x="582740" y="256794"/>
                        </a:cubicBezTo>
                        <a:lnTo>
                          <a:pt x="626364" y="213169"/>
                        </a:lnTo>
                        <a:cubicBezTo>
                          <a:pt x="631984" y="207550"/>
                          <a:pt x="631984" y="198501"/>
                          <a:pt x="626364" y="192977"/>
                        </a:cubicBezTo>
                        <a:lnTo>
                          <a:pt x="582740" y="149352"/>
                        </a:lnTo>
                        <a:cubicBezTo>
                          <a:pt x="577120" y="143732"/>
                          <a:pt x="568071" y="143732"/>
                          <a:pt x="562547" y="149352"/>
                        </a:cubicBezTo>
                        <a:cubicBezTo>
                          <a:pt x="556927" y="154972"/>
                          <a:pt x="556927" y="164021"/>
                          <a:pt x="562547" y="169545"/>
                        </a:cubicBezTo>
                        <a:lnTo>
                          <a:pt x="581787" y="188786"/>
                        </a:lnTo>
                        <a:lnTo>
                          <a:pt x="418433" y="188786"/>
                        </a:lnTo>
                        <a:cubicBezTo>
                          <a:pt x="410528" y="188786"/>
                          <a:pt x="404146" y="195167"/>
                          <a:pt x="404146" y="203073"/>
                        </a:cubicBezTo>
                        <a:close/>
                        <a:moveTo>
                          <a:pt x="154019" y="122015"/>
                        </a:moveTo>
                        <a:lnTo>
                          <a:pt x="321088" y="122015"/>
                        </a:lnTo>
                        <a:cubicBezTo>
                          <a:pt x="328994" y="122015"/>
                          <a:pt x="335375" y="115634"/>
                          <a:pt x="335375" y="107728"/>
                        </a:cubicBezTo>
                        <a:cubicBezTo>
                          <a:pt x="335375" y="99822"/>
                          <a:pt x="328994" y="93440"/>
                          <a:pt x="321088" y="93440"/>
                        </a:cubicBezTo>
                        <a:lnTo>
                          <a:pt x="154019" y="93440"/>
                        </a:lnTo>
                        <a:cubicBezTo>
                          <a:pt x="146114" y="93440"/>
                          <a:pt x="139732" y="99822"/>
                          <a:pt x="139732" y="107728"/>
                        </a:cubicBezTo>
                        <a:cubicBezTo>
                          <a:pt x="139732" y="115634"/>
                          <a:pt x="146114" y="122015"/>
                          <a:pt x="154019" y="122015"/>
                        </a:cubicBezTo>
                        <a:close/>
                        <a:moveTo>
                          <a:pt x="925449" y="320516"/>
                        </a:moveTo>
                        <a:lnTo>
                          <a:pt x="925449" y="478441"/>
                        </a:lnTo>
                        <a:cubicBezTo>
                          <a:pt x="925449" y="486347"/>
                          <a:pt x="919067" y="492728"/>
                          <a:pt x="911162" y="492728"/>
                        </a:cubicBezTo>
                        <a:lnTo>
                          <a:pt x="874967" y="492728"/>
                        </a:lnTo>
                        <a:cubicBezTo>
                          <a:pt x="867347" y="526637"/>
                          <a:pt x="837057" y="552069"/>
                          <a:pt x="800862" y="552069"/>
                        </a:cubicBezTo>
                        <a:cubicBezTo>
                          <a:pt x="764667" y="552069"/>
                          <a:pt x="734378" y="526637"/>
                          <a:pt x="726758" y="492728"/>
                        </a:cubicBezTo>
                        <a:lnTo>
                          <a:pt x="433864" y="492728"/>
                        </a:lnTo>
                        <a:cubicBezTo>
                          <a:pt x="426244" y="526637"/>
                          <a:pt x="395954" y="552069"/>
                          <a:pt x="359759" y="552069"/>
                        </a:cubicBezTo>
                        <a:cubicBezTo>
                          <a:pt x="323564" y="552069"/>
                          <a:pt x="293275" y="526637"/>
                          <a:pt x="285655" y="492728"/>
                        </a:cubicBezTo>
                        <a:lnTo>
                          <a:pt x="179737" y="492728"/>
                        </a:lnTo>
                        <a:cubicBezTo>
                          <a:pt x="171831" y="492728"/>
                          <a:pt x="165449" y="486347"/>
                          <a:pt x="165449" y="478441"/>
                        </a:cubicBezTo>
                        <a:lnTo>
                          <a:pt x="165449" y="357854"/>
                        </a:lnTo>
                        <a:cubicBezTo>
                          <a:pt x="165449" y="349949"/>
                          <a:pt x="171831" y="343567"/>
                          <a:pt x="179737" y="343567"/>
                        </a:cubicBezTo>
                        <a:cubicBezTo>
                          <a:pt x="187643" y="343567"/>
                          <a:pt x="194024" y="349949"/>
                          <a:pt x="194024" y="357854"/>
                        </a:cubicBezTo>
                        <a:lnTo>
                          <a:pt x="194024" y="464153"/>
                        </a:lnTo>
                        <a:lnTo>
                          <a:pt x="284702" y="464153"/>
                        </a:lnTo>
                        <a:cubicBezTo>
                          <a:pt x="290417" y="427863"/>
                          <a:pt x="321850" y="400050"/>
                          <a:pt x="359664" y="400050"/>
                        </a:cubicBezTo>
                        <a:cubicBezTo>
                          <a:pt x="397478" y="400050"/>
                          <a:pt x="428911" y="427863"/>
                          <a:pt x="434626" y="464153"/>
                        </a:cubicBezTo>
                        <a:lnTo>
                          <a:pt x="677513" y="464153"/>
                        </a:lnTo>
                        <a:lnTo>
                          <a:pt x="677513" y="28575"/>
                        </a:lnTo>
                        <a:lnTo>
                          <a:pt x="194119" y="28575"/>
                        </a:lnTo>
                        <a:lnTo>
                          <a:pt x="194119" y="50959"/>
                        </a:lnTo>
                        <a:cubicBezTo>
                          <a:pt x="194119" y="58865"/>
                          <a:pt x="187738" y="65246"/>
                          <a:pt x="179832" y="65246"/>
                        </a:cubicBezTo>
                        <a:cubicBezTo>
                          <a:pt x="171926" y="65246"/>
                          <a:pt x="165544" y="58865"/>
                          <a:pt x="165544" y="50959"/>
                        </a:cubicBezTo>
                        <a:lnTo>
                          <a:pt x="165544" y="14288"/>
                        </a:lnTo>
                        <a:cubicBezTo>
                          <a:pt x="165544" y="6382"/>
                          <a:pt x="171926" y="0"/>
                          <a:pt x="179832" y="0"/>
                        </a:cubicBezTo>
                        <a:lnTo>
                          <a:pt x="691896" y="0"/>
                        </a:lnTo>
                        <a:cubicBezTo>
                          <a:pt x="699802" y="0"/>
                          <a:pt x="706184" y="6382"/>
                          <a:pt x="706184" y="14288"/>
                        </a:cubicBezTo>
                        <a:lnTo>
                          <a:pt x="706184" y="151352"/>
                        </a:lnTo>
                        <a:lnTo>
                          <a:pt x="804196" y="151352"/>
                        </a:lnTo>
                        <a:cubicBezTo>
                          <a:pt x="808863" y="151352"/>
                          <a:pt x="813245" y="153638"/>
                          <a:pt x="815912" y="157544"/>
                        </a:cubicBezTo>
                        <a:lnTo>
                          <a:pt x="922877" y="312420"/>
                        </a:lnTo>
                        <a:cubicBezTo>
                          <a:pt x="924497" y="314801"/>
                          <a:pt x="925449" y="317659"/>
                          <a:pt x="925449" y="320516"/>
                        </a:cubicBezTo>
                        <a:close/>
                        <a:moveTo>
                          <a:pt x="407194" y="476060"/>
                        </a:moveTo>
                        <a:cubicBezTo>
                          <a:pt x="407194" y="449866"/>
                          <a:pt x="385953" y="428625"/>
                          <a:pt x="359759" y="428625"/>
                        </a:cubicBezTo>
                        <a:cubicBezTo>
                          <a:pt x="333566" y="428625"/>
                          <a:pt x="312325" y="449866"/>
                          <a:pt x="312325" y="476060"/>
                        </a:cubicBezTo>
                        <a:cubicBezTo>
                          <a:pt x="312325" y="502253"/>
                          <a:pt x="333566" y="523494"/>
                          <a:pt x="359759" y="523494"/>
                        </a:cubicBezTo>
                        <a:cubicBezTo>
                          <a:pt x="385953" y="523494"/>
                          <a:pt x="407194" y="502253"/>
                          <a:pt x="407194" y="476060"/>
                        </a:cubicBezTo>
                        <a:close/>
                        <a:moveTo>
                          <a:pt x="848297" y="476060"/>
                        </a:moveTo>
                        <a:cubicBezTo>
                          <a:pt x="848297" y="449866"/>
                          <a:pt x="827056" y="428625"/>
                          <a:pt x="800862" y="428625"/>
                        </a:cubicBezTo>
                        <a:cubicBezTo>
                          <a:pt x="774668" y="428625"/>
                          <a:pt x="753428" y="449866"/>
                          <a:pt x="753428" y="476060"/>
                        </a:cubicBezTo>
                        <a:cubicBezTo>
                          <a:pt x="753428" y="502253"/>
                          <a:pt x="774668" y="523494"/>
                          <a:pt x="800862" y="523494"/>
                        </a:cubicBezTo>
                        <a:cubicBezTo>
                          <a:pt x="827056" y="523494"/>
                          <a:pt x="848297" y="502253"/>
                          <a:pt x="848297" y="476060"/>
                        </a:cubicBezTo>
                        <a:close/>
                        <a:moveTo>
                          <a:pt x="896874" y="324993"/>
                        </a:moveTo>
                        <a:lnTo>
                          <a:pt x="796766" y="180023"/>
                        </a:lnTo>
                        <a:lnTo>
                          <a:pt x="706279" y="180023"/>
                        </a:lnTo>
                        <a:lnTo>
                          <a:pt x="706279" y="464153"/>
                        </a:lnTo>
                        <a:lnTo>
                          <a:pt x="725996" y="464153"/>
                        </a:lnTo>
                        <a:cubicBezTo>
                          <a:pt x="731711" y="427863"/>
                          <a:pt x="763143" y="400050"/>
                          <a:pt x="800957" y="400050"/>
                        </a:cubicBezTo>
                        <a:cubicBezTo>
                          <a:pt x="838772" y="400050"/>
                          <a:pt x="870204" y="427863"/>
                          <a:pt x="875919" y="464153"/>
                        </a:cubicBezTo>
                        <a:lnTo>
                          <a:pt x="896969" y="464153"/>
                        </a:lnTo>
                        <a:lnTo>
                          <a:pt x="896969" y="324993"/>
                        </a:lnTo>
                        <a:close/>
                      </a:path>
                    </a:pathLst>
                  </a:custGeom>
                  <a:solidFill>
                    <a:srgbClr val="E9F1FF">
                      <a:alpha val="46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75757"/>
                      </a:solidFill>
                      <a:effectLst/>
                      <a:uLnTx/>
                      <a:uFillTx/>
                      <a:ea typeface="+mn-ea"/>
                      <a:cs typeface="+mn-cs"/>
                      <a:sym typeface="Arial"/>
                    </a:endParaRPr>
                  </a:p>
                </p:txBody>
              </p:sp>
            </p:grpSp>
          </p:grpSp>
          <p:grpSp>
            <p:nvGrpSpPr>
              <p:cNvPr id="163" name="Group 162">
                <a:extLst>
                  <a:ext uri="{FF2B5EF4-FFF2-40B4-BE49-F238E27FC236}">
                    <a16:creationId xmlns:a16="http://schemas.microsoft.com/office/drawing/2014/main" id="{FE13FA54-2F72-1100-5231-D4CFF5752962}"/>
                  </a:ext>
                </a:extLst>
              </p:cNvPr>
              <p:cNvGrpSpPr/>
              <p:nvPr/>
            </p:nvGrpSpPr>
            <p:grpSpPr>
              <a:xfrm>
                <a:off x="9646866" y="5497445"/>
                <a:ext cx="829811" cy="1144359"/>
                <a:chOff x="9646866" y="5473061"/>
                <a:chExt cx="829811" cy="1144359"/>
              </a:xfrm>
            </p:grpSpPr>
            <p:sp>
              <p:nvSpPr>
                <p:cNvPr id="25" name="Google Shape;430;p2">
                  <a:extLst>
                    <a:ext uri="{FF2B5EF4-FFF2-40B4-BE49-F238E27FC236}">
                      <a16:creationId xmlns:a16="http://schemas.microsoft.com/office/drawing/2014/main" id="{923E4BF6-D0DD-EA5B-D509-ED8578EFD5FC}"/>
                    </a:ext>
                  </a:extLst>
                </p:cNvPr>
                <p:cNvSpPr txBox="1"/>
                <p:nvPr/>
              </p:nvSpPr>
              <p:spPr>
                <a:xfrm>
                  <a:off x="9646866" y="5473061"/>
                  <a:ext cx="806310" cy="249299"/>
                </a:xfrm>
                <a:prstGeom prst="rect">
                  <a:avLst/>
                </a:prstGeom>
                <a:noFill/>
                <a:ln>
                  <a:noFill/>
                </a:ln>
              </p:spPr>
              <p:txBody>
                <a:bodyPr spcFirstLastPara="1" wrap="none" lIns="0" tIns="0" rIns="0" bIns="0" anchor="t"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A" sz="900" b="0" i="0" u="none" strike="noStrike" kern="0" cap="none" spc="0" normalizeH="0" baseline="0" noProof="0">
                      <a:ln>
                        <a:noFill/>
                      </a:ln>
                      <a:solidFill>
                        <a:schemeClr val="tx2"/>
                      </a:solidFill>
                      <a:effectLst/>
                      <a:uLnTx/>
                      <a:uFillTx/>
                      <a:ea typeface="Arial"/>
                      <a:cs typeface="Arial"/>
                      <a:sym typeface="Arial"/>
                    </a:rPr>
                    <a:t>Drugs &amp; </a:t>
                  </a:r>
                  <a:br>
                    <a:rPr kumimoji="0" lang="en-CA" sz="900" b="0" i="0" u="none" strike="noStrike" kern="0" cap="none" spc="0" normalizeH="0" baseline="0" noProof="0">
                      <a:ln>
                        <a:noFill/>
                      </a:ln>
                      <a:solidFill>
                        <a:schemeClr val="tx2"/>
                      </a:solidFill>
                      <a:effectLst/>
                      <a:uLnTx/>
                      <a:uFillTx/>
                      <a:ea typeface="Arial"/>
                      <a:cs typeface="Arial"/>
                      <a:sym typeface="Arial"/>
                    </a:rPr>
                  </a:br>
                  <a:r>
                    <a:rPr kumimoji="0" lang="en-CA" sz="900" b="0" i="0" u="none" strike="noStrike" kern="0" cap="none" spc="0" normalizeH="0" baseline="0" noProof="0">
                      <a:ln>
                        <a:noFill/>
                      </a:ln>
                      <a:solidFill>
                        <a:schemeClr val="tx2"/>
                      </a:solidFill>
                      <a:effectLst/>
                      <a:uLnTx/>
                      <a:uFillTx/>
                      <a:ea typeface="Arial"/>
                      <a:cs typeface="Arial"/>
                      <a:sym typeface="Arial"/>
                    </a:rPr>
                    <a:t>Biotechnology</a:t>
                  </a:r>
                  <a:endParaRPr kumimoji="0" sz="900" b="0" i="0" u="none" strike="noStrike" kern="0" cap="none" spc="0" normalizeH="0" baseline="0" noProof="0">
                    <a:ln>
                      <a:noFill/>
                    </a:ln>
                    <a:solidFill>
                      <a:schemeClr val="tx2"/>
                    </a:solidFill>
                    <a:effectLst/>
                    <a:uLnTx/>
                    <a:uFillTx/>
                    <a:ea typeface="+mn-ea"/>
                    <a:cs typeface="+mn-cs"/>
                  </a:endParaRPr>
                </a:p>
              </p:txBody>
            </p:sp>
            <p:grpSp>
              <p:nvGrpSpPr>
                <p:cNvPr id="76" name="Group 75">
                  <a:extLst>
                    <a:ext uri="{FF2B5EF4-FFF2-40B4-BE49-F238E27FC236}">
                      <a16:creationId xmlns:a16="http://schemas.microsoft.com/office/drawing/2014/main" id="{7F97C044-2B95-F778-90A9-AF642C1B5798}"/>
                    </a:ext>
                  </a:extLst>
                </p:cNvPr>
                <p:cNvGrpSpPr/>
                <p:nvPr/>
              </p:nvGrpSpPr>
              <p:grpSpPr>
                <a:xfrm>
                  <a:off x="9652531" y="5818245"/>
                  <a:ext cx="824146" cy="799175"/>
                  <a:chOff x="11307124" y="1912421"/>
                  <a:chExt cx="824146" cy="799175"/>
                </a:xfrm>
              </p:grpSpPr>
              <p:sp>
                <p:nvSpPr>
                  <p:cNvPr id="28" name="Oval 27">
                    <a:extLst>
                      <a:ext uri="{FF2B5EF4-FFF2-40B4-BE49-F238E27FC236}">
                        <a16:creationId xmlns:a16="http://schemas.microsoft.com/office/drawing/2014/main" id="{3C234D49-0D7E-2942-EBA5-F6EE677DDF3B}"/>
                      </a:ext>
                    </a:extLst>
                  </p:cNvPr>
                  <p:cNvSpPr/>
                  <p:nvPr/>
                </p:nvSpPr>
                <p:spPr>
                  <a:xfrm>
                    <a:off x="11307124" y="1912421"/>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6</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41" name="Google Shape;126;p4">
                    <a:extLst>
                      <a:ext uri="{FF2B5EF4-FFF2-40B4-BE49-F238E27FC236}">
                        <a16:creationId xmlns:a16="http://schemas.microsoft.com/office/drawing/2014/main" id="{A2E1D34F-1858-CBCD-ECB5-80870DB4A1E1}"/>
                      </a:ext>
                    </a:extLst>
                  </p:cNvPr>
                  <p:cNvSpPr>
                    <a:spLocks noChangeAspect="1"/>
                  </p:cNvSpPr>
                  <p:nvPr/>
                </p:nvSpPr>
                <p:spPr>
                  <a:xfrm>
                    <a:off x="11723852" y="1987669"/>
                    <a:ext cx="407418" cy="365549"/>
                  </a:xfrm>
                  <a:custGeom>
                    <a:avLst/>
                    <a:gdLst/>
                    <a:ahLst/>
                    <a:cxnLst/>
                    <a:rect l="l" t="t" r="r" b="b"/>
                    <a:pathLst>
                      <a:path w="650438" h="583596" extrusionOk="0">
                        <a:moveTo>
                          <a:pt x="491966" y="462058"/>
                        </a:moveTo>
                        <a:lnTo>
                          <a:pt x="349091" y="462058"/>
                        </a:lnTo>
                        <a:cubicBezTo>
                          <a:pt x="315563" y="462058"/>
                          <a:pt x="288322" y="489299"/>
                          <a:pt x="288322" y="522827"/>
                        </a:cubicBezTo>
                        <a:cubicBezTo>
                          <a:pt x="288322" y="556355"/>
                          <a:pt x="315563" y="583597"/>
                          <a:pt x="349091" y="583597"/>
                        </a:cubicBezTo>
                        <a:lnTo>
                          <a:pt x="491966" y="583597"/>
                        </a:lnTo>
                        <a:cubicBezTo>
                          <a:pt x="525494" y="583597"/>
                          <a:pt x="552736" y="556355"/>
                          <a:pt x="552736" y="522827"/>
                        </a:cubicBezTo>
                        <a:cubicBezTo>
                          <a:pt x="552736" y="489299"/>
                          <a:pt x="525494" y="462058"/>
                          <a:pt x="491966" y="462058"/>
                        </a:cubicBezTo>
                        <a:close/>
                        <a:moveTo>
                          <a:pt x="315373" y="522827"/>
                        </a:moveTo>
                        <a:cubicBezTo>
                          <a:pt x="315373" y="504254"/>
                          <a:pt x="330518" y="489109"/>
                          <a:pt x="349091" y="489109"/>
                        </a:cubicBezTo>
                        <a:lnTo>
                          <a:pt x="407003" y="489109"/>
                        </a:lnTo>
                        <a:lnTo>
                          <a:pt x="407003" y="556546"/>
                        </a:lnTo>
                        <a:lnTo>
                          <a:pt x="349091" y="556546"/>
                        </a:lnTo>
                        <a:cubicBezTo>
                          <a:pt x="330518" y="556546"/>
                          <a:pt x="315373" y="541401"/>
                          <a:pt x="315373" y="522827"/>
                        </a:cubicBezTo>
                        <a:close/>
                        <a:moveTo>
                          <a:pt x="491966" y="556546"/>
                        </a:moveTo>
                        <a:lnTo>
                          <a:pt x="434054" y="556546"/>
                        </a:lnTo>
                        <a:lnTo>
                          <a:pt x="434054" y="489109"/>
                        </a:lnTo>
                        <a:lnTo>
                          <a:pt x="491966" y="489109"/>
                        </a:lnTo>
                        <a:cubicBezTo>
                          <a:pt x="510540" y="489109"/>
                          <a:pt x="525685" y="504254"/>
                          <a:pt x="525685" y="522827"/>
                        </a:cubicBezTo>
                        <a:cubicBezTo>
                          <a:pt x="525685" y="541401"/>
                          <a:pt x="510540" y="556546"/>
                          <a:pt x="491966" y="556546"/>
                        </a:cubicBezTo>
                        <a:close/>
                        <a:moveTo>
                          <a:pt x="632746" y="356807"/>
                        </a:moveTo>
                        <a:lnTo>
                          <a:pt x="582263" y="306324"/>
                        </a:lnTo>
                        <a:lnTo>
                          <a:pt x="531781" y="255842"/>
                        </a:lnTo>
                        <a:cubicBezTo>
                          <a:pt x="508064" y="232124"/>
                          <a:pt x="469487" y="232124"/>
                          <a:pt x="445770" y="255842"/>
                        </a:cubicBezTo>
                        <a:cubicBezTo>
                          <a:pt x="422053" y="279559"/>
                          <a:pt x="422053" y="318135"/>
                          <a:pt x="445770" y="341852"/>
                        </a:cubicBezTo>
                        <a:lnTo>
                          <a:pt x="496253" y="392335"/>
                        </a:lnTo>
                        <a:lnTo>
                          <a:pt x="546735" y="442817"/>
                        </a:lnTo>
                        <a:cubicBezTo>
                          <a:pt x="558546" y="454628"/>
                          <a:pt x="574167" y="460629"/>
                          <a:pt x="589693" y="460629"/>
                        </a:cubicBezTo>
                        <a:cubicBezTo>
                          <a:pt x="605219" y="460629"/>
                          <a:pt x="620840" y="454724"/>
                          <a:pt x="632651" y="442817"/>
                        </a:cubicBezTo>
                        <a:cubicBezTo>
                          <a:pt x="656368" y="419100"/>
                          <a:pt x="656368" y="380524"/>
                          <a:pt x="632651" y="356807"/>
                        </a:cubicBezTo>
                        <a:close/>
                        <a:moveTo>
                          <a:pt x="455009" y="298799"/>
                        </a:moveTo>
                        <a:cubicBezTo>
                          <a:pt x="455009" y="289751"/>
                          <a:pt x="458534" y="281369"/>
                          <a:pt x="464915" y="274987"/>
                        </a:cubicBezTo>
                        <a:cubicBezTo>
                          <a:pt x="471297" y="268605"/>
                          <a:pt x="479774" y="265081"/>
                          <a:pt x="488728" y="265081"/>
                        </a:cubicBezTo>
                        <a:cubicBezTo>
                          <a:pt x="497681" y="265081"/>
                          <a:pt x="506159" y="268605"/>
                          <a:pt x="512540" y="274987"/>
                        </a:cubicBezTo>
                        <a:lnTo>
                          <a:pt x="553498" y="315944"/>
                        </a:lnTo>
                        <a:lnTo>
                          <a:pt x="505778" y="363665"/>
                        </a:lnTo>
                        <a:lnTo>
                          <a:pt x="464820" y="322707"/>
                        </a:lnTo>
                        <a:cubicBezTo>
                          <a:pt x="458438" y="316325"/>
                          <a:pt x="454914" y="307848"/>
                          <a:pt x="454914" y="298895"/>
                        </a:cubicBezTo>
                        <a:close/>
                        <a:moveTo>
                          <a:pt x="613601" y="423672"/>
                        </a:moveTo>
                        <a:cubicBezTo>
                          <a:pt x="600456" y="436817"/>
                          <a:pt x="579120" y="436817"/>
                          <a:pt x="565880" y="423672"/>
                        </a:cubicBezTo>
                        <a:lnTo>
                          <a:pt x="524923" y="382715"/>
                        </a:lnTo>
                        <a:lnTo>
                          <a:pt x="572643" y="334994"/>
                        </a:lnTo>
                        <a:lnTo>
                          <a:pt x="613601" y="375952"/>
                        </a:lnTo>
                        <a:cubicBezTo>
                          <a:pt x="626745" y="389096"/>
                          <a:pt x="626745" y="410528"/>
                          <a:pt x="613601" y="423672"/>
                        </a:cubicBezTo>
                        <a:close/>
                        <a:moveTo>
                          <a:pt x="160782" y="385858"/>
                        </a:moveTo>
                        <a:lnTo>
                          <a:pt x="160782" y="303562"/>
                        </a:lnTo>
                        <a:cubicBezTo>
                          <a:pt x="160782" y="287179"/>
                          <a:pt x="147447" y="273844"/>
                          <a:pt x="131064" y="273844"/>
                        </a:cubicBezTo>
                        <a:lnTo>
                          <a:pt x="68580" y="273844"/>
                        </a:lnTo>
                        <a:cubicBezTo>
                          <a:pt x="60674" y="273844"/>
                          <a:pt x="54293" y="267462"/>
                          <a:pt x="54293" y="259556"/>
                        </a:cubicBezTo>
                        <a:cubicBezTo>
                          <a:pt x="54293" y="251651"/>
                          <a:pt x="60674" y="245269"/>
                          <a:pt x="68580" y="245269"/>
                        </a:cubicBezTo>
                        <a:lnTo>
                          <a:pt x="131064" y="245269"/>
                        </a:lnTo>
                        <a:cubicBezTo>
                          <a:pt x="163259" y="245269"/>
                          <a:pt x="189357" y="271463"/>
                          <a:pt x="189357" y="303562"/>
                        </a:cubicBezTo>
                        <a:lnTo>
                          <a:pt x="189357" y="385858"/>
                        </a:lnTo>
                        <a:cubicBezTo>
                          <a:pt x="189357" y="418052"/>
                          <a:pt x="163163" y="444151"/>
                          <a:pt x="131064" y="444151"/>
                        </a:cubicBezTo>
                        <a:lnTo>
                          <a:pt x="68580" y="444151"/>
                        </a:lnTo>
                        <a:cubicBezTo>
                          <a:pt x="60674" y="444151"/>
                          <a:pt x="54293" y="437769"/>
                          <a:pt x="54293" y="429863"/>
                        </a:cubicBezTo>
                        <a:cubicBezTo>
                          <a:pt x="54293" y="421958"/>
                          <a:pt x="60674" y="415576"/>
                          <a:pt x="68580" y="415576"/>
                        </a:cubicBezTo>
                        <a:lnTo>
                          <a:pt x="131064" y="415576"/>
                        </a:lnTo>
                        <a:cubicBezTo>
                          <a:pt x="147447" y="415576"/>
                          <a:pt x="160782" y="402241"/>
                          <a:pt x="160782" y="385858"/>
                        </a:cubicBezTo>
                        <a:close/>
                        <a:moveTo>
                          <a:pt x="109728" y="130397"/>
                        </a:moveTo>
                        <a:lnTo>
                          <a:pt x="271177" y="130397"/>
                        </a:lnTo>
                        <a:cubicBezTo>
                          <a:pt x="298799" y="130397"/>
                          <a:pt x="321183" y="107918"/>
                          <a:pt x="321183" y="80391"/>
                        </a:cubicBezTo>
                        <a:lnTo>
                          <a:pt x="321183" y="50006"/>
                        </a:lnTo>
                        <a:cubicBezTo>
                          <a:pt x="321183" y="22384"/>
                          <a:pt x="298704" y="0"/>
                          <a:pt x="271177" y="0"/>
                        </a:cubicBezTo>
                        <a:lnTo>
                          <a:pt x="109728" y="0"/>
                        </a:lnTo>
                        <a:cubicBezTo>
                          <a:pt x="82106" y="0"/>
                          <a:pt x="59722" y="22479"/>
                          <a:pt x="59722" y="50006"/>
                        </a:cubicBezTo>
                        <a:lnTo>
                          <a:pt x="59722" y="80391"/>
                        </a:lnTo>
                        <a:cubicBezTo>
                          <a:pt x="59722" y="108014"/>
                          <a:pt x="82201" y="130397"/>
                          <a:pt x="109728" y="130397"/>
                        </a:cubicBezTo>
                        <a:close/>
                        <a:moveTo>
                          <a:pt x="88297" y="50006"/>
                        </a:moveTo>
                        <a:cubicBezTo>
                          <a:pt x="88297" y="38195"/>
                          <a:pt x="97917" y="28575"/>
                          <a:pt x="109728" y="28575"/>
                        </a:cubicBezTo>
                        <a:lnTo>
                          <a:pt x="271177" y="28575"/>
                        </a:lnTo>
                        <a:cubicBezTo>
                          <a:pt x="282988" y="28575"/>
                          <a:pt x="292608" y="38195"/>
                          <a:pt x="292608" y="50006"/>
                        </a:cubicBezTo>
                        <a:lnTo>
                          <a:pt x="292608" y="80391"/>
                        </a:lnTo>
                        <a:cubicBezTo>
                          <a:pt x="292608" y="92202"/>
                          <a:pt x="282988" y="101822"/>
                          <a:pt x="271177" y="101822"/>
                        </a:cubicBezTo>
                        <a:lnTo>
                          <a:pt x="109728" y="101822"/>
                        </a:lnTo>
                        <a:cubicBezTo>
                          <a:pt x="97917" y="101822"/>
                          <a:pt x="88297" y="92202"/>
                          <a:pt x="88297" y="80391"/>
                        </a:cubicBezTo>
                        <a:lnTo>
                          <a:pt x="88297" y="50006"/>
                        </a:lnTo>
                        <a:close/>
                        <a:moveTo>
                          <a:pt x="281940" y="182975"/>
                        </a:moveTo>
                        <a:cubicBezTo>
                          <a:pt x="274034" y="182309"/>
                          <a:pt x="268224" y="175451"/>
                          <a:pt x="268891" y="167545"/>
                        </a:cubicBezTo>
                        <a:cubicBezTo>
                          <a:pt x="269558" y="159639"/>
                          <a:pt x="276320" y="153829"/>
                          <a:pt x="284321" y="154496"/>
                        </a:cubicBezTo>
                        <a:cubicBezTo>
                          <a:pt x="338519" y="158972"/>
                          <a:pt x="381000" y="204978"/>
                          <a:pt x="381000" y="259366"/>
                        </a:cubicBezTo>
                        <a:lnTo>
                          <a:pt x="381000" y="414528"/>
                        </a:lnTo>
                        <a:cubicBezTo>
                          <a:pt x="381000" y="422434"/>
                          <a:pt x="374618" y="428816"/>
                          <a:pt x="366713" y="428816"/>
                        </a:cubicBezTo>
                        <a:cubicBezTo>
                          <a:pt x="358807" y="428816"/>
                          <a:pt x="352425" y="422434"/>
                          <a:pt x="352425" y="414528"/>
                        </a:cubicBezTo>
                        <a:lnTo>
                          <a:pt x="352425" y="259461"/>
                        </a:lnTo>
                        <a:cubicBezTo>
                          <a:pt x="352425" y="219837"/>
                          <a:pt x="321469" y="186214"/>
                          <a:pt x="282035" y="183071"/>
                        </a:cubicBezTo>
                        <a:close/>
                        <a:moveTo>
                          <a:pt x="257842" y="520732"/>
                        </a:moveTo>
                        <a:cubicBezTo>
                          <a:pt x="257842" y="528638"/>
                          <a:pt x="251460" y="535019"/>
                          <a:pt x="243554" y="535019"/>
                        </a:cubicBezTo>
                        <a:lnTo>
                          <a:pt x="105347" y="535019"/>
                        </a:lnTo>
                        <a:cubicBezTo>
                          <a:pt x="47244" y="535019"/>
                          <a:pt x="0" y="487775"/>
                          <a:pt x="0" y="429673"/>
                        </a:cubicBezTo>
                        <a:lnTo>
                          <a:pt x="0" y="259461"/>
                        </a:lnTo>
                        <a:cubicBezTo>
                          <a:pt x="0" y="205073"/>
                          <a:pt x="42482" y="158972"/>
                          <a:pt x="96679" y="154591"/>
                        </a:cubicBezTo>
                        <a:cubicBezTo>
                          <a:pt x="104680" y="154019"/>
                          <a:pt x="111443" y="159830"/>
                          <a:pt x="112109" y="167640"/>
                        </a:cubicBezTo>
                        <a:cubicBezTo>
                          <a:pt x="112776" y="175546"/>
                          <a:pt x="106871" y="182404"/>
                          <a:pt x="99060" y="183071"/>
                        </a:cubicBezTo>
                        <a:cubicBezTo>
                          <a:pt x="59531" y="186309"/>
                          <a:pt x="28670" y="219837"/>
                          <a:pt x="28670" y="259461"/>
                        </a:cubicBezTo>
                        <a:lnTo>
                          <a:pt x="28670" y="429673"/>
                        </a:lnTo>
                        <a:cubicBezTo>
                          <a:pt x="28670" y="471964"/>
                          <a:pt x="63151" y="506444"/>
                          <a:pt x="105442" y="506444"/>
                        </a:cubicBezTo>
                        <a:lnTo>
                          <a:pt x="243650" y="506444"/>
                        </a:lnTo>
                        <a:cubicBezTo>
                          <a:pt x="251555" y="506444"/>
                          <a:pt x="257937" y="512826"/>
                          <a:pt x="257937" y="520732"/>
                        </a:cubicBezTo>
                        <a:close/>
                      </a:path>
                    </a:pathLst>
                  </a:custGeom>
                  <a:solidFill>
                    <a:srgbClr val="E9F1FF">
                      <a:alpha val="46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75757"/>
                      </a:solidFill>
                      <a:effectLst/>
                      <a:uLnTx/>
                      <a:uFillTx/>
                      <a:ea typeface="+mn-ea"/>
                      <a:cs typeface="+mn-cs"/>
                      <a:sym typeface="Arial"/>
                    </a:endParaRPr>
                  </a:p>
                </p:txBody>
              </p:sp>
            </p:grpSp>
          </p:grpSp>
          <p:grpSp>
            <p:nvGrpSpPr>
              <p:cNvPr id="167" name="Group 166">
                <a:extLst>
                  <a:ext uri="{FF2B5EF4-FFF2-40B4-BE49-F238E27FC236}">
                    <a16:creationId xmlns:a16="http://schemas.microsoft.com/office/drawing/2014/main" id="{54D04249-F472-D24C-61B5-F76C058D2DF5}"/>
                  </a:ext>
                </a:extLst>
              </p:cNvPr>
              <p:cNvGrpSpPr/>
              <p:nvPr/>
            </p:nvGrpSpPr>
            <p:grpSpPr>
              <a:xfrm>
                <a:off x="4180125" y="5480501"/>
                <a:ext cx="1188720" cy="1157723"/>
                <a:chOff x="4180125" y="5456117"/>
                <a:chExt cx="1188720" cy="1157723"/>
              </a:xfrm>
            </p:grpSpPr>
            <p:sp>
              <p:nvSpPr>
                <p:cNvPr id="98" name="TextBox 97">
                  <a:extLst>
                    <a:ext uri="{FF2B5EF4-FFF2-40B4-BE49-F238E27FC236}">
                      <a16:creationId xmlns:a16="http://schemas.microsoft.com/office/drawing/2014/main" id="{2F0B5B11-5D63-DE4E-8618-93288A6B487D}"/>
                    </a:ext>
                  </a:extLst>
                </p:cNvPr>
                <p:cNvSpPr txBox="1"/>
                <p:nvPr/>
              </p:nvSpPr>
              <p:spPr bwMode="gray">
                <a:xfrm>
                  <a:off x="4180125" y="5456117"/>
                  <a:ext cx="1188720" cy="3015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Aerospace </a:t>
                  </a:r>
                </a:p>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&amp; Defense</a:t>
                  </a:r>
                </a:p>
              </p:txBody>
            </p:sp>
            <p:grpSp>
              <p:nvGrpSpPr>
                <p:cNvPr id="133" name="Group 132">
                  <a:extLst>
                    <a:ext uri="{FF2B5EF4-FFF2-40B4-BE49-F238E27FC236}">
                      <a16:creationId xmlns:a16="http://schemas.microsoft.com/office/drawing/2014/main" id="{26E2D468-F91A-8C93-4098-4FE821F3FCD7}"/>
                    </a:ext>
                  </a:extLst>
                </p:cNvPr>
                <p:cNvGrpSpPr/>
                <p:nvPr/>
              </p:nvGrpSpPr>
              <p:grpSpPr>
                <a:xfrm>
                  <a:off x="4379207" y="5814665"/>
                  <a:ext cx="799175" cy="799175"/>
                  <a:chOff x="4620048" y="6073487"/>
                  <a:chExt cx="799175" cy="799175"/>
                </a:xfrm>
              </p:grpSpPr>
              <p:sp>
                <p:nvSpPr>
                  <p:cNvPr id="115" name="Oval 114">
                    <a:extLst>
                      <a:ext uri="{FF2B5EF4-FFF2-40B4-BE49-F238E27FC236}">
                        <a16:creationId xmlns:a16="http://schemas.microsoft.com/office/drawing/2014/main" id="{A8F57F00-8561-6EAF-797F-DDC67C71B3A6}"/>
                      </a:ext>
                    </a:extLst>
                  </p:cNvPr>
                  <p:cNvSpPr/>
                  <p:nvPr/>
                </p:nvSpPr>
                <p:spPr>
                  <a:xfrm>
                    <a:off x="4620048" y="6073487"/>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6</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105" name="Freeform 104">
                    <a:extLst>
                      <a:ext uri="{FF2B5EF4-FFF2-40B4-BE49-F238E27FC236}">
                        <a16:creationId xmlns:a16="http://schemas.microsoft.com/office/drawing/2014/main" id="{EA2E91C7-0C55-240D-FF2F-B82A884A9E01}"/>
                      </a:ext>
                    </a:extLst>
                  </p:cNvPr>
                  <p:cNvSpPr/>
                  <p:nvPr/>
                </p:nvSpPr>
                <p:spPr>
                  <a:xfrm rot="2700000">
                    <a:off x="4927018" y="6243897"/>
                    <a:ext cx="449058" cy="273079"/>
                  </a:xfrm>
                  <a:custGeom>
                    <a:avLst/>
                    <a:gdLst>
                      <a:gd name="connsiteX0" fmla="*/ 481111 w 962033"/>
                      <a:gd name="connsiteY0" fmla="*/ 373285 h 585026"/>
                      <a:gd name="connsiteX1" fmla="*/ 379456 w 962033"/>
                      <a:gd name="connsiteY1" fmla="*/ 475583 h 585026"/>
                      <a:gd name="connsiteX2" fmla="*/ 481016 w 962033"/>
                      <a:gd name="connsiteY2" fmla="*/ 509588 h 585026"/>
                      <a:gd name="connsiteX3" fmla="*/ 481206 w 962033"/>
                      <a:gd name="connsiteY3" fmla="*/ 509588 h 585026"/>
                      <a:gd name="connsiteX4" fmla="*/ 582766 w 962033"/>
                      <a:gd name="connsiteY4" fmla="*/ 475583 h 585026"/>
                      <a:gd name="connsiteX5" fmla="*/ 481111 w 962033"/>
                      <a:gd name="connsiteY5" fmla="*/ 373285 h 585026"/>
                      <a:gd name="connsiteX6" fmla="*/ 481016 w 962033"/>
                      <a:gd name="connsiteY6" fmla="*/ 344710 h 585026"/>
                      <a:gd name="connsiteX7" fmla="*/ 611067 w 962033"/>
                      <a:gd name="connsiteY7" fmla="*/ 475583 h 585026"/>
                      <a:gd name="connsiteX8" fmla="*/ 495214 w 962033"/>
                      <a:gd name="connsiteY8" fmla="*/ 537782 h 585026"/>
                      <a:gd name="connsiteX9" fmla="*/ 495214 w 962033"/>
                      <a:gd name="connsiteY9" fmla="*/ 570738 h 585026"/>
                      <a:gd name="connsiteX10" fmla="*/ 481016 w 962033"/>
                      <a:gd name="connsiteY10" fmla="*/ 585026 h 585026"/>
                      <a:gd name="connsiteX11" fmla="*/ 466819 w 962033"/>
                      <a:gd name="connsiteY11" fmla="*/ 570738 h 585026"/>
                      <a:gd name="connsiteX12" fmla="*/ 466819 w 962033"/>
                      <a:gd name="connsiteY12" fmla="*/ 537782 h 585026"/>
                      <a:gd name="connsiteX13" fmla="*/ 396493 w 962033"/>
                      <a:gd name="connsiteY13" fmla="*/ 525209 h 585026"/>
                      <a:gd name="connsiteX14" fmla="*/ 350966 w 962033"/>
                      <a:gd name="connsiteY14" fmla="*/ 475583 h 585026"/>
                      <a:gd name="connsiteX15" fmla="*/ 481016 w 962033"/>
                      <a:gd name="connsiteY15" fmla="*/ 344710 h 585026"/>
                      <a:gd name="connsiteX16" fmla="*/ 481016 w 962033"/>
                      <a:gd name="connsiteY16" fmla="*/ 232314 h 585026"/>
                      <a:gd name="connsiteX17" fmla="*/ 499946 w 962033"/>
                      <a:gd name="connsiteY17" fmla="*/ 251078 h 585026"/>
                      <a:gd name="connsiteX18" fmla="*/ 499946 w 962033"/>
                      <a:gd name="connsiteY18" fmla="*/ 251555 h 585026"/>
                      <a:gd name="connsiteX19" fmla="*/ 481016 w 962033"/>
                      <a:gd name="connsiteY19" fmla="*/ 270605 h 585026"/>
                      <a:gd name="connsiteX20" fmla="*/ 462086 w 962033"/>
                      <a:gd name="connsiteY20" fmla="*/ 251555 h 585026"/>
                      <a:gd name="connsiteX21" fmla="*/ 481016 w 962033"/>
                      <a:gd name="connsiteY21" fmla="*/ 232314 h 585026"/>
                      <a:gd name="connsiteX22" fmla="*/ 481016 w 962033"/>
                      <a:gd name="connsiteY22" fmla="*/ 160591 h 585026"/>
                      <a:gd name="connsiteX23" fmla="*/ 499946 w 962033"/>
                      <a:gd name="connsiteY23" fmla="*/ 179641 h 585026"/>
                      <a:gd name="connsiteX24" fmla="*/ 499946 w 962033"/>
                      <a:gd name="connsiteY24" fmla="*/ 180689 h 585026"/>
                      <a:gd name="connsiteX25" fmla="*/ 481016 w 962033"/>
                      <a:gd name="connsiteY25" fmla="*/ 199739 h 585026"/>
                      <a:gd name="connsiteX26" fmla="*/ 462086 w 962033"/>
                      <a:gd name="connsiteY26" fmla="*/ 180689 h 585026"/>
                      <a:gd name="connsiteX27" fmla="*/ 462086 w 962033"/>
                      <a:gd name="connsiteY27" fmla="*/ 179641 h 585026"/>
                      <a:gd name="connsiteX28" fmla="*/ 481016 w 962033"/>
                      <a:gd name="connsiteY28" fmla="*/ 160591 h 585026"/>
                      <a:gd name="connsiteX29" fmla="*/ 649211 w 962033"/>
                      <a:gd name="connsiteY29" fmla="*/ 125825 h 585026"/>
                      <a:gd name="connsiteX30" fmla="*/ 649211 w 962033"/>
                      <a:gd name="connsiteY30" fmla="*/ 226409 h 585026"/>
                      <a:gd name="connsiteX31" fmla="*/ 933637 w 962033"/>
                      <a:gd name="connsiteY31" fmla="*/ 226409 h 585026"/>
                      <a:gd name="connsiteX32" fmla="*/ 933637 w 962033"/>
                      <a:gd name="connsiteY32" fmla="*/ 125825 h 585026"/>
                      <a:gd name="connsiteX33" fmla="*/ 28395 w 962033"/>
                      <a:gd name="connsiteY33" fmla="*/ 125825 h 585026"/>
                      <a:gd name="connsiteX34" fmla="*/ 28395 w 962033"/>
                      <a:gd name="connsiteY34" fmla="*/ 226409 h 585026"/>
                      <a:gd name="connsiteX35" fmla="*/ 312821 w 962033"/>
                      <a:gd name="connsiteY35" fmla="*/ 226409 h 585026"/>
                      <a:gd name="connsiteX36" fmla="*/ 312821 w 962033"/>
                      <a:gd name="connsiteY36" fmla="*/ 125825 h 585026"/>
                      <a:gd name="connsiteX37" fmla="*/ 646372 w 962033"/>
                      <a:gd name="connsiteY37" fmla="*/ 97250 h 585026"/>
                      <a:gd name="connsiteX38" fmla="*/ 936477 w 962033"/>
                      <a:gd name="connsiteY38" fmla="*/ 97250 h 585026"/>
                      <a:gd name="connsiteX39" fmla="*/ 962033 w 962033"/>
                      <a:gd name="connsiteY39" fmla="*/ 122967 h 585026"/>
                      <a:gd name="connsiteX40" fmla="*/ 962033 w 962033"/>
                      <a:gd name="connsiteY40" fmla="*/ 229267 h 585026"/>
                      <a:gd name="connsiteX41" fmla="*/ 936477 w 962033"/>
                      <a:gd name="connsiteY41" fmla="*/ 254984 h 585026"/>
                      <a:gd name="connsiteX42" fmla="*/ 646372 w 962033"/>
                      <a:gd name="connsiteY42" fmla="*/ 254984 h 585026"/>
                      <a:gd name="connsiteX43" fmla="*/ 620816 w 962033"/>
                      <a:gd name="connsiteY43" fmla="*/ 229267 h 585026"/>
                      <a:gd name="connsiteX44" fmla="*/ 620816 w 962033"/>
                      <a:gd name="connsiteY44" fmla="*/ 122967 h 585026"/>
                      <a:gd name="connsiteX45" fmla="*/ 646372 w 962033"/>
                      <a:gd name="connsiteY45" fmla="*/ 97250 h 585026"/>
                      <a:gd name="connsiteX46" fmla="*/ 25556 w 962033"/>
                      <a:gd name="connsiteY46" fmla="*/ 97250 h 585026"/>
                      <a:gd name="connsiteX47" fmla="*/ 315661 w 962033"/>
                      <a:gd name="connsiteY47" fmla="*/ 97250 h 585026"/>
                      <a:gd name="connsiteX48" fmla="*/ 341217 w 962033"/>
                      <a:gd name="connsiteY48" fmla="*/ 122967 h 585026"/>
                      <a:gd name="connsiteX49" fmla="*/ 341217 w 962033"/>
                      <a:gd name="connsiteY49" fmla="*/ 229267 h 585026"/>
                      <a:gd name="connsiteX50" fmla="*/ 315661 w 962033"/>
                      <a:gd name="connsiteY50" fmla="*/ 254984 h 585026"/>
                      <a:gd name="connsiteX51" fmla="*/ 25556 w 962033"/>
                      <a:gd name="connsiteY51" fmla="*/ 254984 h 585026"/>
                      <a:gd name="connsiteX52" fmla="*/ 0 w 962033"/>
                      <a:gd name="connsiteY52" fmla="*/ 229267 h 585026"/>
                      <a:gd name="connsiteX53" fmla="*/ 0 w 962033"/>
                      <a:gd name="connsiteY53" fmla="*/ 122967 h 585026"/>
                      <a:gd name="connsiteX54" fmla="*/ 25556 w 962033"/>
                      <a:gd name="connsiteY54" fmla="*/ 97250 h 585026"/>
                      <a:gd name="connsiteX55" fmla="*/ 481016 w 962033"/>
                      <a:gd name="connsiteY55" fmla="*/ 90011 h 585026"/>
                      <a:gd name="connsiteX56" fmla="*/ 499946 w 962033"/>
                      <a:gd name="connsiteY56" fmla="*/ 108775 h 585026"/>
                      <a:gd name="connsiteX57" fmla="*/ 499946 w 962033"/>
                      <a:gd name="connsiteY57" fmla="*/ 109252 h 585026"/>
                      <a:gd name="connsiteX58" fmla="*/ 481016 w 962033"/>
                      <a:gd name="connsiteY58" fmla="*/ 128302 h 585026"/>
                      <a:gd name="connsiteX59" fmla="*/ 481016 w 962033"/>
                      <a:gd name="connsiteY59" fmla="*/ 128397 h 585026"/>
                      <a:gd name="connsiteX60" fmla="*/ 462086 w 962033"/>
                      <a:gd name="connsiteY60" fmla="*/ 109347 h 585026"/>
                      <a:gd name="connsiteX61" fmla="*/ 481016 w 962033"/>
                      <a:gd name="connsiteY61" fmla="*/ 90011 h 585026"/>
                      <a:gd name="connsiteX62" fmla="*/ 462560 w 962033"/>
                      <a:gd name="connsiteY62" fmla="*/ 28670 h 585026"/>
                      <a:gd name="connsiteX63" fmla="*/ 429432 w 962033"/>
                      <a:gd name="connsiteY63" fmla="*/ 62008 h 585026"/>
                      <a:gd name="connsiteX64" fmla="*/ 429432 w 962033"/>
                      <a:gd name="connsiteY64" fmla="*/ 71342 h 585026"/>
                      <a:gd name="connsiteX65" fmla="*/ 419967 w 962033"/>
                      <a:gd name="connsiteY65" fmla="*/ 84868 h 585026"/>
                      <a:gd name="connsiteX66" fmla="*/ 397629 w 962033"/>
                      <a:gd name="connsiteY66" fmla="*/ 116110 h 585026"/>
                      <a:gd name="connsiteX67" fmla="*/ 397629 w 962033"/>
                      <a:gd name="connsiteY67" fmla="*/ 254508 h 585026"/>
                      <a:gd name="connsiteX68" fmla="*/ 430757 w 962033"/>
                      <a:gd name="connsiteY68" fmla="*/ 287846 h 585026"/>
                      <a:gd name="connsiteX69" fmla="*/ 531182 w 962033"/>
                      <a:gd name="connsiteY69" fmla="*/ 287846 h 585026"/>
                      <a:gd name="connsiteX70" fmla="*/ 564310 w 962033"/>
                      <a:gd name="connsiteY70" fmla="*/ 254508 h 585026"/>
                      <a:gd name="connsiteX71" fmla="*/ 564310 w 962033"/>
                      <a:gd name="connsiteY71" fmla="*/ 116110 h 585026"/>
                      <a:gd name="connsiteX72" fmla="*/ 541972 w 962033"/>
                      <a:gd name="connsiteY72" fmla="*/ 84868 h 585026"/>
                      <a:gd name="connsiteX73" fmla="*/ 532507 w 962033"/>
                      <a:gd name="connsiteY73" fmla="*/ 71342 h 585026"/>
                      <a:gd name="connsiteX74" fmla="*/ 532507 w 962033"/>
                      <a:gd name="connsiteY74" fmla="*/ 62008 h 585026"/>
                      <a:gd name="connsiteX75" fmla="*/ 499379 w 962033"/>
                      <a:gd name="connsiteY75" fmla="*/ 28670 h 585026"/>
                      <a:gd name="connsiteX76" fmla="*/ 462560 w 962033"/>
                      <a:gd name="connsiteY76" fmla="*/ 0 h 585026"/>
                      <a:gd name="connsiteX77" fmla="*/ 499379 w 962033"/>
                      <a:gd name="connsiteY77" fmla="*/ 0 h 585026"/>
                      <a:gd name="connsiteX78" fmla="*/ 560902 w 962033"/>
                      <a:gd name="connsiteY78" fmla="*/ 61913 h 585026"/>
                      <a:gd name="connsiteX79" fmla="*/ 560902 w 962033"/>
                      <a:gd name="connsiteY79" fmla="*/ 62103 h 585026"/>
                      <a:gd name="connsiteX80" fmla="*/ 592705 w 962033"/>
                      <a:gd name="connsiteY80" fmla="*/ 116110 h 585026"/>
                      <a:gd name="connsiteX81" fmla="*/ 592705 w 962033"/>
                      <a:gd name="connsiteY81" fmla="*/ 254508 h 585026"/>
                      <a:gd name="connsiteX82" fmla="*/ 531182 w 962033"/>
                      <a:gd name="connsiteY82" fmla="*/ 316421 h 585026"/>
                      <a:gd name="connsiteX83" fmla="*/ 430757 w 962033"/>
                      <a:gd name="connsiteY83" fmla="*/ 316421 h 585026"/>
                      <a:gd name="connsiteX84" fmla="*/ 369234 w 962033"/>
                      <a:gd name="connsiteY84" fmla="*/ 254508 h 585026"/>
                      <a:gd name="connsiteX85" fmla="*/ 369234 w 962033"/>
                      <a:gd name="connsiteY85" fmla="*/ 116110 h 585026"/>
                      <a:gd name="connsiteX86" fmla="*/ 401037 w 962033"/>
                      <a:gd name="connsiteY86" fmla="*/ 62103 h 585026"/>
                      <a:gd name="connsiteX87" fmla="*/ 401037 w 962033"/>
                      <a:gd name="connsiteY87" fmla="*/ 61913 h 585026"/>
                      <a:gd name="connsiteX88" fmla="*/ 462560 w 962033"/>
                      <a:gd name="connsiteY88" fmla="*/ 0 h 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033" h="585026">
                        <a:moveTo>
                          <a:pt x="481111" y="373285"/>
                        </a:moveTo>
                        <a:cubicBezTo>
                          <a:pt x="425078" y="373285"/>
                          <a:pt x="379456" y="419196"/>
                          <a:pt x="379456" y="475583"/>
                        </a:cubicBezTo>
                        <a:cubicBezTo>
                          <a:pt x="379456" y="491966"/>
                          <a:pt x="420250" y="509588"/>
                          <a:pt x="481016" y="509588"/>
                        </a:cubicBezTo>
                        <a:lnTo>
                          <a:pt x="481206" y="509588"/>
                        </a:lnTo>
                        <a:cubicBezTo>
                          <a:pt x="541972" y="509588"/>
                          <a:pt x="582766" y="491966"/>
                          <a:pt x="582766" y="475583"/>
                        </a:cubicBezTo>
                        <a:cubicBezTo>
                          <a:pt x="582766" y="419196"/>
                          <a:pt x="537144" y="373285"/>
                          <a:pt x="481111" y="373285"/>
                        </a:cubicBezTo>
                        <a:close/>
                        <a:moveTo>
                          <a:pt x="481016" y="344710"/>
                        </a:moveTo>
                        <a:cubicBezTo>
                          <a:pt x="552762" y="344710"/>
                          <a:pt x="611067" y="403479"/>
                          <a:pt x="611067" y="475583"/>
                        </a:cubicBezTo>
                        <a:cubicBezTo>
                          <a:pt x="611067" y="518160"/>
                          <a:pt x="551531" y="535305"/>
                          <a:pt x="495214" y="537782"/>
                        </a:cubicBezTo>
                        <a:lnTo>
                          <a:pt x="495214" y="570738"/>
                        </a:lnTo>
                        <a:cubicBezTo>
                          <a:pt x="495214" y="578644"/>
                          <a:pt x="488872" y="585026"/>
                          <a:pt x="481016" y="585026"/>
                        </a:cubicBezTo>
                        <a:cubicBezTo>
                          <a:pt x="473160" y="585026"/>
                          <a:pt x="466819" y="578644"/>
                          <a:pt x="466819" y="570738"/>
                        </a:cubicBezTo>
                        <a:lnTo>
                          <a:pt x="466819" y="537782"/>
                        </a:lnTo>
                        <a:cubicBezTo>
                          <a:pt x="440222" y="536639"/>
                          <a:pt x="415707" y="532353"/>
                          <a:pt x="396493" y="525209"/>
                        </a:cubicBezTo>
                        <a:cubicBezTo>
                          <a:pt x="358822" y="511302"/>
                          <a:pt x="350966" y="490538"/>
                          <a:pt x="350966" y="475583"/>
                        </a:cubicBezTo>
                        <a:cubicBezTo>
                          <a:pt x="350966" y="403384"/>
                          <a:pt x="409271" y="344710"/>
                          <a:pt x="481016" y="344710"/>
                        </a:cubicBezTo>
                        <a:close/>
                        <a:moveTo>
                          <a:pt x="481016" y="232314"/>
                        </a:moveTo>
                        <a:cubicBezTo>
                          <a:pt x="491428" y="232314"/>
                          <a:pt x="499946" y="240601"/>
                          <a:pt x="499946" y="251078"/>
                        </a:cubicBezTo>
                        <a:lnTo>
                          <a:pt x="499946" y="251555"/>
                        </a:lnTo>
                        <a:cubicBezTo>
                          <a:pt x="499946" y="262032"/>
                          <a:pt x="491428" y="270605"/>
                          <a:pt x="481016" y="270605"/>
                        </a:cubicBezTo>
                        <a:cubicBezTo>
                          <a:pt x="470605" y="270605"/>
                          <a:pt x="462086" y="262032"/>
                          <a:pt x="462086" y="251555"/>
                        </a:cubicBezTo>
                        <a:cubicBezTo>
                          <a:pt x="462086" y="241077"/>
                          <a:pt x="470605" y="232314"/>
                          <a:pt x="481016" y="232314"/>
                        </a:cubicBezTo>
                        <a:close/>
                        <a:moveTo>
                          <a:pt x="481016" y="160591"/>
                        </a:moveTo>
                        <a:cubicBezTo>
                          <a:pt x="491428" y="160591"/>
                          <a:pt x="499946" y="169163"/>
                          <a:pt x="499946" y="179641"/>
                        </a:cubicBezTo>
                        <a:lnTo>
                          <a:pt x="499946" y="180689"/>
                        </a:lnTo>
                        <a:cubicBezTo>
                          <a:pt x="499946" y="191166"/>
                          <a:pt x="491428" y="199739"/>
                          <a:pt x="481016" y="199739"/>
                        </a:cubicBezTo>
                        <a:cubicBezTo>
                          <a:pt x="470605" y="199739"/>
                          <a:pt x="462086" y="191166"/>
                          <a:pt x="462086" y="180689"/>
                        </a:cubicBezTo>
                        <a:lnTo>
                          <a:pt x="462086" y="179641"/>
                        </a:lnTo>
                        <a:cubicBezTo>
                          <a:pt x="462086" y="169163"/>
                          <a:pt x="470605" y="160591"/>
                          <a:pt x="481016" y="160591"/>
                        </a:cubicBezTo>
                        <a:close/>
                        <a:moveTo>
                          <a:pt x="649211" y="125825"/>
                        </a:moveTo>
                        <a:lnTo>
                          <a:pt x="649211" y="226409"/>
                        </a:lnTo>
                        <a:lnTo>
                          <a:pt x="933637" y="226409"/>
                        </a:lnTo>
                        <a:lnTo>
                          <a:pt x="933637" y="125825"/>
                        </a:lnTo>
                        <a:close/>
                        <a:moveTo>
                          <a:pt x="28395" y="125825"/>
                        </a:moveTo>
                        <a:lnTo>
                          <a:pt x="28395" y="226409"/>
                        </a:lnTo>
                        <a:lnTo>
                          <a:pt x="312821" y="226409"/>
                        </a:lnTo>
                        <a:lnTo>
                          <a:pt x="312821" y="125825"/>
                        </a:lnTo>
                        <a:close/>
                        <a:moveTo>
                          <a:pt x="646372" y="97250"/>
                        </a:moveTo>
                        <a:lnTo>
                          <a:pt x="936477" y="97250"/>
                        </a:lnTo>
                        <a:cubicBezTo>
                          <a:pt x="950580" y="97250"/>
                          <a:pt x="962033" y="108775"/>
                          <a:pt x="962033" y="122967"/>
                        </a:cubicBezTo>
                        <a:lnTo>
                          <a:pt x="962033" y="229267"/>
                        </a:lnTo>
                        <a:cubicBezTo>
                          <a:pt x="962033" y="243459"/>
                          <a:pt x="950580" y="254984"/>
                          <a:pt x="936477" y="254984"/>
                        </a:cubicBezTo>
                        <a:lnTo>
                          <a:pt x="646372" y="254984"/>
                        </a:lnTo>
                        <a:cubicBezTo>
                          <a:pt x="632269" y="254984"/>
                          <a:pt x="620816" y="243459"/>
                          <a:pt x="620816" y="229267"/>
                        </a:cubicBezTo>
                        <a:lnTo>
                          <a:pt x="620816" y="122967"/>
                        </a:lnTo>
                        <a:cubicBezTo>
                          <a:pt x="620816" y="108775"/>
                          <a:pt x="632269" y="97250"/>
                          <a:pt x="646372" y="97250"/>
                        </a:cubicBezTo>
                        <a:close/>
                        <a:moveTo>
                          <a:pt x="25556" y="97250"/>
                        </a:moveTo>
                        <a:lnTo>
                          <a:pt x="315661" y="97250"/>
                        </a:lnTo>
                        <a:cubicBezTo>
                          <a:pt x="329764" y="97250"/>
                          <a:pt x="341217" y="108775"/>
                          <a:pt x="341217" y="122967"/>
                        </a:cubicBezTo>
                        <a:lnTo>
                          <a:pt x="341217" y="229267"/>
                        </a:lnTo>
                        <a:cubicBezTo>
                          <a:pt x="341217" y="243459"/>
                          <a:pt x="329764" y="254984"/>
                          <a:pt x="315661" y="254984"/>
                        </a:cubicBezTo>
                        <a:lnTo>
                          <a:pt x="25556" y="254984"/>
                        </a:lnTo>
                        <a:cubicBezTo>
                          <a:pt x="11453" y="254984"/>
                          <a:pt x="0" y="243459"/>
                          <a:pt x="0" y="229267"/>
                        </a:cubicBezTo>
                        <a:lnTo>
                          <a:pt x="0" y="122967"/>
                        </a:lnTo>
                        <a:cubicBezTo>
                          <a:pt x="0" y="108775"/>
                          <a:pt x="11453" y="97250"/>
                          <a:pt x="25556" y="97250"/>
                        </a:cubicBezTo>
                        <a:close/>
                        <a:moveTo>
                          <a:pt x="481016" y="90011"/>
                        </a:moveTo>
                        <a:cubicBezTo>
                          <a:pt x="491428" y="90011"/>
                          <a:pt x="499946" y="98298"/>
                          <a:pt x="499946" y="108775"/>
                        </a:cubicBezTo>
                        <a:lnTo>
                          <a:pt x="499946" y="109252"/>
                        </a:lnTo>
                        <a:cubicBezTo>
                          <a:pt x="499946" y="119729"/>
                          <a:pt x="491428" y="128302"/>
                          <a:pt x="481016" y="128302"/>
                        </a:cubicBezTo>
                        <a:lnTo>
                          <a:pt x="481016" y="128397"/>
                        </a:lnTo>
                        <a:cubicBezTo>
                          <a:pt x="470605" y="128397"/>
                          <a:pt x="462086" y="119920"/>
                          <a:pt x="462086" y="109347"/>
                        </a:cubicBezTo>
                        <a:cubicBezTo>
                          <a:pt x="462086" y="98774"/>
                          <a:pt x="470605" y="90011"/>
                          <a:pt x="481016" y="90011"/>
                        </a:cubicBezTo>
                        <a:close/>
                        <a:moveTo>
                          <a:pt x="462560" y="28670"/>
                        </a:moveTo>
                        <a:cubicBezTo>
                          <a:pt x="444292" y="28670"/>
                          <a:pt x="429432" y="43625"/>
                          <a:pt x="429432" y="62008"/>
                        </a:cubicBezTo>
                        <a:lnTo>
                          <a:pt x="429432" y="71342"/>
                        </a:lnTo>
                        <a:cubicBezTo>
                          <a:pt x="429432" y="77438"/>
                          <a:pt x="425646" y="82868"/>
                          <a:pt x="419967" y="84868"/>
                        </a:cubicBezTo>
                        <a:cubicBezTo>
                          <a:pt x="406621" y="89535"/>
                          <a:pt x="397629" y="102108"/>
                          <a:pt x="397629" y="116110"/>
                        </a:cubicBezTo>
                        <a:lnTo>
                          <a:pt x="397629" y="254508"/>
                        </a:lnTo>
                        <a:cubicBezTo>
                          <a:pt x="397629" y="272891"/>
                          <a:pt x="412489" y="287846"/>
                          <a:pt x="430757" y="287846"/>
                        </a:cubicBezTo>
                        <a:lnTo>
                          <a:pt x="531182" y="287846"/>
                        </a:lnTo>
                        <a:cubicBezTo>
                          <a:pt x="549449" y="287846"/>
                          <a:pt x="564310" y="272891"/>
                          <a:pt x="564310" y="254508"/>
                        </a:cubicBezTo>
                        <a:lnTo>
                          <a:pt x="564310" y="116110"/>
                        </a:lnTo>
                        <a:cubicBezTo>
                          <a:pt x="564310" y="102203"/>
                          <a:pt x="555318" y="89630"/>
                          <a:pt x="541972" y="84868"/>
                        </a:cubicBezTo>
                        <a:cubicBezTo>
                          <a:pt x="536293" y="82772"/>
                          <a:pt x="532507" y="77438"/>
                          <a:pt x="532507" y="71342"/>
                        </a:cubicBezTo>
                        <a:lnTo>
                          <a:pt x="532507" y="62008"/>
                        </a:lnTo>
                        <a:cubicBezTo>
                          <a:pt x="532507" y="43625"/>
                          <a:pt x="517647" y="28670"/>
                          <a:pt x="499379" y="28670"/>
                        </a:cubicBezTo>
                        <a:close/>
                        <a:moveTo>
                          <a:pt x="462560" y="0"/>
                        </a:moveTo>
                        <a:lnTo>
                          <a:pt x="499379" y="0"/>
                        </a:lnTo>
                        <a:cubicBezTo>
                          <a:pt x="533264" y="0"/>
                          <a:pt x="560902" y="27813"/>
                          <a:pt x="560902" y="61913"/>
                        </a:cubicBezTo>
                        <a:lnTo>
                          <a:pt x="560902" y="62103"/>
                        </a:lnTo>
                        <a:cubicBezTo>
                          <a:pt x="580306" y="72962"/>
                          <a:pt x="592705" y="93536"/>
                          <a:pt x="592705" y="116110"/>
                        </a:cubicBezTo>
                        <a:lnTo>
                          <a:pt x="592705" y="254508"/>
                        </a:lnTo>
                        <a:cubicBezTo>
                          <a:pt x="592705" y="288608"/>
                          <a:pt x="565067" y="316421"/>
                          <a:pt x="531182" y="316421"/>
                        </a:cubicBezTo>
                        <a:lnTo>
                          <a:pt x="430757" y="316421"/>
                        </a:lnTo>
                        <a:cubicBezTo>
                          <a:pt x="396872" y="316421"/>
                          <a:pt x="369234" y="288608"/>
                          <a:pt x="369234" y="254508"/>
                        </a:cubicBezTo>
                        <a:lnTo>
                          <a:pt x="369234" y="116110"/>
                        </a:lnTo>
                        <a:cubicBezTo>
                          <a:pt x="369234" y="93440"/>
                          <a:pt x="381633" y="72866"/>
                          <a:pt x="401037" y="62103"/>
                        </a:cubicBezTo>
                        <a:lnTo>
                          <a:pt x="401037" y="61913"/>
                        </a:lnTo>
                        <a:cubicBezTo>
                          <a:pt x="401037" y="27813"/>
                          <a:pt x="428675" y="0"/>
                          <a:pt x="462560" y="0"/>
                        </a:cubicBezTo>
                        <a:close/>
                      </a:path>
                    </a:pathLst>
                  </a:custGeom>
                  <a:solidFill>
                    <a:srgbClr val="E9F1FF">
                      <a:alpha val="46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mn-ea"/>
                      <a:cs typeface="Arial"/>
                    </a:endParaRPr>
                  </a:p>
                </p:txBody>
              </p:sp>
            </p:grpSp>
          </p:grpSp>
          <p:grpSp>
            <p:nvGrpSpPr>
              <p:cNvPr id="166" name="Group 165">
                <a:extLst>
                  <a:ext uri="{FF2B5EF4-FFF2-40B4-BE49-F238E27FC236}">
                    <a16:creationId xmlns:a16="http://schemas.microsoft.com/office/drawing/2014/main" id="{80685417-DE97-D4B2-9012-566866D563E6}"/>
                  </a:ext>
                </a:extLst>
              </p:cNvPr>
              <p:cNvGrpSpPr/>
              <p:nvPr/>
            </p:nvGrpSpPr>
            <p:grpSpPr>
              <a:xfrm>
                <a:off x="5397049" y="5474258"/>
                <a:ext cx="1425826" cy="1163966"/>
                <a:chOff x="5397049" y="5449874"/>
                <a:chExt cx="1425826" cy="1163966"/>
              </a:xfrm>
            </p:grpSpPr>
            <p:sp>
              <p:nvSpPr>
                <p:cNvPr id="114" name="TextBox 113">
                  <a:extLst>
                    <a:ext uri="{FF2B5EF4-FFF2-40B4-BE49-F238E27FC236}">
                      <a16:creationId xmlns:a16="http://schemas.microsoft.com/office/drawing/2014/main" id="{28087791-63FD-29BF-4928-63897B49567C}"/>
                    </a:ext>
                  </a:extLst>
                </p:cNvPr>
                <p:cNvSpPr txBox="1"/>
                <p:nvPr/>
              </p:nvSpPr>
              <p:spPr bwMode="gray">
                <a:xfrm>
                  <a:off x="5397049" y="5449874"/>
                  <a:ext cx="1425826" cy="301599"/>
                </a:xfrm>
                <a:prstGeom prst="rect">
                  <a:avLst/>
                </a:prstGeom>
                <a:noFill/>
              </p:spPr>
              <p:txBody>
                <a:bodyPr wrap="square" lIns="12181" tIns="12181" rIns="12181" bIns="12181" rtlCol="0" anchor="b">
                  <a:spAutoFit/>
                </a:bodyPr>
                <a:lstStyle/>
                <a:p>
                  <a:pPr marL="0" marR="0" lvl="0" indent="0" algn="ctr" defTabSz="10876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Arial" panose="020B0604020202020204" pitchFamily="34" charset="0"/>
                    </a:rPr>
                    <a:t>Health Care Equipment &amp; Services</a:t>
                  </a:r>
                </a:p>
              </p:txBody>
            </p:sp>
            <p:grpSp>
              <p:nvGrpSpPr>
                <p:cNvPr id="160" name="Group 159">
                  <a:extLst>
                    <a:ext uri="{FF2B5EF4-FFF2-40B4-BE49-F238E27FC236}">
                      <a16:creationId xmlns:a16="http://schemas.microsoft.com/office/drawing/2014/main" id="{74994ACD-F750-499A-DC57-64F632CDCFE1}"/>
                    </a:ext>
                  </a:extLst>
                </p:cNvPr>
                <p:cNvGrpSpPr/>
                <p:nvPr/>
              </p:nvGrpSpPr>
              <p:grpSpPr>
                <a:xfrm>
                  <a:off x="5700586" y="5814665"/>
                  <a:ext cx="799175" cy="799175"/>
                  <a:chOff x="5866559" y="5814665"/>
                  <a:chExt cx="799175" cy="799175"/>
                </a:xfrm>
              </p:grpSpPr>
              <p:sp>
                <p:nvSpPr>
                  <p:cNvPr id="142" name="Oval 141">
                    <a:extLst>
                      <a:ext uri="{FF2B5EF4-FFF2-40B4-BE49-F238E27FC236}">
                        <a16:creationId xmlns:a16="http://schemas.microsoft.com/office/drawing/2014/main" id="{F1C6763B-7119-2858-1B58-C53E241394A4}"/>
                      </a:ext>
                    </a:extLst>
                  </p:cNvPr>
                  <p:cNvSpPr/>
                  <p:nvPr/>
                </p:nvSpPr>
                <p:spPr>
                  <a:xfrm>
                    <a:off x="5866559" y="5814665"/>
                    <a:ext cx="799175" cy="799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720000" rIns="648000" bIns="108000" rtlCol="0" anchor="b"/>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0" cap="none" spc="-300" normalizeH="0" baseline="0" noProof="0">
                        <a:ln>
                          <a:noFill/>
                        </a:ln>
                        <a:solidFill>
                          <a:srgbClr val="FFFFFF"/>
                        </a:solidFill>
                        <a:effectLst/>
                        <a:uLnTx/>
                        <a:uFillTx/>
                        <a:ea typeface="Arial"/>
                        <a:cs typeface="Arial"/>
                        <a:sym typeface="Arial"/>
                      </a:rPr>
                      <a:t>7</a:t>
                    </a:r>
                    <a:r>
                      <a:rPr kumimoji="0" lang="en-US" sz="1800" b="1" i="0" u="none" strike="noStrike" kern="0" cap="none" spc="0" normalizeH="0" baseline="-30000" noProof="0">
                        <a:ln>
                          <a:noFill/>
                        </a:ln>
                        <a:solidFill>
                          <a:srgbClr val="FFFFFF"/>
                        </a:solidFill>
                        <a:effectLst/>
                        <a:uLnTx/>
                        <a:uFillTx/>
                        <a:ea typeface="+mn-ea"/>
                        <a:cs typeface="Arial"/>
                        <a:sym typeface="Arial"/>
                      </a:rPr>
                      <a:t>/10</a:t>
                    </a:r>
                  </a:p>
                </p:txBody>
              </p:sp>
              <p:sp>
                <p:nvSpPr>
                  <p:cNvPr id="131" name="Freeform 130">
                    <a:extLst>
                      <a:ext uri="{FF2B5EF4-FFF2-40B4-BE49-F238E27FC236}">
                        <a16:creationId xmlns:a16="http://schemas.microsoft.com/office/drawing/2014/main" id="{33F596B7-819A-043D-CDB5-AFC8D17F8E11}"/>
                      </a:ext>
                    </a:extLst>
                  </p:cNvPr>
                  <p:cNvSpPr/>
                  <p:nvPr/>
                </p:nvSpPr>
                <p:spPr>
                  <a:xfrm>
                    <a:off x="6238278" y="5945581"/>
                    <a:ext cx="334070" cy="291941"/>
                  </a:xfrm>
                  <a:custGeom>
                    <a:avLst/>
                    <a:gdLst>
                      <a:gd name="connsiteX0" fmla="*/ 194462 w 730377"/>
                      <a:gd name="connsiteY0" fmla="*/ 318993 h 638270"/>
                      <a:gd name="connsiteX1" fmla="*/ 195410 w 730377"/>
                      <a:gd name="connsiteY1" fmla="*/ 318993 h 638270"/>
                      <a:gd name="connsiteX2" fmla="*/ 214380 w 730377"/>
                      <a:gd name="connsiteY2" fmla="*/ 338043 h 638270"/>
                      <a:gd name="connsiteX3" fmla="*/ 195410 w 730377"/>
                      <a:gd name="connsiteY3" fmla="*/ 357093 h 638270"/>
                      <a:gd name="connsiteX4" fmla="*/ 194462 w 730377"/>
                      <a:gd name="connsiteY4" fmla="*/ 357093 h 638270"/>
                      <a:gd name="connsiteX5" fmla="*/ 175492 w 730377"/>
                      <a:gd name="connsiteY5" fmla="*/ 338043 h 638270"/>
                      <a:gd name="connsiteX6" fmla="*/ 194462 w 730377"/>
                      <a:gd name="connsiteY6" fmla="*/ 318993 h 638270"/>
                      <a:gd name="connsiteX7" fmla="*/ 127119 w 730377"/>
                      <a:gd name="connsiteY7" fmla="*/ 318993 h 638270"/>
                      <a:gd name="connsiteX8" fmla="*/ 128068 w 730377"/>
                      <a:gd name="connsiteY8" fmla="*/ 318993 h 638270"/>
                      <a:gd name="connsiteX9" fmla="*/ 147037 w 730377"/>
                      <a:gd name="connsiteY9" fmla="*/ 338043 h 638270"/>
                      <a:gd name="connsiteX10" fmla="*/ 128068 w 730377"/>
                      <a:gd name="connsiteY10" fmla="*/ 357093 h 638270"/>
                      <a:gd name="connsiteX11" fmla="*/ 108624 w 730377"/>
                      <a:gd name="connsiteY11" fmla="*/ 338043 h 638270"/>
                      <a:gd name="connsiteX12" fmla="*/ 127119 w 730377"/>
                      <a:gd name="connsiteY12" fmla="*/ 318993 h 638270"/>
                      <a:gd name="connsiteX13" fmla="*/ 208499 w 730377"/>
                      <a:gd name="connsiteY13" fmla="*/ 28575 h 638270"/>
                      <a:gd name="connsiteX14" fmla="*/ 82351 w 730377"/>
                      <a:gd name="connsiteY14" fmla="*/ 80391 h 638270"/>
                      <a:gd name="connsiteX15" fmla="*/ 28667 w 730377"/>
                      <a:gd name="connsiteY15" fmla="*/ 204407 h 638270"/>
                      <a:gd name="connsiteX16" fmla="*/ 66701 w 730377"/>
                      <a:gd name="connsiteY16" fmla="*/ 337280 h 638270"/>
                      <a:gd name="connsiteX17" fmla="*/ 340433 w 730377"/>
                      <a:gd name="connsiteY17" fmla="*/ 593027 h 638270"/>
                      <a:gd name="connsiteX18" fmla="*/ 361015 w 730377"/>
                      <a:gd name="connsiteY18" fmla="*/ 608171 h 638270"/>
                      <a:gd name="connsiteX19" fmla="*/ 365188 w 730377"/>
                      <a:gd name="connsiteY19" fmla="*/ 609505 h 638270"/>
                      <a:gd name="connsiteX20" fmla="*/ 369362 w 730377"/>
                      <a:gd name="connsiteY20" fmla="*/ 608171 h 638270"/>
                      <a:gd name="connsiteX21" fmla="*/ 390039 w 730377"/>
                      <a:gd name="connsiteY21" fmla="*/ 592931 h 638270"/>
                      <a:gd name="connsiteX22" fmla="*/ 390133 w 730377"/>
                      <a:gd name="connsiteY22" fmla="*/ 593122 h 638270"/>
                      <a:gd name="connsiteX23" fmla="*/ 653527 w 730377"/>
                      <a:gd name="connsiteY23" fmla="*/ 352235 h 638270"/>
                      <a:gd name="connsiteX24" fmla="*/ 563611 w 730377"/>
                      <a:gd name="connsiteY24" fmla="*/ 352235 h 638270"/>
                      <a:gd name="connsiteX25" fmla="*/ 550332 w 730377"/>
                      <a:gd name="connsiteY25" fmla="*/ 343091 h 638270"/>
                      <a:gd name="connsiteX26" fmla="*/ 528137 w 730377"/>
                      <a:gd name="connsiteY26" fmla="*/ 285750 h 638270"/>
                      <a:gd name="connsiteX27" fmla="*/ 474264 w 730377"/>
                      <a:gd name="connsiteY27" fmla="*/ 426720 h 638270"/>
                      <a:gd name="connsiteX28" fmla="*/ 460985 w 730377"/>
                      <a:gd name="connsiteY28" fmla="*/ 435864 h 638270"/>
                      <a:gd name="connsiteX29" fmla="*/ 447706 w 730377"/>
                      <a:gd name="connsiteY29" fmla="*/ 426530 h 638270"/>
                      <a:gd name="connsiteX30" fmla="*/ 373914 w 730377"/>
                      <a:gd name="connsiteY30" fmla="*/ 228124 h 638270"/>
                      <a:gd name="connsiteX31" fmla="*/ 330948 w 730377"/>
                      <a:gd name="connsiteY31" fmla="*/ 343091 h 638270"/>
                      <a:gd name="connsiteX32" fmla="*/ 317669 w 730377"/>
                      <a:gd name="connsiteY32" fmla="*/ 352330 h 638270"/>
                      <a:gd name="connsiteX33" fmla="*/ 259812 w 730377"/>
                      <a:gd name="connsiteY33" fmla="*/ 352330 h 638270"/>
                      <a:gd name="connsiteX34" fmla="*/ 245585 w 730377"/>
                      <a:gd name="connsiteY34" fmla="*/ 338042 h 638270"/>
                      <a:gd name="connsiteX35" fmla="*/ 259812 w 730377"/>
                      <a:gd name="connsiteY35" fmla="*/ 323755 h 638270"/>
                      <a:gd name="connsiteX36" fmla="*/ 307900 w 730377"/>
                      <a:gd name="connsiteY36" fmla="*/ 323755 h 638270"/>
                      <a:gd name="connsiteX37" fmla="*/ 360731 w 730377"/>
                      <a:gd name="connsiteY37" fmla="*/ 182309 h 638270"/>
                      <a:gd name="connsiteX38" fmla="*/ 374009 w 730377"/>
                      <a:gd name="connsiteY38" fmla="*/ 173069 h 638270"/>
                      <a:gd name="connsiteX39" fmla="*/ 387288 w 730377"/>
                      <a:gd name="connsiteY39" fmla="*/ 182404 h 638270"/>
                      <a:gd name="connsiteX40" fmla="*/ 461175 w 730377"/>
                      <a:gd name="connsiteY40" fmla="*/ 381191 h 638270"/>
                      <a:gd name="connsiteX41" fmla="*/ 514859 w 730377"/>
                      <a:gd name="connsiteY41" fmla="*/ 240887 h 638270"/>
                      <a:gd name="connsiteX42" fmla="*/ 528137 w 730377"/>
                      <a:gd name="connsiteY42" fmla="*/ 231743 h 638270"/>
                      <a:gd name="connsiteX43" fmla="*/ 541416 w 730377"/>
                      <a:gd name="connsiteY43" fmla="*/ 240887 h 638270"/>
                      <a:gd name="connsiteX44" fmla="*/ 573380 w 730377"/>
                      <a:gd name="connsiteY44" fmla="*/ 323564 h 638270"/>
                      <a:gd name="connsiteX45" fmla="*/ 672212 w 730377"/>
                      <a:gd name="connsiteY45" fmla="*/ 323564 h 638270"/>
                      <a:gd name="connsiteX46" fmla="*/ 701804 w 730377"/>
                      <a:gd name="connsiteY46" fmla="*/ 204502 h 638270"/>
                      <a:gd name="connsiteX47" fmla="*/ 648025 w 730377"/>
                      <a:gd name="connsiteY47" fmla="*/ 80391 h 638270"/>
                      <a:gd name="connsiteX48" fmla="*/ 521877 w 730377"/>
                      <a:gd name="connsiteY48" fmla="*/ 28575 h 638270"/>
                      <a:gd name="connsiteX49" fmla="*/ 395729 w 730377"/>
                      <a:gd name="connsiteY49" fmla="*/ 80391 h 638270"/>
                      <a:gd name="connsiteX50" fmla="*/ 375242 w 730377"/>
                      <a:gd name="connsiteY50" fmla="*/ 100775 h 638270"/>
                      <a:gd name="connsiteX51" fmla="*/ 355229 w 730377"/>
                      <a:gd name="connsiteY51" fmla="*/ 100775 h 638270"/>
                      <a:gd name="connsiteX52" fmla="*/ 334647 w 730377"/>
                      <a:gd name="connsiteY52" fmla="*/ 80391 h 638270"/>
                      <a:gd name="connsiteX53" fmla="*/ 208499 w 730377"/>
                      <a:gd name="connsiteY53" fmla="*/ 28575 h 638270"/>
                      <a:gd name="connsiteX54" fmla="*/ 208404 w 730377"/>
                      <a:gd name="connsiteY54" fmla="*/ 0 h 638270"/>
                      <a:gd name="connsiteX55" fmla="*/ 354660 w 730377"/>
                      <a:gd name="connsiteY55" fmla="*/ 60103 h 638270"/>
                      <a:gd name="connsiteX56" fmla="*/ 365188 w 730377"/>
                      <a:gd name="connsiteY56" fmla="*/ 70580 h 638270"/>
                      <a:gd name="connsiteX57" fmla="*/ 375622 w 730377"/>
                      <a:gd name="connsiteY57" fmla="*/ 60103 h 638270"/>
                      <a:gd name="connsiteX58" fmla="*/ 521783 w 730377"/>
                      <a:gd name="connsiteY58" fmla="*/ 0 h 638270"/>
                      <a:gd name="connsiteX59" fmla="*/ 667944 w 730377"/>
                      <a:gd name="connsiteY59" fmla="*/ 60008 h 638270"/>
                      <a:gd name="connsiteX60" fmla="*/ 668038 w 730377"/>
                      <a:gd name="connsiteY60" fmla="*/ 60008 h 638270"/>
                      <a:gd name="connsiteX61" fmla="*/ 730259 w 730377"/>
                      <a:gd name="connsiteY61" fmla="*/ 203549 h 638270"/>
                      <a:gd name="connsiteX62" fmla="*/ 687387 w 730377"/>
                      <a:gd name="connsiteY62" fmla="*/ 353187 h 638270"/>
                      <a:gd name="connsiteX63" fmla="*/ 406922 w 730377"/>
                      <a:gd name="connsiteY63" fmla="*/ 616077 h 638270"/>
                      <a:gd name="connsiteX64" fmla="*/ 386245 w 730377"/>
                      <a:gd name="connsiteY64" fmla="*/ 631317 h 638270"/>
                      <a:gd name="connsiteX65" fmla="*/ 365188 w 730377"/>
                      <a:gd name="connsiteY65" fmla="*/ 638270 h 638270"/>
                      <a:gd name="connsiteX66" fmla="*/ 344132 w 730377"/>
                      <a:gd name="connsiteY66" fmla="*/ 631317 h 638270"/>
                      <a:gd name="connsiteX67" fmla="*/ 323550 w 730377"/>
                      <a:gd name="connsiteY67" fmla="*/ 616172 h 638270"/>
                      <a:gd name="connsiteX68" fmla="*/ 42895 w 730377"/>
                      <a:gd name="connsiteY68" fmla="*/ 353092 h 638270"/>
                      <a:gd name="connsiteX69" fmla="*/ 118 w 730377"/>
                      <a:gd name="connsiteY69" fmla="*/ 203549 h 638270"/>
                      <a:gd name="connsiteX70" fmla="*/ 62244 w 730377"/>
                      <a:gd name="connsiteY70" fmla="*/ 60008 h 638270"/>
                      <a:gd name="connsiteX71" fmla="*/ 208404 w 730377"/>
                      <a:gd name="connsiteY71" fmla="*/ 0 h 63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30377" h="638270">
                        <a:moveTo>
                          <a:pt x="194462" y="318993"/>
                        </a:moveTo>
                        <a:lnTo>
                          <a:pt x="195410" y="318993"/>
                        </a:lnTo>
                        <a:cubicBezTo>
                          <a:pt x="205843" y="318993"/>
                          <a:pt x="214380" y="327565"/>
                          <a:pt x="214380" y="338043"/>
                        </a:cubicBezTo>
                        <a:cubicBezTo>
                          <a:pt x="214380" y="348520"/>
                          <a:pt x="205843" y="357093"/>
                          <a:pt x="195410" y="357093"/>
                        </a:cubicBezTo>
                        <a:lnTo>
                          <a:pt x="194462" y="357093"/>
                        </a:lnTo>
                        <a:cubicBezTo>
                          <a:pt x="184028" y="357093"/>
                          <a:pt x="175492" y="348520"/>
                          <a:pt x="175492" y="338043"/>
                        </a:cubicBezTo>
                        <a:cubicBezTo>
                          <a:pt x="175492" y="327565"/>
                          <a:pt x="184028" y="318993"/>
                          <a:pt x="194462" y="318993"/>
                        </a:cubicBezTo>
                        <a:close/>
                        <a:moveTo>
                          <a:pt x="127119" y="318993"/>
                        </a:moveTo>
                        <a:lnTo>
                          <a:pt x="128068" y="318993"/>
                        </a:lnTo>
                        <a:cubicBezTo>
                          <a:pt x="138501" y="318993"/>
                          <a:pt x="147037" y="327565"/>
                          <a:pt x="147037" y="338043"/>
                        </a:cubicBezTo>
                        <a:cubicBezTo>
                          <a:pt x="147037" y="348520"/>
                          <a:pt x="138501" y="357093"/>
                          <a:pt x="128068" y="357093"/>
                        </a:cubicBezTo>
                        <a:cubicBezTo>
                          <a:pt x="117635" y="357093"/>
                          <a:pt x="108624" y="348520"/>
                          <a:pt x="108624" y="338043"/>
                        </a:cubicBezTo>
                        <a:cubicBezTo>
                          <a:pt x="108624" y="327565"/>
                          <a:pt x="116686" y="318993"/>
                          <a:pt x="127119" y="318993"/>
                        </a:cubicBezTo>
                        <a:close/>
                        <a:moveTo>
                          <a:pt x="208499" y="28575"/>
                        </a:moveTo>
                        <a:cubicBezTo>
                          <a:pt x="160886" y="28575"/>
                          <a:pt x="116117" y="46958"/>
                          <a:pt x="82351" y="80391"/>
                        </a:cubicBezTo>
                        <a:cubicBezTo>
                          <a:pt x="49154" y="113538"/>
                          <a:pt x="29995" y="157544"/>
                          <a:pt x="28667" y="204407"/>
                        </a:cubicBezTo>
                        <a:cubicBezTo>
                          <a:pt x="27150" y="251841"/>
                          <a:pt x="40334" y="297752"/>
                          <a:pt x="66701" y="337280"/>
                        </a:cubicBezTo>
                        <a:cubicBezTo>
                          <a:pt x="136510" y="443103"/>
                          <a:pt x="230978" y="512540"/>
                          <a:pt x="340433" y="593027"/>
                        </a:cubicBezTo>
                        <a:lnTo>
                          <a:pt x="361015" y="608171"/>
                        </a:lnTo>
                        <a:cubicBezTo>
                          <a:pt x="362248" y="609029"/>
                          <a:pt x="363955" y="609886"/>
                          <a:pt x="365188" y="609505"/>
                        </a:cubicBezTo>
                        <a:cubicBezTo>
                          <a:pt x="366706" y="609505"/>
                          <a:pt x="368129" y="609029"/>
                          <a:pt x="369362" y="608171"/>
                        </a:cubicBezTo>
                        <a:lnTo>
                          <a:pt x="390039" y="592931"/>
                        </a:lnTo>
                        <a:lnTo>
                          <a:pt x="390133" y="593122"/>
                        </a:lnTo>
                        <a:cubicBezTo>
                          <a:pt x="494277" y="516541"/>
                          <a:pt x="584857" y="449771"/>
                          <a:pt x="653527" y="352235"/>
                        </a:cubicBezTo>
                        <a:lnTo>
                          <a:pt x="563611" y="352235"/>
                        </a:lnTo>
                        <a:cubicBezTo>
                          <a:pt x="557730" y="352235"/>
                          <a:pt x="552419" y="348615"/>
                          <a:pt x="550332" y="343091"/>
                        </a:cubicBezTo>
                        <a:lnTo>
                          <a:pt x="528137" y="285750"/>
                        </a:lnTo>
                        <a:lnTo>
                          <a:pt x="474264" y="426720"/>
                        </a:lnTo>
                        <a:cubicBezTo>
                          <a:pt x="472177" y="432245"/>
                          <a:pt x="466866" y="435864"/>
                          <a:pt x="460985" y="435864"/>
                        </a:cubicBezTo>
                        <a:cubicBezTo>
                          <a:pt x="455010" y="435769"/>
                          <a:pt x="449793" y="432054"/>
                          <a:pt x="447706" y="426530"/>
                        </a:cubicBezTo>
                        <a:lnTo>
                          <a:pt x="373914" y="228124"/>
                        </a:lnTo>
                        <a:lnTo>
                          <a:pt x="330948" y="343091"/>
                        </a:lnTo>
                        <a:cubicBezTo>
                          <a:pt x="328862" y="348615"/>
                          <a:pt x="323550" y="352330"/>
                          <a:pt x="317669" y="352330"/>
                        </a:cubicBezTo>
                        <a:lnTo>
                          <a:pt x="259812" y="352330"/>
                        </a:lnTo>
                        <a:cubicBezTo>
                          <a:pt x="251940" y="352330"/>
                          <a:pt x="245585" y="345948"/>
                          <a:pt x="245585" y="338042"/>
                        </a:cubicBezTo>
                        <a:cubicBezTo>
                          <a:pt x="245585" y="330137"/>
                          <a:pt x="251940" y="323755"/>
                          <a:pt x="259812" y="323755"/>
                        </a:cubicBezTo>
                        <a:lnTo>
                          <a:pt x="307900" y="323755"/>
                        </a:lnTo>
                        <a:lnTo>
                          <a:pt x="360731" y="182309"/>
                        </a:lnTo>
                        <a:cubicBezTo>
                          <a:pt x="362817" y="176784"/>
                          <a:pt x="368129" y="173069"/>
                          <a:pt x="374009" y="173069"/>
                        </a:cubicBezTo>
                        <a:cubicBezTo>
                          <a:pt x="379890" y="173165"/>
                          <a:pt x="385201" y="176784"/>
                          <a:pt x="387288" y="182404"/>
                        </a:cubicBezTo>
                        <a:lnTo>
                          <a:pt x="461175" y="381191"/>
                        </a:lnTo>
                        <a:lnTo>
                          <a:pt x="514859" y="240887"/>
                        </a:lnTo>
                        <a:cubicBezTo>
                          <a:pt x="517040" y="235363"/>
                          <a:pt x="522257" y="231743"/>
                          <a:pt x="528137" y="231743"/>
                        </a:cubicBezTo>
                        <a:cubicBezTo>
                          <a:pt x="534018" y="231743"/>
                          <a:pt x="539330" y="235363"/>
                          <a:pt x="541416" y="240887"/>
                        </a:cubicBezTo>
                        <a:lnTo>
                          <a:pt x="573380" y="323564"/>
                        </a:lnTo>
                        <a:lnTo>
                          <a:pt x="672212" y="323564"/>
                        </a:lnTo>
                        <a:cubicBezTo>
                          <a:pt x="692889" y="287274"/>
                          <a:pt x="703132" y="246507"/>
                          <a:pt x="701804" y="204502"/>
                        </a:cubicBezTo>
                        <a:cubicBezTo>
                          <a:pt x="700476" y="157639"/>
                          <a:pt x="681317" y="113538"/>
                          <a:pt x="648025" y="80391"/>
                        </a:cubicBezTo>
                        <a:cubicBezTo>
                          <a:pt x="614354" y="46958"/>
                          <a:pt x="569491" y="28575"/>
                          <a:pt x="521877" y="28575"/>
                        </a:cubicBezTo>
                        <a:cubicBezTo>
                          <a:pt x="474264" y="28575"/>
                          <a:pt x="429495" y="46958"/>
                          <a:pt x="395729" y="80391"/>
                        </a:cubicBezTo>
                        <a:lnTo>
                          <a:pt x="375242" y="100775"/>
                        </a:lnTo>
                        <a:cubicBezTo>
                          <a:pt x="369741" y="106299"/>
                          <a:pt x="360731" y="106299"/>
                          <a:pt x="355229" y="100775"/>
                        </a:cubicBezTo>
                        <a:lnTo>
                          <a:pt x="334647" y="80391"/>
                        </a:lnTo>
                        <a:cubicBezTo>
                          <a:pt x="300976" y="46958"/>
                          <a:pt x="256113" y="28575"/>
                          <a:pt x="208499" y="28575"/>
                        </a:cubicBezTo>
                        <a:close/>
                        <a:moveTo>
                          <a:pt x="208404" y="0"/>
                        </a:moveTo>
                        <a:cubicBezTo>
                          <a:pt x="263606" y="0"/>
                          <a:pt x="315488" y="21336"/>
                          <a:pt x="354660" y="60103"/>
                        </a:cubicBezTo>
                        <a:lnTo>
                          <a:pt x="365188" y="70580"/>
                        </a:lnTo>
                        <a:lnTo>
                          <a:pt x="375622" y="60103"/>
                        </a:lnTo>
                        <a:cubicBezTo>
                          <a:pt x="414699" y="21336"/>
                          <a:pt x="466581" y="0"/>
                          <a:pt x="521783" y="0"/>
                        </a:cubicBezTo>
                        <a:cubicBezTo>
                          <a:pt x="576889" y="0"/>
                          <a:pt x="628866" y="21241"/>
                          <a:pt x="667944" y="60008"/>
                        </a:cubicBezTo>
                        <a:lnTo>
                          <a:pt x="668038" y="60008"/>
                        </a:lnTo>
                        <a:cubicBezTo>
                          <a:pt x="706642" y="98393"/>
                          <a:pt x="728646" y="149352"/>
                          <a:pt x="730259" y="203549"/>
                        </a:cubicBezTo>
                        <a:cubicBezTo>
                          <a:pt x="731871" y="256985"/>
                          <a:pt x="717075" y="308705"/>
                          <a:pt x="687387" y="353187"/>
                        </a:cubicBezTo>
                        <a:cubicBezTo>
                          <a:pt x="614829" y="463201"/>
                          <a:pt x="518463" y="534067"/>
                          <a:pt x="406922" y="616077"/>
                        </a:cubicBezTo>
                        <a:lnTo>
                          <a:pt x="386245" y="631317"/>
                        </a:lnTo>
                        <a:cubicBezTo>
                          <a:pt x="380174" y="635794"/>
                          <a:pt x="372681" y="638270"/>
                          <a:pt x="365188" y="638270"/>
                        </a:cubicBezTo>
                        <a:cubicBezTo>
                          <a:pt x="357601" y="638270"/>
                          <a:pt x="350202" y="635794"/>
                          <a:pt x="344132" y="631317"/>
                        </a:cubicBezTo>
                        <a:lnTo>
                          <a:pt x="323550" y="616172"/>
                        </a:lnTo>
                        <a:cubicBezTo>
                          <a:pt x="211914" y="534067"/>
                          <a:pt x="115453" y="463106"/>
                          <a:pt x="42895" y="353092"/>
                        </a:cubicBezTo>
                        <a:cubicBezTo>
                          <a:pt x="13302" y="308705"/>
                          <a:pt x="-1494" y="256889"/>
                          <a:pt x="118" y="203549"/>
                        </a:cubicBezTo>
                        <a:cubicBezTo>
                          <a:pt x="1636" y="149352"/>
                          <a:pt x="23735" y="98393"/>
                          <a:pt x="62244" y="60008"/>
                        </a:cubicBezTo>
                        <a:cubicBezTo>
                          <a:pt x="101321" y="21336"/>
                          <a:pt x="153203" y="0"/>
                          <a:pt x="208404" y="0"/>
                        </a:cubicBezTo>
                        <a:close/>
                      </a:path>
                    </a:pathLst>
                  </a:custGeom>
                  <a:solidFill>
                    <a:srgbClr val="E9F1FF">
                      <a:alpha val="46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mn-ea"/>
                      <a:cs typeface="Arial"/>
                    </a:endParaRPr>
                  </a:p>
                </p:txBody>
              </p:sp>
            </p:grpSp>
          </p:grpSp>
        </p:grpSp>
        <p:sp>
          <p:nvSpPr>
            <p:cNvPr id="172" name="Google Shape;2602;p25">
              <a:extLst>
                <a:ext uri="{FF2B5EF4-FFF2-40B4-BE49-F238E27FC236}">
                  <a16:creationId xmlns:a16="http://schemas.microsoft.com/office/drawing/2014/main" id="{014A3106-8008-7490-0785-26169179A7B7}"/>
                </a:ext>
              </a:extLst>
            </p:cNvPr>
            <p:cNvSpPr txBox="1"/>
            <p:nvPr/>
          </p:nvSpPr>
          <p:spPr>
            <a:xfrm>
              <a:off x="10201270" y="6691190"/>
              <a:ext cx="1613551" cy="213809"/>
            </a:xfrm>
            <a:prstGeom prst="rect">
              <a:avLst/>
            </a:prstGeom>
            <a:noFill/>
            <a:ln>
              <a:noFill/>
            </a:ln>
          </p:spPr>
          <p:txBody>
            <a:bodyPr spcFirstLastPara="1" wrap="square" lIns="91425" tIns="45700" rIns="0" bIns="45700" anchor="b" anchorCtr="0">
              <a:noAutofit/>
            </a:bodyPr>
            <a:lstStyle/>
            <a:p>
              <a:pPr marL="0" marR="0" lvl="0" indent="0" algn="r" defTabSz="914400" rtl="0" eaLnBrk="1" fontAlgn="auto" latinLnBrk="0" hangingPunct="1">
                <a:lnSpc>
                  <a:spcPct val="100000"/>
                </a:lnSpc>
                <a:spcBef>
                  <a:spcPts val="0"/>
                </a:spcBef>
                <a:spcAft>
                  <a:spcPts val="0"/>
                </a:spcAft>
                <a:buClr>
                  <a:srgbClr val="848B91"/>
                </a:buClr>
                <a:buSzPts val="600"/>
                <a:buFontTx/>
                <a:buNone/>
                <a:tabLst/>
                <a:defRPr/>
              </a:pPr>
              <a:r>
                <a:rPr kumimoji="0" lang="en-US" sz="700" b="0" i="0" u="none" strike="noStrike" kern="1200" cap="none" spc="0" normalizeH="0" baseline="0" noProof="0">
                  <a:ln>
                    <a:noFill/>
                  </a:ln>
                  <a:solidFill>
                    <a:srgbClr val="575757">
                      <a:lumMod val="60000"/>
                      <a:lumOff val="40000"/>
                    </a:srgbClr>
                  </a:solidFill>
                  <a:effectLst/>
                  <a:uLnTx/>
                  <a:uFillTx/>
                  <a:ea typeface="Arial"/>
                  <a:cs typeface="Arial"/>
                  <a:sym typeface="Arial"/>
                </a:rPr>
                <a:t>*Forbes Global 2000 list for 2023</a:t>
              </a:r>
            </a:p>
          </p:txBody>
        </p:sp>
      </p:grpSp>
      <p:grpSp>
        <p:nvGrpSpPr>
          <p:cNvPr id="48" name="Group 47">
            <a:extLst>
              <a:ext uri="{FF2B5EF4-FFF2-40B4-BE49-F238E27FC236}">
                <a16:creationId xmlns:a16="http://schemas.microsoft.com/office/drawing/2014/main" id="{0771B426-5624-0D9C-A216-04B867058192}"/>
              </a:ext>
            </a:extLst>
          </p:cNvPr>
          <p:cNvGrpSpPr/>
          <p:nvPr/>
        </p:nvGrpSpPr>
        <p:grpSpPr>
          <a:xfrm>
            <a:off x="6130741" y="503165"/>
            <a:ext cx="4436639" cy="454376"/>
            <a:chOff x="6130741" y="503165"/>
            <a:chExt cx="4436639" cy="454376"/>
          </a:xfrm>
        </p:grpSpPr>
        <p:grpSp>
          <p:nvGrpSpPr>
            <p:cNvPr id="60" name="Group 59">
              <a:extLst>
                <a:ext uri="{FF2B5EF4-FFF2-40B4-BE49-F238E27FC236}">
                  <a16:creationId xmlns:a16="http://schemas.microsoft.com/office/drawing/2014/main" id="{49620EC4-CBBF-7DFD-C846-369BCC8CA21F}"/>
                </a:ext>
              </a:extLst>
            </p:cNvPr>
            <p:cNvGrpSpPr/>
            <p:nvPr/>
          </p:nvGrpSpPr>
          <p:grpSpPr>
            <a:xfrm>
              <a:off x="6130741" y="528385"/>
              <a:ext cx="1655474" cy="429156"/>
              <a:chOff x="7453124" y="3704142"/>
              <a:chExt cx="1655474" cy="429156"/>
            </a:xfrm>
          </p:grpSpPr>
          <p:sp>
            <p:nvSpPr>
              <p:cNvPr id="61" name="Google Shape;3474;p118">
                <a:extLst>
                  <a:ext uri="{FF2B5EF4-FFF2-40B4-BE49-F238E27FC236}">
                    <a16:creationId xmlns:a16="http://schemas.microsoft.com/office/drawing/2014/main" id="{BA0FFC3A-6AD5-1A28-F293-46478DD691CF}"/>
                  </a:ext>
                </a:extLst>
              </p:cNvPr>
              <p:cNvSpPr txBox="1">
                <a:spLocks/>
              </p:cNvSpPr>
              <p:nvPr/>
            </p:nvSpPr>
            <p:spPr>
              <a:xfrm>
                <a:off x="8172335" y="3704142"/>
                <a:ext cx="856004" cy="261590"/>
              </a:xfrm>
              <a:prstGeom prst="rect">
                <a:avLst/>
              </a:prstGeom>
              <a:noFill/>
              <a:ln>
                <a:noFill/>
              </a:ln>
            </p:spPr>
            <p:txBody>
              <a:bodyPr spcFirstLastPara="1" vert="horz" wrap="square" lIns="0" tIns="0" rIns="0" bIns="45700" rtlCol="0" anchor="ctr" anchorCtr="0">
                <a:spAutoFit/>
              </a:bodyPr>
              <a:lstStyle>
                <a:lvl1pPr algn="l" defTabSz="914400" rtl="0" eaLnBrk="1" latinLnBrk="0" hangingPunct="1">
                  <a:lnSpc>
                    <a:spcPct val="90000"/>
                  </a:lnSpc>
                  <a:spcBef>
                    <a:spcPct val="0"/>
                  </a:spcBef>
                  <a:buNone/>
                  <a:defRPr sz="2800" b="1" kern="1200">
                    <a:solidFill>
                      <a:schemeClr val="tx1">
                        <a:lumMod val="75000"/>
                      </a:schemeClr>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
                    <a:srgbClr val="DC6B65"/>
                  </a:buClr>
                  <a:buSzPts val="4800"/>
                  <a:buFont typeface="Arial"/>
                  <a:buNone/>
                  <a:tabLst/>
                  <a:defRPr/>
                </a:pPr>
                <a:r>
                  <a:rPr kumimoji="0" lang="en-US" sz="1400" b="1" i="0" u="none" strike="noStrike" kern="1200" cap="none" spc="0" normalizeH="0" baseline="0" noProof="0">
                    <a:ln>
                      <a:noFill/>
                    </a:ln>
                    <a:solidFill>
                      <a:srgbClr val="236BF5"/>
                    </a:solidFill>
                    <a:effectLst/>
                    <a:uLnTx/>
                    <a:uFillTx/>
                    <a:latin typeface="+mn-lt"/>
                    <a:ea typeface="+mj-ea"/>
                    <a:cs typeface="+mj-cs"/>
                  </a:rPr>
                  <a:t>Secure</a:t>
                </a:r>
                <a:endParaRPr kumimoji="0" lang="en-US" sz="1100" b="1" i="0" u="none" strike="noStrike" kern="1200" cap="none" spc="0" normalizeH="0" baseline="0" noProof="0">
                  <a:ln>
                    <a:noFill/>
                  </a:ln>
                  <a:solidFill>
                    <a:srgbClr val="236BF5"/>
                  </a:solidFill>
                  <a:effectLst/>
                  <a:uLnTx/>
                  <a:uFillTx/>
                  <a:latin typeface="+mn-lt"/>
                  <a:ea typeface="+mj-ea"/>
                  <a:cs typeface="+mj-cs"/>
                </a:endParaRPr>
              </a:p>
            </p:txBody>
          </p:sp>
          <p:sp>
            <p:nvSpPr>
              <p:cNvPr id="62" name="TextBox 61">
                <a:extLst>
                  <a:ext uri="{FF2B5EF4-FFF2-40B4-BE49-F238E27FC236}">
                    <a16:creationId xmlns:a16="http://schemas.microsoft.com/office/drawing/2014/main" id="{8A1B62D1-EB5D-776E-110B-DF47A5973876}"/>
                  </a:ext>
                </a:extLst>
              </p:cNvPr>
              <p:cNvSpPr txBox="1"/>
              <p:nvPr/>
            </p:nvSpPr>
            <p:spPr>
              <a:xfrm>
                <a:off x="7453124" y="3871688"/>
                <a:ext cx="1655474" cy="261610"/>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Reduce Business Risk</a:t>
                </a:r>
              </a:p>
            </p:txBody>
          </p:sp>
        </p:grpSp>
        <p:cxnSp>
          <p:nvCxnSpPr>
            <p:cNvPr id="118" name="Straight Connector 117">
              <a:extLst>
                <a:ext uri="{FF2B5EF4-FFF2-40B4-BE49-F238E27FC236}">
                  <a16:creationId xmlns:a16="http://schemas.microsoft.com/office/drawing/2014/main" id="{249DF8FA-8ECB-B233-30C4-DB9163EF6828}"/>
                </a:ext>
              </a:extLst>
            </p:cNvPr>
            <p:cNvCxnSpPr>
              <a:cxnSpLocks/>
            </p:cNvCxnSpPr>
            <p:nvPr/>
          </p:nvCxnSpPr>
          <p:spPr>
            <a:xfrm>
              <a:off x="7817204" y="600179"/>
              <a:ext cx="0" cy="27432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9" name="Google Shape;480;p2">
              <a:extLst>
                <a:ext uri="{FF2B5EF4-FFF2-40B4-BE49-F238E27FC236}">
                  <a16:creationId xmlns:a16="http://schemas.microsoft.com/office/drawing/2014/main" id="{52971E03-5711-C661-F2FB-CAF3CA2C4F43}"/>
                </a:ext>
              </a:extLst>
            </p:cNvPr>
            <p:cNvSpPr/>
            <p:nvPr/>
          </p:nvSpPr>
          <p:spPr>
            <a:xfrm>
              <a:off x="7811723" y="527718"/>
              <a:ext cx="787079" cy="384640"/>
            </a:xfrm>
            <a:prstGeom prst="rect">
              <a:avLst/>
            </a:prstGeom>
            <a:noFill/>
            <a:ln>
              <a:noFill/>
            </a:ln>
          </p:spPr>
          <p:txBody>
            <a:bodyPr spcFirstLastPara="1" wrap="square" lIns="106650" tIns="53300" rIns="106650" bIns="53300" anchor="ctr" anchorCtr="0">
              <a:spAutoFit/>
            </a:bodyPr>
            <a:lstStyle/>
            <a:p>
              <a:pPr marL="0" marR="0" lvl="0" indent="0" algn="r" defTabSz="914400" rtl="0" eaLnBrk="1" fontAlgn="auto" latinLnBrk="0" hangingPunct="1">
                <a:lnSpc>
                  <a:spcPct val="100000"/>
                </a:lnSpc>
                <a:spcBef>
                  <a:spcPts val="0"/>
                </a:spcBef>
                <a:spcAft>
                  <a:spcPts val="0"/>
                </a:spcAft>
                <a:buClr>
                  <a:srgbClr val="009CDA"/>
                </a:buClr>
                <a:buSzPts val="1800"/>
                <a:buFont typeface="Arial"/>
                <a:buNone/>
                <a:tabLst/>
                <a:defRPr/>
              </a:pPr>
              <a:r>
                <a:rPr kumimoji="0" lang="en-US" sz="1800" b="1" i="0" u="none" strike="noStrike" kern="1200" cap="none" spc="0" normalizeH="0" baseline="0" noProof="0">
                  <a:ln>
                    <a:noFill/>
                  </a:ln>
                  <a:solidFill>
                    <a:srgbClr val="236BF5"/>
                  </a:solidFill>
                  <a:effectLst/>
                  <a:uLnTx/>
                  <a:uFillTx/>
                  <a:ea typeface="Arial"/>
                  <a:cs typeface="Arial"/>
                  <a:sym typeface="Arial"/>
                </a:rPr>
                <a:t>35x</a:t>
              </a:r>
              <a:endParaRPr kumimoji="0" sz="1800" b="0" i="0" u="none" strike="noStrike" kern="1200" cap="none" spc="0" normalizeH="0" baseline="0" noProof="0">
                <a:ln>
                  <a:noFill/>
                </a:ln>
                <a:solidFill>
                  <a:srgbClr val="236BF5"/>
                </a:solidFill>
                <a:effectLst/>
                <a:uLnTx/>
                <a:uFillTx/>
                <a:ea typeface="Arial"/>
                <a:cs typeface="Arial"/>
                <a:sym typeface="Arial"/>
              </a:endParaRPr>
            </a:p>
          </p:txBody>
        </p:sp>
        <p:sp>
          <p:nvSpPr>
            <p:cNvPr id="121" name="Google Shape;481;p2">
              <a:extLst>
                <a:ext uri="{FF2B5EF4-FFF2-40B4-BE49-F238E27FC236}">
                  <a16:creationId xmlns:a16="http://schemas.microsoft.com/office/drawing/2014/main" id="{E42B5ABC-55A1-D45B-D87E-1E4465C890F8}"/>
                </a:ext>
              </a:extLst>
            </p:cNvPr>
            <p:cNvSpPr/>
            <p:nvPr/>
          </p:nvSpPr>
          <p:spPr>
            <a:xfrm>
              <a:off x="8532006" y="503165"/>
              <a:ext cx="1240054" cy="451589"/>
            </a:xfrm>
            <a:prstGeom prst="rect">
              <a:avLst/>
            </a:prstGeom>
            <a:noFill/>
            <a:ln>
              <a:noFill/>
            </a:ln>
          </p:spPr>
          <p:txBody>
            <a:bodyPr spcFirstLastPara="1" wrap="square" lIns="106650" tIns="53300" rIns="106650" bIns="53300" anchor="ctr"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en-US" sz="1100" b="0" i="0" u="none" strike="noStrike" kern="1200" cap="none" spc="0" normalizeH="0" baseline="0" noProof="0">
                  <a:ln>
                    <a:noFill/>
                  </a:ln>
                  <a:solidFill>
                    <a:schemeClr val="tx2"/>
                  </a:solidFill>
                  <a:effectLst/>
                  <a:uLnTx/>
                  <a:uFillTx/>
                  <a:ea typeface="Arial"/>
                  <a:cs typeface="Arial"/>
                  <a:sym typeface="Arial"/>
                </a:rPr>
                <a:t>Fewer infected machines</a:t>
              </a:r>
              <a:endParaRPr kumimoji="0" sz="1100" b="0" i="0" u="none" strike="noStrike" kern="1200" cap="none" spc="0" normalizeH="0" baseline="0" noProof="0">
                <a:ln>
                  <a:noFill/>
                </a:ln>
                <a:solidFill>
                  <a:schemeClr val="tx2"/>
                </a:solidFill>
                <a:effectLst/>
                <a:uLnTx/>
                <a:uFillTx/>
                <a:ea typeface="Arial"/>
                <a:cs typeface="Arial"/>
                <a:sym typeface="Arial"/>
              </a:endParaRPr>
            </a:p>
          </p:txBody>
        </p:sp>
        <p:sp>
          <p:nvSpPr>
            <p:cNvPr id="43" name="Freeform 42">
              <a:extLst>
                <a:ext uri="{FF2B5EF4-FFF2-40B4-BE49-F238E27FC236}">
                  <a16:creationId xmlns:a16="http://schemas.microsoft.com/office/drawing/2014/main" id="{F7B113AB-E85C-ADD8-8CDD-67B87976AAB7}"/>
                </a:ext>
              </a:extLst>
            </p:cNvPr>
            <p:cNvSpPr/>
            <p:nvPr/>
          </p:nvSpPr>
          <p:spPr>
            <a:xfrm>
              <a:off x="10047467" y="630574"/>
              <a:ext cx="519913" cy="190864"/>
            </a:xfrm>
            <a:custGeom>
              <a:avLst/>
              <a:gdLst>
                <a:gd name="connsiteX0" fmla="*/ 6849126 w 6880544"/>
                <a:gd name="connsiteY0" fmla="*/ 75556 h 2525898"/>
                <a:gd name="connsiteX1" fmla="*/ 6880544 w 6880544"/>
                <a:gd name="connsiteY1" fmla="*/ 77456 h 2525898"/>
                <a:gd name="connsiteX2" fmla="*/ 6611111 w 6880544"/>
                <a:gd name="connsiteY2" fmla="*/ 515458 h 2525898"/>
                <a:gd name="connsiteX3" fmla="*/ 5448645 w 6880544"/>
                <a:gd name="connsiteY3" fmla="*/ 2407133 h 2525898"/>
                <a:gd name="connsiteX4" fmla="*/ 5373432 w 6880544"/>
                <a:gd name="connsiteY4" fmla="*/ 2448938 h 2525898"/>
                <a:gd name="connsiteX5" fmla="*/ 4445172 w 6880544"/>
                <a:gd name="connsiteY5" fmla="*/ 2447988 h 2525898"/>
                <a:gd name="connsiteX6" fmla="*/ 4387097 w 6880544"/>
                <a:gd name="connsiteY6" fmla="*/ 2447988 h 2525898"/>
                <a:gd name="connsiteX7" fmla="*/ 4959285 w 6880544"/>
                <a:gd name="connsiteY7" fmla="*/ 1262247 h 2525898"/>
                <a:gd name="connsiteX8" fmla="*/ 4389953 w 6880544"/>
                <a:gd name="connsiteY8" fmla="*/ 77456 h 2525898"/>
                <a:gd name="connsiteX9" fmla="*/ 5418179 w 6880544"/>
                <a:gd name="connsiteY9" fmla="*/ 77456 h 2525898"/>
                <a:gd name="connsiteX10" fmla="*/ 5418179 w 6880544"/>
                <a:gd name="connsiteY10" fmla="*/ 934458 h 2525898"/>
                <a:gd name="connsiteX11" fmla="*/ 5427699 w 6880544"/>
                <a:gd name="connsiteY11" fmla="*/ 938259 h 2525898"/>
                <a:gd name="connsiteX12" fmla="*/ 5461022 w 6880544"/>
                <a:gd name="connsiteY12" fmla="*/ 886002 h 2525898"/>
                <a:gd name="connsiteX13" fmla="*/ 5934196 w 6880544"/>
                <a:gd name="connsiteY13" fmla="*/ 109760 h 2525898"/>
                <a:gd name="connsiteX14" fmla="*/ 5987511 w 6880544"/>
                <a:gd name="connsiteY14" fmla="*/ 76506 h 2525898"/>
                <a:gd name="connsiteX15" fmla="*/ 6849126 w 6880544"/>
                <a:gd name="connsiteY15" fmla="*/ 75556 h 2525898"/>
                <a:gd name="connsiteX16" fmla="*/ 952 w 6880544"/>
                <a:gd name="connsiteY16" fmla="*/ 74606 h 2525898"/>
                <a:gd name="connsiteX17" fmla="*/ 50459 w 6880544"/>
                <a:gd name="connsiteY17" fmla="*/ 74606 h 2525898"/>
                <a:gd name="connsiteX18" fmla="*/ 873992 w 6880544"/>
                <a:gd name="connsiteY18" fmla="*/ 74606 h 2525898"/>
                <a:gd name="connsiteX19" fmla="*/ 948253 w 6880544"/>
                <a:gd name="connsiteY19" fmla="*/ 117361 h 2525898"/>
                <a:gd name="connsiteX20" fmla="*/ 1419523 w 6880544"/>
                <a:gd name="connsiteY20" fmla="*/ 894553 h 2525898"/>
                <a:gd name="connsiteX21" fmla="*/ 1453797 w 6880544"/>
                <a:gd name="connsiteY21" fmla="*/ 947760 h 2525898"/>
                <a:gd name="connsiteX22" fmla="*/ 1453797 w 6880544"/>
                <a:gd name="connsiteY22" fmla="*/ 78406 h 2525898"/>
                <a:gd name="connsiteX23" fmla="*/ 2483927 w 6880544"/>
                <a:gd name="connsiteY23" fmla="*/ 78406 h 2525898"/>
                <a:gd name="connsiteX24" fmla="*/ 1916499 w 6880544"/>
                <a:gd name="connsiteY24" fmla="*/ 1258447 h 2525898"/>
                <a:gd name="connsiteX25" fmla="*/ 2485831 w 6880544"/>
                <a:gd name="connsiteY25" fmla="*/ 2445137 h 2525898"/>
                <a:gd name="connsiteX26" fmla="*/ 2442988 w 6880544"/>
                <a:gd name="connsiteY26" fmla="*/ 2447988 h 2525898"/>
                <a:gd name="connsiteX27" fmla="*/ 1490927 w 6880544"/>
                <a:gd name="connsiteY27" fmla="*/ 2448938 h 2525898"/>
                <a:gd name="connsiteX28" fmla="*/ 1427139 w 6880544"/>
                <a:gd name="connsiteY28" fmla="*/ 2411884 h 2525898"/>
                <a:gd name="connsiteX29" fmla="*/ 950157 w 6880544"/>
                <a:gd name="connsiteY29" fmla="*/ 1626140 h 2525898"/>
                <a:gd name="connsiteX30" fmla="*/ 914931 w 6880544"/>
                <a:gd name="connsiteY30" fmla="*/ 1571034 h 2525898"/>
                <a:gd name="connsiteX31" fmla="*/ 914931 w 6880544"/>
                <a:gd name="connsiteY31" fmla="*/ 2444187 h 2525898"/>
                <a:gd name="connsiteX32" fmla="*/ 0 w 6880544"/>
                <a:gd name="connsiteY32" fmla="*/ 2444187 h 2525898"/>
                <a:gd name="connsiteX33" fmla="*/ 952 w 6880544"/>
                <a:gd name="connsiteY33" fmla="*/ 74606 h 2525898"/>
                <a:gd name="connsiteX34" fmla="*/ 3481920 w 6880544"/>
                <a:gd name="connsiteY34" fmla="*/ 781 h 2525898"/>
                <a:gd name="connsiteX35" fmla="*/ 4680332 w 6880544"/>
                <a:gd name="connsiteY35" fmla="*/ 996216 h 2525898"/>
                <a:gd name="connsiteX36" fmla="*/ 3643538 w 6880544"/>
                <a:gd name="connsiteY36" fmla="*/ 2507846 h 2525898"/>
                <a:gd name="connsiteX37" fmla="*/ 3552140 w 6880544"/>
                <a:gd name="connsiteY37" fmla="*/ 2524948 h 2525898"/>
                <a:gd name="connsiteX38" fmla="*/ 3323645 w 6880544"/>
                <a:gd name="connsiteY38" fmla="*/ 2525898 h 2525898"/>
                <a:gd name="connsiteX39" fmla="*/ 3171315 w 6880544"/>
                <a:gd name="connsiteY39" fmla="*/ 2497395 h 2525898"/>
                <a:gd name="connsiteX40" fmla="*/ 2465838 w 6880544"/>
                <a:gd name="connsiteY40" fmla="*/ 2073644 h 2525898"/>
                <a:gd name="connsiteX41" fmla="*/ 2617216 w 6880544"/>
                <a:gd name="connsiteY41" fmla="*/ 2073644 h 2525898"/>
                <a:gd name="connsiteX42" fmla="*/ 3909162 w 6880544"/>
                <a:gd name="connsiteY42" fmla="*/ 1614740 h 2525898"/>
                <a:gd name="connsiteX43" fmla="*/ 4408994 w 6880544"/>
                <a:gd name="connsiteY43" fmla="*/ 1136833 h 2525898"/>
                <a:gd name="connsiteX44" fmla="*/ 4423275 w 6880544"/>
                <a:gd name="connsiteY44" fmla="*/ 1029470 h 2525898"/>
                <a:gd name="connsiteX45" fmla="*/ 4330925 w 6880544"/>
                <a:gd name="connsiteY45" fmla="*/ 1114980 h 2525898"/>
                <a:gd name="connsiteX46" fmla="*/ 3279850 w 6880544"/>
                <a:gd name="connsiteY46" fmla="*/ 1723053 h 2525898"/>
                <a:gd name="connsiteX47" fmla="*/ 2679100 w 6880544"/>
                <a:gd name="connsiteY47" fmla="*/ 1805712 h 2525898"/>
                <a:gd name="connsiteX48" fmla="*/ 2321125 w 6880544"/>
                <a:gd name="connsiteY48" fmla="*/ 1708801 h 2525898"/>
                <a:gd name="connsiteX49" fmla="*/ 2194501 w 6880544"/>
                <a:gd name="connsiteY49" fmla="*/ 1528279 h 2525898"/>
                <a:gd name="connsiteX50" fmla="*/ 3230343 w 6880544"/>
                <a:gd name="connsiteY50" fmla="*/ 15700 h 2525898"/>
                <a:gd name="connsiteX51" fmla="*/ 3481920 w 6880544"/>
                <a:gd name="connsiteY51" fmla="*/ 781 h 25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80544" h="2525898">
                  <a:moveTo>
                    <a:pt x="6849126" y="75556"/>
                  </a:moveTo>
                  <a:cubicBezTo>
                    <a:pt x="6855791" y="74606"/>
                    <a:pt x="6863407" y="75556"/>
                    <a:pt x="6880544" y="77456"/>
                  </a:cubicBezTo>
                  <a:cubicBezTo>
                    <a:pt x="6787242" y="228524"/>
                    <a:pt x="6699653" y="371991"/>
                    <a:pt x="6611111" y="515458"/>
                  </a:cubicBezTo>
                  <a:cubicBezTo>
                    <a:pt x="6223622" y="1146333"/>
                    <a:pt x="5835181" y="1776258"/>
                    <a:pt x="5448645" y="2407133"/>
                  </a:cubicBezTo>
                  <a:cubicBezTo>
                    <a:pt x="5429604" y="2437537"/>
                    <a:pt x="5409610" y="2448938"/>
                    <a:pt x="5373432" y="2448938"/>
                  </a:cubicBezTo>
                  <a:cubicBezTo>
                    <a:pt x="5064012" y="2447038"/>
                    <a:pt x="4754592" y="2447988"/>
                    <a:pt x="4445172" y="2447988"/>
                  </a:cubicBezTo>
                  <a:lnTo>
                    <a:pt x="4387097" y="2447988"/>
                  </a:lnTo>
                  <a:cubicBezTo>
                    <a:pt x="4758401" y="2130650"/>
                    <a:pt x="4959285" y="1741104"/>
                    <a:pt x="4959285" y="1262247"/>
                  </a:cubicBezTo>
                  <a:cubicBezTo>
                    <a:pt x="4959285" y="783390"/>
                    <a:pt x="4760305" y="392894"/>
                    <a:pt x="4389953" y="77456"/>
                  </a:cubicBezTo>
                  <a:lnTo>
                    <a:pt x="5418179" y="77456"/>
                  </a:lnTo>
                  <a:lnTo>
                    <a:pt x="5418179" y="934458"/>
                  </a:lnTo>
                  <a:cubicBezTo>
                    <a:pt x="5421035" y="934458"/>
                    <a:pt x="5424843" y="937308"/>
                    <a:pt x="5427699" y="938259"/>
                  </a:cubicBezTo>
                  <a:cubicBezTo>
                    <a:pt x="5439124" y="921156"/>
                    <a:pt x="5450549" y="903104"/>
                    <a:pt x="5461022" y="886002"/>
                  </a:cubicBezTo>
                  <a:cubicBezTo>
                    <a:pt x="5618112" y="627572"/>
                    <a:pt x="5775202" y="368191"/>
                    <a:pt x="5934196" y="109760"/>
                  </a:cubicBezTo>
                  <a:cubicBezTo>
                    <a:pt x="5944668" y="93608"/>
                    <a:pt x="5969422" y="76506"/>
                    <a:pt x="5987511" y="76506"/>
                  </a:cubicBezTo>
                  <a:cubicBezTo>
                    <a:pt x="6275034" y="74606"/>
                    <a:pt x="6561604" y="74606"/>
                    <a:pt x="6849126" y="75556"/>
                  </a:cubicBezTo>
                  <a:close/>
                  <a:moveTo>
                    <a:pt x="952" y="74606"/>
                  </a:moveTo>
                  <a:lnTo>
                    <a:pt x="50459" y="74606"/>
                  </a:lnTo>
                  <a:cubicBezTo>
                    <a:pt x="324653" y="74606"/>
                    <a:pt x="599798" y="74606"/>
                    <a:pt x="873992" y="74606"/>
                  </a:cubicBezTo>
                  <a:cubicBezTo>
                    <a:pt x="911122" y="74606"/>
                    <a:pt x="930163" y="86957"/>
                    <a:pt x="948253" y="117361"/>
                  </a:cubicBezTo>
                  <a:cubicBezTo>
                    <a:pt x="1104391" y="376742"/>
                    <a:pt x="1262433" y="636123"/>
                    <a:pt x="1419523" y="894553"/>
                  </a:cubicBezTo>
                  <a:cubicBezTo>
                    <a:pt x="1428091" y="908805"/>
                    <a:pt x="1437612" y="923057"/>
                    <a:pt x="1453797" y="947760"/>
                  </a:cubicBezTo>
                  <a:lnTo>
                    <a:pt x="1453797" y="78406"/>
                  </a:lnTo>
                  <a:lnTo>
                    <a:pt x="2483927" y="78406"/>
                  </a:lnTo>
                  <a:cubicBezTo>
                    <a:pt x="2117384" y="390043"/>
                    <a:pt x="1917451" y="780540"/>
                    <a:pt x="1916499" y="1258447"/>
                  </a:cubicBezTo>
                  <a:cubicBezTo>
                    <a:pt x="1915547" y="1738254"/>
                    <a:pt x="2115479" y="2129700"/>
                    <a:pt x="2485831" y="2445137"/>
                  </a:cubicBezTo>
                  <a:cubicBezTo>
                    <a:pt x="2465838" y="2447038"/>
                    <a:pt x="2454413" y="2447988"/>
                    <a:pt x="2442988" y="2447988"/>
                  </a:cubicBezTo>
                  <a:cubicBezTo>
                    <a:pt x="2125952" y="2447988"/>
                    <a:pt x="1807964" y="2447988"/>
                    <a:pt x="1490927" y="2448938"/>
                  </a:cubicBezTo>
                  <a:cubicBezTo>
                    <a:pt x="1459509" y="2448938"/>
                    <a:pt x="1443324" y="2438487"/>
                    <a:pt x="1427139" y="2411884"/>
                  </a:cubicBezTo>
                  <a:cubicBezTo>
                    <a:pt x="1269097" y="2149652"/>
                    <a:pt x="1109151" y="1888371"/>
                    <a:pt x="950157" y="1626140"/>
                  </a:cubicBezTo>
                  <a:cubicBezTo>
                    <a:pt x="941588" y="1611889"/>
                    <a:pt x="932068" y="1597637"/>
                    <a:pt x="914931" y="1571034"/>
                  </a:cubicBezTo>
                  <a:lnTo>
                    <a:pt x="914931" y="2444187"/>
                  </a:lnTo>
                  <a:lnTo>
                    <a:pt x="0" y="2444187"/>
                  </a:lnTo>
                  <a:cubicBezTo>
                    <a:pt x="952" y="1656544"/>
                    <a:pt x="952" y="869850"/>
                    <a:pt x="952" y="74606"/>
                  </a:cubicBezTo>
                  <a:close/>
                  <a:moveTo>
                    <a:pt x="3481920" y="781"/>
                  </a:moveTo>
                  <a:cubicBezTo>
                    <a:pt x="4058458" y="20525"/>
                    <a:pt x="4548710" y="413441"/>
                    <a:pt x="4680332" y="996216"/>
                  </a:cubicBezTo>
                  <a:cubicBezTo>
                    <a:pt x="4837422" y="1693599"/>
                    <a:pt x="4351871" y="2401433"/>
                    <a:pt x="3643538" y="2507846"/>
                  </a:cubicBezTo>
                  <a:cubicBezTo>
                    <a:pt x="3613071" y="2512596"/>
                    <a:pt x="3582606" y="2519247"/>
                    <a:pt x="3552140" y="2524948"/>
                  </a:cubicBezTo>
                  <a:cubicBezTo>
                    <a:pt x="3475975" y="2525898"/>
                    <a:pt x="3399810" y="2525898"/>
                    <a:pt x="3323645" y="2525898"/>
                  </a:cubicBezTo>
                  <a:cubicBezTo>
                    <a:pt x="3273186" y="2516397"/>
                    <a:pt x="3221774" y="2506896"/>
                    <a:pt x="3171315" y="2497395"/>
                  </a:cubicBezTo>
                  <a:cubicBezTo>
                    <a:pt x="2906642" y="2445138"/>
                    <a:pt x="2633401" y="2281719"/>
                    <a:pt x="2465838" y="2073644"/>
                  </a:cubicBezTo>
                  <a:cubicBezTo>
                    <a:pt x="2519154" y="2073644"/>
                    <a:pt x="2568661" y="2075544"/>
                    <a:pt x="2617216" y="2073644"/>
                  </a:cubicBezTo>
                  <a:cubicBezTo>
                    <a:pt x="3094198" y="2050841"/>
                    <a:pt x="3525482" y="1898823"/>
                    <a:pt x="3909162" y="1614740"/>
                  </a:cubicBezTo>
                  <a:cubicBezTo>
                    <a:pt x="4095766" y="1476973"/>
                    <a:pt x="4262377" y="1317354"/>
                    <a:pt x="4408994" y="1136833"/>
                  </a:cubicBezTo>
                  <a:cubicBezTo>
                    <a:pt x="4436604" y="1103579"/>
                    <a:pt x="4445173" y="1072225"/>
                    <a:pt x="4423275" y="1029470"/>
                  </a:cubicBezTo>
                  <a:cubicBezTo>
                    <a:pt x="4391857" y="1057974"/>
                    <a:pt x="4362344" y="1087427"/>
                    <a:pt x="4330925" y="1114980"/>
                  </a:cubicBezTo>
                  <a:cubicBezTo>
                    <a:pt x="4022458" y="1389563"/>
                    <a:pt x="3681620" y="1609039"/>
                    <a:pt x="3279850" y="1723053"/>
                  </a:cubicBezTo>
                  <a:cubicBezTo>
                    <a:pt x="3083726" y="1779109"/>
                    <a:pt x="2883793" y="1812363"/>
                    <a:pt x="2679100" y="1805712"/>
                  </a:cubicBezTo>
                  <a:cubicBezTo>
                    <a:pt x="2552476" y="1800962"/>
                    <a:pt x="2429660" y="1780059"/>
                    <a:pt x="2321125" y="1708801"/>
                  </a:cubicBezTo>
                  <a:cubicBezTo>
                    <a:pt x="2255433" y="1666046"/>
                    <a:pt x="2213542" y="1609039"/>
                    <a:pt x="2194501" y="1528279"/>
                  </a:cubicBezTo>
                  <a:cubicBezTo>
                    <a:pt x="2036459" y="833747"/>
                    <a:pt x="2521058" y="123063"/>
                    <a:pt x="3230343" y="15700"/>
                  </a:cubicBezTo>
                  <a:cubicBezTo>
                    <a:pt x="3315434" y="2755"/>
                    <a:pt x="3399557" y="-2040"/>
                    <a:pt x="3481920" y="781"/>
                  </a:cubicBezTo>
                  <a:close/>
                </a:path>
              </a:pathLst>
            </a:custGeom>
            <a:solidFill>
              <a:schemeClr val="tx2"/>
            </a:solidFill>
            <a:ln w="9512"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ED54C1AC-EBC7-B79B-A133-9ED145A9F3D0}"/>
              </a:ext>
            </a:extLst>
          </p:cNvPr>
          <p:cNvGrpSpPr/>
          <p:nvPr/>
        </p:nvGrpSpPr>
        <p:grpSpPr>
          <a:xfrm>
            <a:off x="5506541" y="1152758"/>
            <a:ext cx="5447807" cy="451589"/>
            <a:chOff x="5506541" y="1152758"/>
            <a:chExt cx="5447807" cy="451589"/>
          </a:xfrm>
        </p:grpSpPr>
        <p:sp>
          <p:nvSpPr>
            <p:cNvPr id="29" name="Google Shape;484;p2">
              <a:extLst>
                <a:ext uri="{FF2B5EF4-FFF2-40B4-BE49-F238E27FC236}">
                  <a16:creationId xmlns:a16="http://schemas.microsoft.com/office/drawing/2014/main" id="{E1B588A2-EF50-C042-9C69-12095084F43D}"/>
                </a:ext>
              </a:extLst>
            </p:cNvPr>
            <p:cNvSpPr/>
            <p:nvPr/>
          </p:nvSpPr>
          <p:spPr>
            <a:xfrm>
              <a:off x="7603338" y="1185836"/>
              <a:ext cx="1023457" cy="384640"/>
            </a:xfrm>
            <a:prstGeom prst="rect">
              <a:avLst/>
            </a:prstGeom>
            <a:noFill/>
            <a:ln>
              <a:noFill/>
            </a:ln>
          </p:spPr>
          <p:txBody>
            <a:bodyPr spcFirstLastPara="1" wrap="square" lIns="106650" tIns="53300" rIns="106650" bIns="53300" anchor="ctr" anchorCtr="0">
              <a:spAutoFit/>
            </a:bodyPr>
            <a:lstStyle/>
            <a:p>
              <a:pPr marL="0" marR="0" lvl="0" indent="0" algn="r" defTabSz="914400" rtl="0" eaLnBrk="1" fontAlgn="auto" latinLnBrk="0" hangingPunct="1">
                <a:lnSpc>
                  <a:spcPct val="100000"/>
                </a:lnSpc>
                <a:spcBef>
                  <a:spcPts val="0"/>
                </a:spcBef>
                <a:spcAft>
                  <a:spcPts val="0"/>
                </a:spcAft>
                <a:buClr>
                  <a:srgbClr val="009CDA"/>
                </a:buClr>
                <a:buSzPts val="1800"/>
                <a:buFont typeface="Arial"/>
                <a:buNone/>
                <a:tabLst/>
                <a:defRPr/>
              </a:pPr>
              <a:r>
                <a:rPr kumimoji="0" lang="en-US" sz="1800" b="1" i="0" u="none" strike="noStrike" kern="1200" cap="none" spc="0" normalizeH="0" baseline="0" noProof="0">
                  <a:ln>
                    <a:noFill/>
                  </a:ln>
                  <a:solidFill>
                    <a:srgbClr val="3CA592"/>
                  </a:solidFill>
                  <a:effectLst/>
                  <a:uLnTx/>
                  <a:uFillTx/>
                  <a:ea typeface="Arial"/>
                  <a:cs typeface="Arial"/>
                  <a:sym typeface="Arial"/>
                </a:rPr>
                <a:t>70%</a:t>
              </a:r>
              <a:endParaRPr kumimoji="0" sz="1800" b="0" i="0" u="none" strike="noStrike" kern="1200" cap="none" spc="0" normalizeH="0" baseline="0" noProof="0">
                <a:ln>
                  <a:noFill/>
                </a:ln>
                <a:solidFill>
                  <a:srgbClr val="3CA592"/>
                </a:solidFill>
                <a:effectLst/>
                <a:uLnTx/>
                <a:uFillTx/>
                <a:ea typeface="Arial"/>
                <a:cs typeface="Arial"/>
                <a:sym typeface="Arial"/>
              </a:endParaRPr>
            </a:p>
          </p:txBody>
        </p:sp>
        <p:sp>
          <p:nvSpPr>
            <p:cNvPr id="53" name="Google Shape;485;p2">
              <a:extLst>
                <a:ext uri="{FF2B5EF4-FFF2-40B4-BE49-F238E27FC236}">
                  <a16:creationId xmlns:a16="http://schemas.microsoft.com/office/drawing/2014/main" id="{5D24279A-ECDB-890D-9BC9-A8C27A60C7AB}"/>
                </a:ext>
              </a:extLst>
            </p:cNvPr>
            <p:cNvSpPr/>
            <p:nvPr/>
          </p:nvSpPr>
          <p:spPr>
            <a:xfrm>
              <a:off x="8532005" y="1152758"/>
              <a:ext cx="1267720" cy="451589"/>
            </a:xfrm>
            <a:prstGeom prst="rect">
              <a:avLst/>
            </a:prstGeom>
            <a:noFill/>
            <a:ln>
              <a:noFill/>
            </a:ln>
          </p:spPr>
          <p:txBody>
            <a:bodyPr spcFirstLastPara="1" wrap="square" lIns="106650" tIns="53300" rIns="106650" bIns="53300" anchor="ctr"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en-US" sz="1100" b="0" i="0" u="none" strike="noStrike" kern="1200" cap="none" spc="0" normalizeH="0" baseline="0" noProof="0">
                  <a:ln>
                    <a:noFill/>
                  </a:ln>
                  <a:solidFill>
                    <a:schemeClr val="tx2"/>
                  </a:solidFill>
                  <a:effectLst/>
                  <a:uLnTx/>
                  <a:uFillTx/>
                  <a:ea typeface="Arial"/>
                  <a:cs typeface="Arial"/>
                  <a:sym typeface="Arial"/>
                </a:rPr>
                <a:t>Infrastructure Cost reduction</a:t>
              </a:r>
              <a:endParaRPr kumimoji="0" sz="1100" b="0" i="0" u="none" strike="noStrike" kern="1200" cap="none" spc="0" normalizeH="0" baseline="0" noProof="0">
                <a:ln>
                  <a:noFill/>
                </a:ln>
                <a:solidFill>
                  <a:schemeClr val="tx2"/>
                </a:solidFill>
                <a:effectLst/>
                <a:uLnTx/>
                <a:uFillTx/>
                <a:ea typeface="Arial"/>
                <a:cs typeface="Arial"/>
                <a:sym typeface="Arial"/>
              </a:endParaRPr>
            </a:p>
          </p:txBody>
        </p:sp>
        <p:grpSp>
          <p:nvGrpSpPr>
            <p:cNvPr id="64" name="Group 63">
              <a:extLst>
                <a:ext uri="{FF2B5EF4-FFF2-40B4-BE49-F238E27FC236}">
                  <a16:creationId xmlns:a16="http://schemas.microsoft.com/office/drawing/2014/main" id="{D072C02D-8BDE-ABE0-7786-B416AD89B0AE}"/>
                </a:ext>
              </a:extLst>
            </p:cNvPr>
            <p:cNvGrpSpPr/>
            <p:nvPr/>
          </p:nvGrpSpPr>
          <p:grpSpPr>
            <a:xfrm>
              <a:off x="5506541" y="1163221"/>
              <a:ext cx="2284601" cy="440970"/>
              <a:chOff x="6869116" y="4408868"/>
              <a:chExt cx="2284601" cy="440970"/>
            </a:xfrm>
          </p:grpSpPr>
          <p:sp>
            <p:nvSpPr>
              <p:cNvPr id="69" name="Google Shape;3476;p118">
                <a:extLst>
                  <a:ext uri="{FF2B5EF4-FFF2-40B4-BE49-F238E27FC236}">
                    <a16:creationId xmlns:a16="http://schemas.microsoft.com/office/drawing/2014/main" id="{74B0003C-C676-F442-358C-09401B2796E9}"/>
                  </a:ext>
                </a:extLst>
              </p:cNvPr>
              <p:cNvSpPr txBox="1"/>
              <p:nvPr/>
            </p:nvSpPr>
            <p:spPr>
              <a:xfrm>
                <a:off x="8070044" y="4408868"/>
                <a:ext cx="995465" cy="261590"/>
              </a:xfrm>
              <a:prstGeom prst="rect">
                <a:avLst/>
              </a:prstGeom>
              <a:noFill/>
              <a:ln>
                <a:noFill/>
              </a:ln>
            </p:spPr>
            <p:txBody>
              <a:bodyPr spcFirstLastPara="1" wrap="square" lIns="0" tIns="0" rIns="0" bIns="45700" anchor="ctr" anchorCtr="0">
                <a:spAutoFit/>
              </a:bodyPr>
              <a:lstStyle/>
              <a:p>
                <a:pPr marL="0" marR="0" lvl="0" indent="0" algn="r" defTabSz="914400" rtl="0" eaLnBrk="1" fontAlgn="auto" latinLnBrk="0" hangingPunct="1">
                  <a:lnSpc>
                    <a:spcPct val="100000"/>
                  </a:lnSpc>
                  <a:spcBef>
                    <a:spcPts val="0"/>
                  </a:spcBef>
                  <a:spcAft>
                    <a:spcPts val="0"/>
                  </a:spcAft>
                  <a:buClr>
                    <a:srgbClr val="B0C8FE"/>
                  </a:buClr>
                  <a:buSzPts val="4800"/>
                  <a:buFont typeface="Arial"/>
                  <a:buNone/>
                  <a:tabLst/>
                  <a:defRPr/>
                </a:pPr>
                <a:r>
                  <a:rPr kumimoji="0" lang="en-US" sz="1400" b="1" i="0" u="none" strike="noStrike" kern="1200" cap="none" spc="0" normalizeH="0" baseline="0" noProof="0">
                    <a:ln>
                      <a:noFill/>
                    </a:ln>
                    <a:solidFill>
                      <a:srgbClr val="3CA592"/>
                    </a:solidFill>
                    <a:effectLst/>
                    <a:uLnTx/>
                    <a:uFillTx/>
                    <a:ea typeface="Arial"/>
                    <a:cs typeface="Arial"/>
                    <a:sym typeface="Arial"/>
                  </a:rPr>
                  <a:t>Simplify</a:t>
                </a:r>
                <a:endParaRPr kumimoji="0" sz="1200" b="1" i="0" u="none" strike="noStrike" kern="1200" cap="none" spc="0" normalizeH="0" baseline="0" noProof="0">
                  <a:ln>
                    <a:noFill/>
                  </a:ln>
                  <a:solidFill>
                    <a:srgbClr val="3CA592"/>
                  </a:solidFill>
                  <a:effectLst/>
                  <a:uLnTx/>
                  <a:uFillTx/>
                  <a:ea typeface="Arial"/>
                  <a:cs typeface="Arial"/>
                  <a:sym typeface="Arial"/>
                </a:endParaRPr>
              </a:p>
            </p:txBody>
          </p:sp>
          <p:sp>
            <p:nvSpPr>
              <p:cNvPr id="72" name="TextBox 71">
                <a:extLst>
                  <a:ext uri="{FF2B5EF4-FFF2-40B4-BE49-F238E27FC236}">
                    <a16:creationId xmlns:a16="http://schemas.microsoft.com/office/drawing/2014/main" id="{C5218208-F36C-2D63-8309-D48D54507385}"/>
                  </a:ext>
                </a:extLst>
              </p:cNvPr>
              <p:cNvSpPr txBox="1"/>
              <p:nvPr/>
            </p:nvSpPr>
            <p:spPr>
              <a:xfrm>
                <a:off x="6869116" y="4588228"/>
                <a:ext cx="2284601" cy="261610"/>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mn-cs"/>
                  </a:rPr>
                  <a:t>Eliminate Cost and Complexity</a:t>
                </a:r>
              </a:p>
            </p:txBody>
          </p:sp>
        </p:grpSp>
        <p:cxnSp>
          <p:nvCxnSpPr>
            <p:cNvPr id="144" name="Straight Connector 143">
              <a:extLst>
                <a:ext uri="{FF2B5EF4-FFF2-40B4-BE49-F238E27FC236}">
                  <a16:creationId xmlns:a16="http://schemas.microsoft.com/office/drawing/2014/main" id="{FD4880AE-0411-BF5B-520F-81E653AD5492}"/>
                </a:ext>
              </a:extLst>
            </p:cNvPr>
            <p:cNvCxnSpPr>
              <a:cxnSpLocks/>
            </p:cNvCxnSpPr>
            <p:nvPr/>
          </p:nvCxnSpPr>
          <p:spPr>
            <a:xfrm>
              <a:off x="7817204" y="1236736"/>
              <a:ext cx="0" cy="27432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Graphic 44">
              <a:extLst>
                <a:ext uri="{FF2B5EF4-FFF2-40B4-BE49-F238E27FC236}">
                  <a16:creationId xmlns:a16="http://schemas.microsoft.com/office/drawing/2014/main" id="{A38B4448-781A-4D1C-6931-D57CB0AD638F}"/>
                </a:ext>
              </a:extLst>
            </p:cNvPr>
            <p:cNvSpPr/>
            <p:nvPr/>
          </p:nvSpPr>
          <p:spPr>
            <a:xfrm>
              <a:off x="10054543" y="1310543"/>
              <a:ext cx="899805" cy="141611"/>
            </a:xfrm>
            <a:custGeom>
              <a:avLst/>
              <a:gdLst>
                <a:gd name="connsiteX0" fmla="*/ 16192 w 5265419"/>
                <a:gd name="connsiteY0" fmla="*/ 799148 h 828675"/>
                <a:gd name="connsiteX1" fmla="*/ 16192 w 5265419"/>
                <a:gd name="connsiteY1" fmla="*/ 641033 h 828675"/>
                <a:gd name="connsiteX2" fmla="*/ 255270 w 5265419"/>
                <a:gd name="connsiteY2" fmla="*/ 683895 h 828675"/>
                <a:gd name="connsiteX3" fmla="*/ 399098 w 5265419"/>
                <a:gd name="connsiteY3" fmla="*/ 608648 h 828675"/>
                <a:gd name="connsiteX4" fmla="*/ 378143 w 5265419"/>
                <a:gd name="connsiteY4" fmla="*/ 561023 h 828675"/>
                <a:gd name="connsiteX5" fmla="*/ 268605 w 5265419"/>
                <a:gd name="connsiteY5" fmla="*/ 504825 h 828675"/>
                <a:gd name="connsiteX6" fmla="*/ 61913 w 5265419"/>
                <a:gd name="connsiteY6" fmla="*/ 394335 h 828675"/>
                <a:gd name="connsiteX7" fmla="*/ 0 w 5265419"/>
                <a:gd name="connsiteY7" fmla="*/ 241935 h 828675"/>
                <a:gd name="connsiteX8" fmla="*/ 90488 w 5265419"/>
                <a:gd name="connsiteY8" fmla="*/ 61913 h 828675"/>
                <a:gd name="connsiteX9" fmla="*/ 323850 w 5265419"/>
                <a:gd name="connsiteY9" fmla="*/ 0 h 828675"/>
                <a:gd name="connsiteX10" fmla="*/ 553403 w 5265419"/>
                <a:gd name="connsiteY10" fmla="*/ 29528 h 828675"/>
                <a:gd name="connsiteX11" fmla="*/ 553403 w 5265419"/>
                <a:gd name="connsiteY11" fmla="*/ 180975 h 828675"/>
                <a:gd name="connsiteX12" fmla="*/ 345758 w 5265419"/>
                <a:gd name="connsiteY12" fmla="*/ 136208 h 828675"/>
                <a:gd name="connsiteX13" fmla="*/ 210502 w 5265419"/>
                <a:gd name="connsiteY13" fmla="*/ 210502 h 828675"/>
                <a:gd name="connsiteX14" fmla="*/ 237173 w 5265419"/>
                <a:gd name="connsiteY14" fmla="*/ 255270 h 828675"/>
                <a:gd name="connsiteX15" fmla="*/ 361950 w 5265419"/>
                <a:gd name="connsiteY15" fmla="*/ 315278 h 828675"/>
                <a:gd name="connsiteX16" fmla="*/ 557213 w 5265419"/>
                <a:gd name="connsiteY16" fmla="*/ 427673 h 828675"/>
                <a:gd name="connsiteX17" fmla="*/ 615315 w 5265419"/>
                <a:gd name="connsiteY17" fmla="*/ 575310 h 828675"/>
                <a:gd name="connsiteX18" fmla="*/ 501968 w 5265419"/>
                <a:gd name="connsiteY18" fmla="*/ 773430 h 828675"/>
                <a:gd name="connsiteX19" fmla="*/ 263843 w 5265419"/>
                <a:gd name="connsiteY19" fmla="*/ 828675 h 828675"/>
                <a:gd name="connsiteX20" fmla="*/ 16192 w 5265419"/>
                <a:gd name="connsiteY20" fmla="*/ 799148 h 828675"/>
                <a:gd name="connsiteX21" fmla="*/ 16192 w 5265419"/>
                <a:gd name="connsiteY21" fmla="*/ 799148 h 828675"/>
                <a:gd name="connsiteX22" fmla="*/ 742950 w 5265419"/>
                <a:gd name="connsiteY22" fmla="*/ 811530 h 828675"/>
                <a:gd name="connsiteX23" fmla="*/ 742950 w 5265419"/>
                <a:gd name="connsiteY23" fmla="*/ 14288 h 828675"/>
                <a:gd name="connsiteX24" fmla="*/ 966788 w 5265419"/>
                <a:gd name="connsiteY24" fmla="*/ 14288 h 828675"/>
                <a:gd name="connsiteX25" fmla="*/ 966788 w 5265419"/>
                <a:gd name="connsiteY25" fmla="*/ 811530 h 828675"/>
                <a:gd name="connsiteX26" fmla="*/ 742950 w 5265419"/>
                <a:gd name="connsiteY26" fmla="*/ 811530 h 828675"/>
                <a:gd name="connsiteX27" fmla="*/ 742950 w 5265419"/>
                <a:gd name="connsiteY27" fmla="*/ 811530 h 828675"/>
                <a:gd name="connsiteX28" fmla="*/ 1172528 w 5265419"/>
                <a:gd name="connsiteY28" fmla="*/ 811530 h 828675"/>
                <a:gd name="connsiteX29" fmla="*/ 1172528 w 5265419"/>
                <a:gd name="connsiteY29" fmla="*/ 14288 h 828675"/>
                <a:gd name="connsiteX30" fmla="*/ 1746885 w 5265419"/>
                <a:gd name="connsiteY30" fmla="*/ 14288 h 828675"/>
                <a:gd name="connsiteX31" fmla="*/ 1746885 w 5265419"/>
                <a:gd name="connsiteY31" fmla="*/ 158115 h 828675"/>
                <a:gd name="connsiteX32" fmla="*/ 1387793 w 5265419"/>
                <a:gd name="connsiteY32" fmla="*/ 158115 h 828675"/>
                <a:gd name="connsiteX33" fmla="*/ 1387793 w 5265419"/>
                <a:gd name="connsiteY33" fmla="*/ 338138 h 828675"/>
                <a:gd name="connsiteX34" fmla="*/ 1700213 w 5265419"/>
                <a:gd name="connsiteY34" fmla="*/ 338138 h 828675"/>
                <a:gd name="connsiteX35" fmla="*/ 1700213 w 5265419"/>
                <a:gd name="connsiteY35" fmla="*/ 469583 h 828675"/>
                <a:gd name="connsiteX36" fmla="*/ 1387793 w 5265419"/>
                <a:gd name="connsiteY36" fmla="*/ 469583 h 828675"/>
                <a:gd name="connsiteX37" fmla="*/ 1387793 w 5265419"/>
                <a:gd name="connsiteY37" fmla="*/ 659130 h 828675"/>
                <a:gd name="connsiteX38" fmla="*/ 1755458 w 5265419"/>
                <a:gd name="connsiteY38" fmla="*/ 659130 h 828675"/>
                <a:gd name="connsiteX39" fmla="*/ 1755458 w 5265419"/>
                <a:gd name="connsiteY39" fmla="*/ 811530 h 828675"/>
                <a:gd name="connsiteX40" fmla="*/ 1172528 w 5265419"/>
                <a:gd name="connsiteY40" fmla="*/ 811530 h 828675"/>
                <a:gd name="connsiteX41" fmla="*/ 1172528 w 5265419"/>
                <a:gd name="connsiteY41" fmla="*/ 811530 h 828675"/>
                <a:gd name="connsiteX42" fmla="*/ 1902143 w 5265419"/>
                <a:gd name="connsiteY42" fmla="*/ 811530 h 828675"/>
                <a:gd name="connsiteX43" fmla="*/ 1902143 w 5265419"/>
                <a:gd name="connsiteY43" fmla="*/ 14288 h 828675"/>
                <a:gd name="connsiteX44" fmla="*/ 2192655 w 5265419"/>
                <a:gd name="connsiteY44" fmla="*/ 14288 h 828675"/>
                <a:gd name="connsiteX45" fmla="*/ 2394585 w 5265419"/>
                <a:gd name="connsiteY45" fmla="*/ 523875 h 828675"/>
                <a:gd name="connsiteX46" fmla="*/ 2601278 w 5265419"/>
                <a:gd name="connsiteY46" fmla="*/ 14288 h 828675"/>
                <a:gd name="connsiteX47" fmla="*/ 2877503 w 5265419"/>
                <a:gd name="connsiteY47" fmla="*/ 14288 h 828675"/>
                <a:gd name="connsiteX48" fmla="*/ 2877503 w 5265419"/>
                <a:gd name="connsiteY48" fmla="*/ 811530 h 828675"/>
                <a:gd name="connsiteX49" fmla="*/ 2665095 w 5265419"/>
                <a:gd name="connsiteY49" fmla="*/ 811530 h 828675"/>
                <a:gd name="connsiteX50" fmla="*/ 2665095 w 5265419"/>
                <a:gd name="connsiteY50" fmla="*/ 246698 h 828675"/>
                <a:gd name="connsiteX51" fmla="*/ 2428875 w 5265419"/>
                <a:gd name="connsiteY51" fmla="*/ 820103 h 828675"/>
                <a:gd name="connsiteX52" fmla="*/ 2289810 w 5265419"/>
                <a:gd name="connsiteY52" fmla="*/ 820103 h 828675"/>
                <a:gd name="connsiteX53" fmla="*/ 2059305 w 5265419"/>
                <a:gd name="connsiteY53" fmla="*/ 247650 h 828675"/>
                <a:gd name="connsiteX54" fmla="*/ 2059305 w 5265419"/>
                <a:gd name="connsiteY54" fmla="*/ 812483 h 828675"/>
                <a:gd name="connsiteX55" fmla="*/ 1902143 w 5265419"/>
                <a:gd name="connsiteY55" fmla="*/ 812483 h 828675"/>
                <a:gd name="connsiteX56" fmla="*/ 1902143 w 5265419"/>
                <a:gd name="connsiteY56" fmla="*/ 811530 h 828675"/>
                <a:gd name="connsiteX57" fmla="*/ 3082290 w 5265419"/>
                <a:gd name="connsiteY57" fmla="*/ 811530 h 828675"/>
                <a:gd name="connsiteX58" fmla="*/ 3082290 w 5265419"/>
                <a:gd name="connsiteY58" fmla="*/ 14288 h 828675"/>
                <a:gd name="connsiteX59" fmla="*/ 3656648 w 5265419"/>
                <a:gd name="connsiteY59" fmla="*/ 14288 h 828675"/>
                <a:gd name="connsiteX60" fmla="*/ 3656648 w 5265419"/>
                <a:gd name="connsiteY60" fmla="*/ 158115 h 828675"/>
                <a:gd name="connsiteX61" fmla="*/ 3298508 w 5265419"/>
                <a:gd name="connsiteY61" fmla="*/ 158115 h 828675"/>
                <a:gd name="connsiteX62" fmla="*/ 3298508 w 5265419"/>
                <a:gd name="connsiteY62" fmla="*/ 338138 h 828675"/>
                <a:gd name="connsiteX63" fmla="*/ 3609975 w 5265419"/>
                <a:gd name="connsiteY63" fmla="*/ 338138 h 828675"/>
                <a:gd name="connsiteX64" fmla="*/ 3609975 w 5265419"/>
                <a:gd name="connsiteY64" fmla="*/ 469583 h 828675"/>
                <a:gd name="connsiteX65" fmla="*/ 3297555 w 5265419"/>
                <a:gd name="connsiteY65" fmla="*/ 469583 h 828675"/>
                <a:gd name="connsiteX66" fmla="*/ 3297555 w 5265419"/>
                <a:gd name="connsiteY66" fmla="*/ 659130 h 828675"/>
                <a:gd name="connsiteX67" fmla="*/ 3665220 w 5265419"/>
                <a:gd name="connsiteY67" fmla="*/ 659130 h 828675"/>
                <a:gd name="connsiteX68" fmla="*/ 3665220 w 5265419"/>
                <a:gd name="connsiteY68" fmla="*/ 811530 h 828675"/>
                <a:gd name="connsiteX69" fmla="*/ 3082290 w 5265419"/>
                <a:gd name="connsiteY69" fmla="*/ 811530 h 828675"/>
                <a:gd name="connsiteX70" fmla="*/ 3082290 w 5265419"/>
                <a:gd name="connsiteY70" fmla="*/ 811530 h 828675"/>
                <a:gd name="connsiteX71" fmla="*/ 3813810 w 5265419"/>
                <a:gd name="connsiteY71" fmla="*/ 811530 h 828675"/>
                <a:gd name="connsiteX72" fmla="*/ 3813810 w 5265419"/>
                <a:gd name="connsiteY72" fmla="*/ 14288 h 828675"/>
                <a:gd name="connsiteX73" fmla="*/ 4072890 w 5265419"/>
                <a:gd name="connsiteY73" fmla="*/ 14288 h 828675"/>
                <a:gd name="connsiteX74" fmla="*/ 4348163 w 5265419"/>
                <a:gd name="connsiteY74" fmla="*/ 548640 h 828675"/>
                <a:gd name="connsiteX75" fmla="*/ 4348163 w 5265419"/>
                <a:gd name="connsiteY75" fmla="*/ 14288 h 828675"/>
                <a:gd name="connsiteX76" fmla="*/ 4506278 w 5265419"/>
                <a:gd name="connsiteY76" fmla="*/ 14288 h 828675"/>
                <a:gd name="connsiteX77" fmla="*/ 4506278 w 5265419"/>
                <a:gd name="connsiteY77" fmla="*/ 811530 h 828675"/>
                <a:gd name="connsiteX78" fmla="*/ 4253865 w 5265419"/>
                <a:gd name="connsiteY78" fmla="*/ 811530 h 828675"/>
                <a:gd name="connsiteX79" fmla="*/ 3970973 w 5265419"/>
                <a:gd name="connsiteY79" fmla="*/ 270510 h 828675"/>
                <a:gd name="connsiteX80" fmla="*/ 3970973 w 5265419"/>
                <a:gd name="connsiteY80" fmla="*/ 811530 h 828675"/>
                <a:gd name="connsiteX81" fmla="*/ 3813810 w 5265419"/>
                <a:gd name="connsiteY81" fmla="*/ 811530 h 828675"/>
                <a:gd name="connsiteX82" fmla="*/ 3813810 w 5265419"/>
                <a:gd name="connsiteY82" fmla="*/ 811530 h 828675"/>
                <a:gd name="connsiteX83" fmla="*/ 4665345 w 5265419"/>
                <a:gd name="connsiteY83" fmla="*/ 799148 h 828675"/>
                <a:gd name="connsiteX84" fmla="*/ 4665345 w 5265419"/>
                <a:gd name="connsiteY84" fmla="*/ 641033 h 828675"/>
                <a:gd name="connsiteX85" fmla="*/ 4904423 w 5265419"/>
                <a:gd name="connsiteY85" fmla="*/ 683895 h 828675"/>
                <a:gd name="connsiteX86" fmla="*/ 5048250 w 5265419"/>
                <a:gd name="connsiteY86" fmla="*/ 608648 h 828675"/>
                <a:gd name="connsiteX87" fmla="*/ 5028248 w 5265419"/>
                <a:gd name="connsiteY87" fmla="*/ 561023 h 828675"/>
                <a:gd name="connsiteX88" fmla="*/ 4917758 w 5265419"/>
                <a:gd name="connsiteY88" fmla="*/ 504825 h 828675"/>
                <a:gd name="connsiteX89" fmla="*/ 4711065 w 5265419"/>
                <a:gd name="connsiteY89" fmla="*/ 394335 h 828675"/>
                <a:gd name="connsiteX90" fmla="*/ 4649153 w 5265419"/>
                <a:gd name="connsiteY90" fmla="*/ 241935 h 828675"/>
                <a:gd name="connsiteX91" fmla="*/ 4739640 w 5265419"/>
                <a:gd name="connsiteY91" fmla="*/ 61913 h 828675"/>
                <a:gd name="connsiteX92" fmla="*/ 4973003 w 5265419"/>
                <a:gd name="connsiteY92" fmla="*/ 953 h 828675"/>
                <a:gd name="connsiteX93" fmla="*/ 5182553 w 5265419"/>
                <a:gd name="connsiteY93" fmla="*/ 26670 h 828675"/>
                <a:gd name="connsiteX94" fmla="*/ 5202555 w 5265419"/>
                <a:gd name="connsiteY94" fmla="*/ 30480 h 828675"/>
                <a:gd name="connsiteX95" fmla="*/ 5202555 w 5265419"/>
                <a:gd name="connsiteY95" fmla="*/ 180975 h 828675"/>
                <a:gd name="connsiteX96" fmla="*/ 4994910 w 5265419"/>
                <a:gd name="connsiteY96" fmla="*/ 136208 h 828675"/>
                <a:gd name="connsiteX97" fmla="*/ 4860608 w 5265419"/>
                <a:gd name="connsiteY97" fmla="*/ 210502 h 828675"/>
                <a:gd name="connsiteX98" fmla="*/ 4887278 w 5265419"/>
                <a:gd name="connsiteY98" fmla="*/ 255270 h 828675"/>
                <a:gd name="connsiteX99" fmla="*/ 5012055 w 5265419"/>
                <a:gd name="connsiteY99" fmla="*/ 315278 h 828675"/>
                <a:gd name="connsiteX100" fmla="*/ 5207318 w 5265419"/>
                <a:gd name="connsiteY100" fmla="*/ 427673 h 828675"/>
                <a:gd name="connsiteX101" fmla="*/ 5265420 w 5265419"/>
                <a:gd name="connsiteY101" fmla="*/ 575310 h 828675"/>
                <a:gd name="connsiteX102" fmla="*/ 5153025 w 5265419"/>
                <a:gd name="connsiteY102" fmla="*/ 773430 h 828675"/>
                <a:gd name="connsiteX103" fmla="*/ 4914900 w 5265419"/>
                <a:gd name="connsiteY103" fmla="*/ 828675 h 828675"/>
                <a:gd name="connsiteX104" fmla="*/ 4665345 w 5265419"/>
                <a:gd name="connsiteY104" fmla="*/ 799148 h 828675"/>
                <a:gd name="connsiteX105" fmla="*/ 4665345 w 5265419"/>
                <a:gd name="connsiteY105" fmla="*/ 79914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265419" h="828675">
                  <a:moveTo>
                    <a:pt x="16192" y="799148"/>
                  </a:moveTo>
                  <a:lnTo>
                    <a:pt x="16192" y="641033"/>
                  </a:lnTo>
                  <a:cubicBezTo>
                    <a:pt x="106680" y="669608"/>
                    <a:pt x="185738" y="683895"/>
                    <a:pt x="255270" y="683895"/>
                  </a:cubicBezTo>
                  <a:cubicBezTo>
                    <a:pt x="351473" y="683895"/>
                    <a:pt x="399098" y="659130"/>
                    <a:pt x="399098" y="608648"/>
                  </a:cubicBezTo>
                  <a:cubicBezTo>
                    <a:pt x="399098" y="589598"/>
                    <a:pt x="392430" y="574358"/>
                    <a:pt x="378143" y="561023"/>
                  </a:cubicBezTo>
                  <a:cubicBezTo>
                    <a:pt x="363855" y="547688"/>
                    <a:pt x="327660" y="528638"/>
                    <a:pt x="268605" y="504825"/>
                  </a:cubicBezTo>
                  <a:cubicBezTo>
                    <a:pt x="162878" y="461963"/>
                    <a:pt x="94298" y="424815"/>
                    <a:pt x="61913" y="394335"/>
                  </a:cubicBezTo>
                  <a:cubicBezTo>
                    <a:pt x="20003" y="354330"/>
                    <a:pt x="0" y="303848"/>
                    <a:pt x="0" y="241935"/>
                  </a:cubicBezTo>
                  <a:cubicBezTo>
                    <a:pt x="0" y="162878"/>
                    <a:pt x="30480" y="102870"/>
                    <a:pt x="90488" y="61913"/>
                  </a:cubicBezTo>
                  <a:cubicBezTo>
                    <a:pt x="150495" y="20955"/>
                    <a:pt x="228600" y="0"/>
                    <a:pt x="323850" y="0"/>
                  </a:cubicBezTo>
                  <a:cubicBezTo>
                    <a:pt x="377190" y="0"/>
                    <a:pt x="453390" y="9525"/>
                    <a:pt x="553403" y="29528"/>
                  </a:cubicBezTo>
                  <a:lnTo>
                    <a:pt x="553403" y="180975"/>
                  </a:lnTo>
                  <a:cubicBezTo>
                    <a:pt x="479108" y="151448"/>
                    <a:pt x="409575" y="136208"/>
                    <a:pt x="345758" y="136208"/>
                  </a:cubicBezTo>
                  <a:cubicBezTo>
                    <a:pt x="256223" y="136208"/>
                    <a:pt x="210502" y="160973"/>
                    <a:pt x="210502" y="210502"/>
                  </a:cubicBezTo>
                  <a:cubicBezTo>
                    <a:pt x="210502" y="228600"/>
                    <a:pt x="220027" y="243840"/>
                    <a:pt x="237173" y="255270"/>
                  </a:cubicBezTo>
                  <a:cubicBezTo>
                    <a:pt x="252413" y="264795"/>
                    <a:pt x="294323" y="284798"/>
                    <a:pt x="361950" y="315278"/>
                  </a:cubicBezTo>
                  <a:cubicBezTo>
                    <a:pt x="460058" y="358140"/>
                    <a:pt x="524828" y="396240"/>
                    <a:pt x="557213" y="427673"/>
                  </a:cubicBezTo>
                  <a:cubicBezTo>
                    <a:pt x="596265" y="465773"/>
                    <a:pt x="615315" y="514350"/>
                    <a:pt x="615315" y="575310"/>
                  </a:cubicBezTo>
                  <a:cubicBezTo>
                    <a:pt x="615315" y="661988"/>
                    <a:pt x="577215" y="727710"/>
                    <a:pt x="501968" y="773430"/>
                  </a:cubicBezTo>
                  <a:cubicBezTo>
                    <a:pt x="441008" y="810578"/>
                    <a:pt x="360998" y="828675"/>
                    <a:pt x="263843" y="828675"/>
                  </a:cubicBezTo>
                  <a:cubicBezTo>
                    <a:pt x="182880" y="827723"/>
                    <a:pt x="100013" y="818198"/>
                    <a:pt x="16192" y="799148"/>
                  </a:cubicBezTo>
                  <a:lnTo>
                    <a:pt x="16192" y="799148"/>
                  </a:lnTo>
                  <a:close/>
                  <a:moveTo>
                    <a:pt x="742950" y="811530"/>
                  </a:moveTo>
                  <a:lnTo>
                    <a:pt x="742950" y="14288"/>
                  </a:lnTo>
                  <a:lnTo>
                    <a:pt x="966788" y="14288"/>
                  </a:lnTo>
                  <a:lnTo>
                    <a:pt x="966788" y="811530"/>
                  </a:lnTo>
                  <a:lnTo>
                    <a:pt x="742950" y="811530"/>
                  </a:lnTo>
                  <a:lnTo>
                    <a:pt x="742950" y="811530"/>
                  </a:lnTo>
                  <a:close/>
                  <a:moveTo>
                    <a:pt x="1172528" y="811530"/>
                  </a:moveTo>
                  <a:lnTo>
                    <a:pt x="1172528" y="14288"/>
                  </a:lnTo>
                  <a:lnTo>
                    <a:pt x="1746885" y="14288"/>
                  </a:lnTo>
                  <a:lnTo>
                    <a:pt x="1746885" y="158115"/>
                  </a:lnTo>
                  <a:lnTo>
                    <a:pt x="1387793" y="158115"/>
                  </a:lnTo>
                  <a:lnTo>
                    <a:pt x="1387793" y="338138"/>
                  </a:lnTo>
                  <a:lnTo>
                    <a:pt x="1700213" y="338138"/>
                  </a:lnTo>
                  <a:lnTo>
                    <a:pt x="1700213" y="469583"/>
                  </a:lnTo>
                  <a:lnTo>
                    <a:pt x="1387793" y="469583"/>
                  </a:lnTo>
                  <a:lnTo>
                    <a:pt x="1387793" y="659130"/>
                  </a:lnTo>
                  <a:lnTo>
                    <a:pt x="1755458" y="659130"/>
                  </a:lnTo>
                  <a:lnTo>
                    <a:pt x="1755458" y="811530"/>
                  </a:lnTo>
                  <a:lnTo>
                    <a:pt x="1172528" y="811530"/>
                  </a:lnTo>
                  <a:lnTo>
                    <a:pt x="1172528" y="811530"/>
                  </a:lnTo>
                  <a:close/>
                  <a:moveTo>
                    <a:pt x="1902143" y="811530"/>
                  </a:moveTo>
                  <a:lnTo>
                    <a:pt x="1902143" y="14288"/>
                  </a:lnTo>
                  <a:lnTo>
                    <a:pt x="2192655" y="14288"/>
                  </a:lnTo>
                  <a:lnTo>
                    <a:pt x="2394585" y="523875"/>
                  </a:lnTo>
                  <a:lnTo>
                    <a:pt x="2601278" y="14288"/>
                  </a:lnTo>
                  <a:lnTo>
                    <a:pt x="2877503" y="14288"/>
                  </a:lnTo>
                  <a:lnTo>
                    <a:pt x="2877503" y="811530"/>
                  </a:lnTo>
                  <a:lnTo>
                    <a:pt x="2665095" y="811530"/>
                  </a:lnTo>
                  <a:lnTo>
                    <a:pt x="2665095" y="246698"/>
                  </a:lnTo>
                  <a:lnTo>
                    <a:pt x="2428875" y="820103"/>
                  </a:lnTo>
                  <a:lnTo>
                    <a:pt x="2289810" y="820103"/>
                  </a:lnTo>
                  <a:lnTo>
                    <a:pt x="2059305" y="247650"/>
                  </a:lnTo>
                  <a:lnTo>
                    <a:pt x="2059305" y="812483"/>
                  </a:lnTo>
                  <a:lnTo>
                    <a:pt x="1902143" y="812483"/>
                  </a:lnTo>
                  <a:lnTo>
                    <a:pt x="1902143" y="811530"/>
                  </a:lnTo>
                  <a:close/>
                  <a:moveTo>
                    <a:pt x="3082290" y="811530"/>
                  </a:moveTo>
                  <a:lnTo>
                    <a:pt x="3082290" y="14288"/>
                  </a:lnTo>
                  <a:lnTo>
                    <a:pt x="3656648" y="14288"/>
                  </a:lnTo>
                  <a:lnTo>
                    <a:pt x="3656648" y="158115"/>
                  </a:lnTo>
                  <a:lnTo>
                    <a:pt x="3298508" y="158115"/>
                  </a:lnTo>
                  <a:lnTo>
                    <a:pt x="3298508" y="338138"/>
                  </a:lnTo>
                  <a:lnTo>
                    <a:pt x="3609975" y="338138"/>
                  </a:lnTo>
                  <a:lnTo>
                    <a:pt x="3609975" y="469583"/>
                  </a:lnTo>
                  <a:lnTo>
                    <a:pt x="3297555" y="469583"/>
                  </a:lnTo>
                  <a:lnTo>
                    <a:pt x="3297555" y="659130"/>
                  </a:lnTo>
                  <a:lnTo>
                    <a:pt x="3665220" y="659130"/>
                  </a:lnTo>
                  <a:lnTo>
                    <a:pt x="3665220" y="811530"/>
                  </a:lnTo>
                  <a:lnTo>
                    <a:pt x="3082290" y="811530"/>
                  </a:lnTo>
                  <a:lnTo>
                    <a:pt x="3082290" y="811530"/>
                  </a:lnTo>
                  <a:close/>
                  <a:moveTo>
                    <a:pt x="3813810" y="811530"/>
                  </a:moveTo>
                  <a:lnTo>
                    <a:pt x="3813810" y="14288"/>
                  </a:lnTo>
                  <a:lnTo>
                    <a:pt x="4072890" y="14288"/>
                  </a:lnTo>
                  <a:lnTo>
                    <a:pt x="4348163" y="548640"/>
                  </a:lnTo>
                  <a:lnTo>
                    <a:pt x="4348163" y="14288"/>
                  </a:lnTo>
                  <a:lnTo>
                    <a:pt x="4506278" y="14288"/>
                  </a:lnTo>
                  <a:lnTo>
                    <a:pt x="4506278" y="811530"/>
                  </a:lnTo>
                  <a:lnTo>
                    <a:pt x="4253865" y="811530"/>
                  </a:lnTo>
                  <a:lnTo>
                    <a:pt x="3970973" y="270510"/>
                  </a:lnTo>
                  <a:lnTo>
                    <a:pt x="3970973" y="811530"/>
                  </a:lnTo>
                  <a:lnTo>
                    <a:pt x="3813810" y="811530"/>
                  </a:lnTo>
                  <a:lnTo>
                    <a:pt x="3813810" y="811530"/>
                  </a:lnTo>
                  <a:close/>
                  <a:moveTo>
                    <a:pt x="4665345" y="799148"/>
                  </a:moveTo>
                  <a:lnTo>
                    <a:pt x="4665345" y="641033"/>
                  </a:lnTo>
                  <a:cubicBezTo>
                    <a:pt x="4754880" y="669608"/>
                    <a:pt x="4834890" y="683895"/>
                    <a:pt x="4904423" y="683895"/>
                  </a:cubicBezTo>
                  <a:cubicBezTo>
                    <a:pt x="5000625" y="683895"/>
                    <a:pt x="5048250" y="659130"/>
                    <a:pt x="5048250" y="608648"/>
                  </a:cubicBezTo>
                  <a:cubicBezTo>
                    <a:pt x="5048250" y="589598"/>
                    <a:pt x="5041583" y="574358"/>
                    <a:pt x="5028248" y="561023"/>
                  </a:cubicBezTo>
                  <a:cubicBezTo>
                    <a:pt x="5013960" y="547688"/>
                    <a:pt x="4976813" y="528638"/>
                    <a:pt x="4917758" y="504825"/>
                  </a:cubicBezTo>
                  <a:cubicBezTo>
                    <a:pt x="4812983" y="461963"/>
                    <a:pt x="4743450" y="424815"/>
                    <a:pt x="4711065" y="394335"/>
                  </a:cubicBezTo>
                  <a:cubicBezTo>
                    <a:pt x="4669155" y="354330"/>
                    <a:pt x="4649153" y="303848"/>
                    <a:pt x="4649153" y="241935"/>
                  </a:cubicBezTo>
                  <a:cubicBezTo>
                    <a:pt x="4649153" y="163830"/>
                    <a:pt x="4679633" y="103823"/>
                    <a:pt x="4739640" y="61913"/>
                  </a:cubicBezTo>
                  <a:cubicBezTo>
                    <a:pt x="4799648" y="20955"/>
                    <a:pt x="4876800" y="953"/>
                    <a:pt x="4973003" y="953"/>
                  </a:cubicBezTo>
                  <a:cubicBezTo>
                    <a:pt x="5027295" y="953"/>
                    <a:pt x="5096828" y="9525"/>
                    <a:pt x="5182553" y="26670"/>
                  </a:cubicBezTo>
                  <a:lnTo>
                    <a:pt x="5202555" y="30480"/>
                  </a:lnTo>
                  <a:lnTo>
                    <a:pt x="5202555" y="180975"/>
                  </a:lnTo>
                  <a:cubicBezTo>
                    <a:pt x="5128260" y="151448"/>
                    <a:pt x="5058728" y="136208"/>
                    <a:pt x="4994910" y="136208"/>
                  </a:cubicBezTo>
                  <a:cubicBezTo>
                    <a:pt x="4905375" y="136208"/>
                    <a:pt x="4860608" y="160973"/>
                    <a:pt x="4860608" y="210502"/>
                  </a:cubicBezTo>
                  <a:cubicBezTo>
                    <a:pt x="4860608" y="228600"/>
                    <a:pt x="4869180" y="243840"/>
                    <a:pt x="4887278" y="255270"/>
                  </a:cubicBezTo>
                  <a:cubicBezTo>
                    <a:pt x="4901565" y="263843"/>
                    <a:pt x="4943475" y="283845"/>
                    <a:pt x="5012055" y="315278"/>
                  </a:cubicBezTo>
                  <a:cubicBezTo>
                    <a:pt x="5109210" y="358140"/>
                    <a:pt x="5173980" y="396240"/>
                    <a:pt x="5207318" y="427673"/>
                  </a:cubicBezTo>
                  <a:cubicBezTo>
                    <a:pt x="5245418" y="465773"/>
                    <a:pt x="5265420" y="514350"/>
                    <a:pt x="5265420" y="575310"/>
                  </a:cubicBezTo>
                  <a:cubicBezTo>
                    <a:pt x="5265420" y="661988"/>
                    <a:pt x="5228273" y="727710"/>
                    <a:pt x="5153025" y="773430"/>
                  </a:cubicBezTo>
                  <a:cubicBezTo>
                    <a:pt x="5091113" y="810578"/>
                    <a:pt x="5012055" y="828675"/>
                    <a:pt x="4914900" y="828675"/>
                  </a:cubicBezTo>
                  <a:cubicBezTo>
                    <a:pt x="4831080" y="827723"/>
                    <a:pt x="4748213" y="818198"/>
                    <a:pt x="4665345" y="799148"/>
                  </a:cubicBezTo>
                  <a:lnTo>
                    <a:pt x="4665345" y="799148"/>
                  </a:lnTo>
                  <a:close/>
                </a:path>
              </a:pathLst>
            </a:custGeom>
            <a:solidFill>
              <a:schemeClr val="tx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484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1"/>
                                        </p:tgtEl>
                                        <p:attrNameLst>
                                          <p:attrName>style.visibility</p:attrName>
                                        </p:attrNameLst>
                                      </p:cBhvr>
                                      <p:to>
                                        <p:strVal val="visible"/>
                                      </p:to>
                                    </p:set>
                                    <p:animEffect transition="in" filter="fade">
                                      <p:cBhvr>
                                        <p:cTn id="11" dur="500"/>
                                        <p:tgtEl>
                                          <p:spTgt spid="15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5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1000"/>
                                        <p:tgtEl>
                                          <p:spTgt spid="173"/>
                                        </p:tgtEl>
                                        <p:attrNameLst>
                                          <p:attrName>ppt_y</p:attrName>
                                        </p:attrNameLst>
                                      </p:cBhvr>
                                      <p:tavLst>
                                        <p:tav tm="0">
                                          <p:val>
                                            <p:strVal val="#ppt_y+#ppt_h*1.125000"/>
                                          </p:val>
                                        </p:tav>
                                        <p:tav tm="100000">
                                          <p:val>
                                            <p:strVal val="#ppt_y"/>
                                          </p:val>
                                        </p:tav>
                                      </p:tavLst>
                                    </p:anim>
                                    <p:animEffect transition="in" filter="wipe(up)">
                                      <p:cBhvr>
                                        <p:cTn id="21"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3DB5-9F49-A254-EDC0-87AD9B6DBC5B}"/>
            </a:ext>
          </a:extLst>
        </p:cNvPr>
        <p:cNvGrpSpPr/>
        <p:nvPr/>
      </p:nvGrpSpPr>
      <p:grpSpPr>
        <a:xfrm>
          <a:off x="0" y="0"/>
          <a:ext cx="0" cy="0"/>
          <a:chOff x="0" y="0"/>
          <a:chExt cx="0" cy="0"/>
        </a:xfrm>
      </p:grpSpPr>
      <p:sp>
        <p:nvSpPr>
          <p:cNvPr id="552" name="Rectangle 551">
            <a:extLst>
              <a:ext uri="{FF2B5EF4-FFF2-40B4-BE49-F238E27FC236}">
                <a16:creationId xmlns:a16="http://schemas.microsoft.com/office/drawing/2014/main" id="{4BF6D40C-1AF6-3ED7-5248-ABF4E5CB3A75}"/>
              </a:ext>
            </a:extLst>
          </p:cNvPr>
          <p:cNvSpPr/>
          <p:nvPr/>
        </p:nvSpPr>
        <p:spPr>
          <a:xfrm>
            <a:off x="0" y="6383994"/>
            <a:ext cx="12192000" cy="499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74" name="TextBox 173">
            <a:extLst>
              <a:ext uri="{FF2B5EF4-FFF2-40B4-BE49-F238E27FC236}">
                <a16:creationId xmlns:a16="http://schemas.microsoft.com/office/drawing/2014/main" id="{ADD2D6A3-856D-696C-4527-D17E7C9997F3}"/>
              </a:ext>
            </a:extLst>
          </p:cNvPr>
          <p:cNvSpPr txBox="1"/>
          <p:nvPr/>
        </p:nvSpPr>
        <p:spPr>
          <a:xfrm>
            <a:off x="180229" y="-1060173"/>
            <a:ext cx="0" cy="0"/>
          </a:xfrm>
          <a:prstGeom prst="rect">
            <a:avLst/>
          </a:prstGeom>
          <a:noFill/>
        </p:spPr>
        <p:txBody>
          <a:bodyPr wrap="non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3B3E42"/>
              </a:solidFill>
              <a:effectLst/>
              <a:uLnTx/>
              <a:uFillTx/>
              <a:latin typeface="Arial" panose="020B0604020202020204"/>
              <a:ea typeface="+mn-ea"/>
              <a:cs typeface="+mn-cs"/>
            </a:endParaRPr>
          </a:p>
        </p:txBody>
      </p:sp>
      <p:grpSp>
        <p:nvGrpSpPr>
          <p:cNvPr id="431" name="Group 430" hidden="1">
            <a:extLst>
              <a:ext uri="{FF2B5EF4-FFF2-40B4-BE49-F238E27FC236}">
                <a16:creationId xmlns:a16="http://schemas.microsoft.com/office/drawing/2014/main" id="{E4AC5EB0-976A-DB4B-E0BD-E20D62A605C4}"/>
              </a:ext>
            </a:extLst>
          </p:cNvPr>
          <p:cNvGrpSpPr/>
          <p:nvPr/>
        </p:nvGrpSpPr>
        <p:grpSpPr>
          <a:xfrm>
            <a:off x="6129183" y="4478781"/>
            <a:ext cx="365760" cy="365760"/>
            <a:chOff x="6436461" y="3883703"/>
            <a:chExt cx="274320" cy="274320"/>
          </a:xfrm>
        </p:grpSpPr>
        <p:sp>
          <p:nvSpPr>
            <p:cNvPr id="432" name="Oval 431">
              <a:extLst>
                <a:ext uri="{FF2B5EF4-FFF2-40B4-BE49-F238E27FC236}">
                  <a16:creationId xmlns:a16="http://schemas.microsoft.com/office/drawing/2014/main" id="{B51A92C1-1311-E858-6E77-040FCF41EE21}"/>
                </a:ext>
              </a:extLst>
            </p:cNvPr>
            <p:cNvSpPr/>
            <p:nvPr/>
          </p:nvSpPr>
          <p:spPr>
            <a:xfrm>
              <a:off x="6436461" y="3883703"/>
              <a:ext cx="274320" cy="274320"/>
            </a:xfrm>
            <a:prstGeom prst="ellipse">
              <a:avLst/>
            </a:prstGeom>
            <a:solidFill>
              <a:schemeClr val="bg1"/>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33" name="Picture 432">
              <a:extLst>
                <a:ext uri="{FF2B5EF4-FFF2-40B4-BE49-F238E27FC236}">
                  <a16:creationId xmlns:a16="http://schemas.microsoft.com/office/drawing/2014/main" id="{F0F1AD3F-F0BB-D8EA-E103-F4785B8B2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053" y="3927362"/>
              <a:ext cx="125136" cy="170326"/>
            </a:xfrm>
            <a:prstGeom prst="rect">
              <a:avLst/>
            </a:prstGeom>
            <a:ln>
              <a:noFill/>
            </a:ln>
          </p:spPr>
        </p:pic>
      </p:grpSp>
      <p:sp>
        <p:nvSpPr>
          <p:cNvPr id="536" name="Title 535">
            <a:extLst>
              <a:ext uri="{FF2B5EF4-FFF2-40B4-BE49-F238E27FC236}">
                <a16:creationId xmlns:a16="http://schemas.microsoft.com/office/drawing/2014/main" id="{D699B8A4-CCFB-F6D9-7E8A-6F6553E61C6D}"/>
              </a:ext>
            </a:extLst>
          </p:cNvPr>
          <p:cNvSpPr>
            <a:spLocks noGrp="1"/>
          </p:cNvSpPr>
          <p:nvPr>
            <p:ph type="title"/>
          </p:nvPr>
        </p:nvSpPr>
        <p:spPr/>
        <p:txBody>
          <a:bodyPr/>
          <a:lstStyle/>
          <a:p>
            <a:r>
              <a:rPr lang="en-US"/>
              <a:t>Zscaler Vision and Founding</a:t>
            </a:r>
          </a:p>
        </p:txBody>
      </p:sp>
      <p:sp>
        <p:nvSpPr>
          <p:cNvPr id="5" name="Rounded Rectangle 4">
            <a:extLst>
              <a:ext uri="{FF2B5EF4-FFF2-40B4-BE49-F238E27FC236}">
                <a16:creationId xmlns:a16="http://schemas.microsoft.com/office/drawing/2014/main" id="{6CDC2DE9-A7A9-668F-FD96-F6029AC726E3}"/>
              </a:ext>
            </a:extLst>
          </p:cNvPr>
          <p:cNvSpPr/>
          <p:nvPr/>
        </p:nvSpPr>
        <p:spPr>
          <a:xfrm>
            <a:off x="2074525" y="956672"/>
            <a:ext cx="8046720" cy="1005840"/>
          </a:xfrm>
          <a:prstGeom prst="roundRect">
            <a:avLst>
              <a:gd name="adj" fmla="val 71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5987F69B-8129-6019-4795-345B79ECFAE8}"/>
              </a:ext>
            </a:extLst>
          </p:cNvPr>
          <p:cNvGrpSpPr/>
          <p:nvPr/>
        </p:nvGrpSpPr>
        <p:grpSpPr>
          <a:xfrm>
            <a:off x="6269701" y="1151824"/>
            <a:ext cx="3452443" cy="658600"/>
            <a:chOff x="6796132" y="1218289"/>
            <a:chExt cx="3452443" cy="658600"/>
          </a:xfrm>
        </p:grpSpPr>
        <p:grpSp>
          <p:nvGrpSpPr>
            <p:cNvPr id="11" name="Group 10">
              <a:extLst>
                <a:ext uri="{FF2B5EF4-FFF2-40B4-BE49-F238E27FC236}">
                  <a16:creationId xmlns:a16="http://schemas.microsoft.com/office/drawing/2014/main" id="{2A55C618-FA7F-ACED-BE03-D2E7EBAB1F00}"/>
                </a:ext>
              </a:extLst>
            </p:cNvPr>
            <p:cNvGrpSpPr/>
            <p:nvPr/>
          </p:nvGrpSpPr>
          <p:grpSpPr>
            <a:xfrm>
              <a:off x="6796132" y="1246228"/>
              <a:ext cx="702065" cy="630661"/>
              <a:chOff x="4859531" y="1221711"/>
              <a:chExt cx="1164028" cy="1045641"/>
            </a:xfrm>
          </p:grpSpPr>
          <p:sp>
            <p:nvSpPr>
              <p:cNvPr id="27" name="Google Shape;471;p4">
                <a:extLst>
                  <a:ext uri="{FF2B5EF4-FFF2-40B4-BE49-F238E27FC236}">
                    <a16:creationId xmlns:a16="http://schemas.microsoft.com/office/drawing/2014/main" id="{DFAB13AE-21B0-ED48-FC29-8CED06D9FC7C}"/>
                  </a:ext>
                </a:extLst>
              </p:cNvPr>
              <p:cNvSpPr txBox="1"/>
              <p:nvPr/>
            </p:nvSpPr>
            <p:spPr>
              <a:xfrm>
                <a:off x="4859531" y="1884697"/>
                <a:ext cx="1164028" cy="38265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1000" b="1" i="0" u="none" strike="noStrike" kern="1200" cap="none" spc="0" normalizeH="0" baseline="0" noProof="0">
                    <a:ln>
                      <a:noFill/>
                    </a:ln>
                    <a:solidFill>
                      <a:schemeClr val="tx2"/>
                    </a:solidFill>
                    <a:effectLst/>
                    <a:uLnTx/>
                    <a:uFillTx/>
                    <a:ea typeface="Arial"/>
                    <a:cs typeface="Arial"/>
                    <a:sym typeface="Arial"/>
                  </a:rPr>
                  <a:t>Mobility</a:t>
                </a:r>
                <a:endParaRPr kumimoji="0" sz="800" b="0" i="0" u="none" strike="noStrike" kern="1200" cap="none" spc="0" normalizeH="0" baseline="0" noProof="0">
                  <a:ln>
                    <a:noFill/>
                  </a:ln>
                  <a:solidFill>
                    <a:schemeClr val="tx2"/>
                  </a:solidFill>
                  <a:effectLst/>
                  <a:uLnTx/>
                  <a:uFillTx/>
                  <a:ea typeface="+mn-ea"/>
                  <a:cs typeface="+mn-cs"/>
                </a:endParaRPr>
              </a:p>
            </p:txBody>
          </p:sp>
          <p:sp>
            <p:nvSpPr>
              <p:cNvPr id="28" name="Google Shape;472;p4">
                <a:extLst>
                  <a:ext uri="{FF2B5EF4-FFF2-40B4-BE49-F238E27FC236}">
                    <a16:creationId xmlns:a16="http://schemas.microsoft.com/office/drawing/2014/main" id="{E77260D7-92CD-D512-85CD-2F3509449F6B}"/>
                  </a:ext>
                </a:extLst>
              </p:cNvPr>
              <p:cNvSpPr/>
              <p:nvPr/>
            </p:nvSpPr>
            <p:spPr>
              <a:xfrm>
                <a:off x="5260778" y="1221711"/>
                <a:ext cx="340554" cy="575499"/>
              </a:xfrm>
              <a:custGeom>
                <a:avLst/>
                <a:gdLst/>
                <a:ahLst/>
                <a:cxnLst/>
                <a:rect l="l" t="t" r="r" b="b"/>
                <a:pathLst>
                  <a:path w="214493" h="371878" extrusionOk="0">
                    <a:moveTo>
                      <a:pt x="107279" y="312388"/>
                    </a:moveTo>
                    <a:cubicBezTo>
                      <a:pt x="114531" y="312388"/>
                      <a:pt x="120410" y="318414"/>
                      <a:pt x="120410" y="325847"/>
                    </a:cubicBezTo>
                    <a:cubicBezTo>
                      <a:pt x="120410" y="333280"/>
                      <a:pt x="114531" y="339306"/>
                      <a:pt x="107279" y="339306"/>
                    </a:cubicBezTo>
                    <a:cubicBezTo>
                      <a:pt x="100027" y="339306"/>
                      <a:pt x="94148" y="333280"/>
                      <a:pt x="94148" y="325847"/>
                    </a:cubicBezTo>
                    <a:cubicBezTo>
                      <a:pt x="94148" y="318414"/>
                      <a:pt x="100027" y="312388"/>
                      <a:pt x="107279" y="312388"/>
                    </a:cubicBezTo>
                    <a:close/>
                    <a:moveTo>
                      <a:pt x="49306" y="279749"/>
                    </a:moveTo>
                    <a:lnTo>
                      <a:pt x="165186" y="279749"/>
                    </a:lnTo>
                    <a:cubicBezTo>
                      <a:pt x="170625" y="279749"/>
                      <a:pt x="175035" y="284268"/>
                      <a:pt x="175035" y="289843"/>
                    </a:cubicBezTo>
                    <a:cubicBezTo>
                      <a:pt x="175035" y="295418"/>
                      <a:pt x="170625" y="299938"/>
                      <a:pt x="165186" y="299938"/>
                    </a:cubicBezTo>
                    <a:lnTo>
                      <a:pt x="49306" y="299938"/>
                    </a:lnTo>
                    <a:cubicBezTo>
                      <a:pt x="43867" y="299938"/>
                      <a:pt x="39458" y="295418"/>
                      <a:pt x="39458" y="289843"/>
                    </a:cubicBezTo>
                    <a:cubicBezTo>
                      <a:pt x="39458" y="284268"/>
                      <a:pt x="43867" y="279749"/>
                      <a:pt x="49306" y="279749"/>
                    </a:cubicBezTo>
                    <a:close/>
                    <a:moveTo>
                      <a:pt x="49306" y="53836"/>
                    </a:moveTo>
                    <a:lnTo>
                      <a:pt x="165186" y="53836"/>
                    </a:lnTo>
                    <a:cubicBezTo>
                      <a:pt x="170625" y="53836"/>
                      <a:pt x="175035" y="58355"/>
                      <a:pt x="175035" y="63930"/>
                    </a:cubicBezTo>
                    <a:cubicBezTo>
                      <a:pt x="175035" y="69505"/>
                      <a:pt x="170625" y="74025"/>
                      <a:pt x="165186" y="74025"/>
                    </a:cubicBezTo>
                    <a:lnTo>
                      <a:pt x="49306" y="74025"/>
                    </a:lnTo>
                    <a:cubicBezTo>
                      <a:pt x="43867" y="74025"/>
                      <a:pt x="39458" y="69505"/>
                      <a:pt x="39458" y="63930"/>
                    </a:cubicBezTo>
                    <a:cubicBezTo>
                      <a:pt x="39458" y="58355"/>
                      <a:pt x="43867" y="53836"/>
                      <a:pt x="49306" y="53836"/>
                    </a:cubicBezTo>
                    <a:close/>
                    <a:moveTo>
                      <a:pt x="42675" y="20189"/>
                    </a:moveTo>
                    <a:cubicBezTo>
                      <a:pt x="29984" y="20189"/>
                      <a:pt x="19696" y="30734"/>
                      <a:pt x="19696" y="43742"/>
                    </a:cubicBezTo>
                    <a:lnTo>
                      <a:pt x="19696" y="328135"/>
                    </a:lnTo>
                    <a:cubicBezTo>
                      <a:pt x="19696" y="341144"/>
                      <a:pt x="29984" y="351689"/>
                      <a:pt x="42675" y="351689"/>
                    </a:cubicBezTo>
                    <a:lnTo>
                      <a:pt x="171818" y="351689"/>
                    </a:lnTo>
                    <a:cubicBezTo>
                      <a:pt x="184509" y="351689"/>
                      <a:pt x="194797" y="341144"/>
                      <a:pt x="194797" y="328135"/>
                    </a:cubicBezTo>
                    <a:lnTo>
                      <a:pt x="194797" y="43742"/>
                    </a:lnTo>
                    <a:cubicBezTo>
                      <a:pt x="194797" y="30734"/>
                      <a:pt x="184509" y="20189"/>
                      <a:pt x="171818" y="20189"/>
                    </a:cubicBezTo>
                    <a:close/>
                    <a:moveTo>
                      <a:pt x="42675" y="0"/>
                    </a:moveTo>
                    <a:lnTo>
                      <a:pt x="171818" y="0"/>
                    </a:lnTo>
                    <a:cubicBezTo>
                      <a:pt x="195372" y="37"/>
                      <a:pt x="214457" y="19600"/>
                      <a:pt x="214493" y="43742"/>
                    </a:cubicBezTo>
                    <a:lnTo>
                      <a:pt x="214493" y="328135"/>
                    </a:lnTo>
                    <a:cubicBezTo>
                      <a:pt x="214493" y="352294"/>
                      <a:pt x="195387" y="371878"/>
                      <a:pt x="171818" y="371878"/>
                    </a:cubicBezTo>
                    <a:lnTo>
                      <a:pt x="42675" y="371878"/>
                    </a:lnTo>
                    <a:cubicBezTo>
                      <a:pt x="19121" y="371841"/>
                      <a:pt x="36" y="352278"/>
                      <a:pt x="0" y="328135"/>
                    </a:cubicBezTo>
                    <a:lnTo>
                      <a:pt x="0" y="43742"/>
                    </a:lnTo>
                    <a:cubicBezTo>
                      <a:pt x="36" y="19600"/>
                      <a:pt x="19121" y="37"/>
                      <a:pt x="42675" y="0"/>
                    </a:cubicBezTo>
                    <a:close/>
                  </a:path>
                </a:pathLst>
              </a:cu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900" b="0" i="0" u="none" strike="noStrike" kern="1200" cap="none" spc="0" normalizeH="0" baseline="0" noProof="0">
                  <a:ln>
                    <a:noFill/>
                  </a:ln>
                  <a:solidFill>
                    <a:srgbClr val="000000"/>
                  </a:solidFill>
                  <a:effectLst/>
                  <a:uLnTx/>
                  <a:uFillTx/>
                  <a:ea typeface="Arial"/>
                  <a:cs typeface="Arial"/>
                  <a:sym typeface="Arial"/>
                </a:endParaRPr>
              </a:p>
            </p:txBody>
          </p:sp>
        </p:grpSp>
        <p:grpSp>
          <p:nvGrpSpPr>
            <p:cNvPr id="14" name="Group 13">
              <a:extLst>
                <a:ext uri="{FF2B5EF4-FFF2-40B4-BE49-F238E27FC236}">
                  <a16:creationId xmlns:a16="http://schemas.microsoft.com/office/drawing/2014/main" id="{91AF3FAC-24D8-8B3E-9147-4E2F6C4D6AF2}"/>
                </a:ext>
              </a:extLst>
            </p:cNvPr>
            <p:cNvGrpSpPr/>
            <p:nvPr/>
          </p:nvGrpSpPr>
          <p:grpSpPr>
            <a:xfrm>
              <a:off x="7769102" y="1262309"/>
              <a:ext cx="586641" cy="614580"/>
              <a:chOff x="6185766" y="1248129"/>
              <a:chExt cx="972654" cy="1018978"/>
            </a:xfrm>
          </p:grpSpPr>
          <p:sp>
            <p:nvSpPr>
              <p:cNvPr id="24" name="Google Shape;475;p4">
                <a:extLst>
                  <a:ext uri="{FF2B5EF4-FFF2-40B4-BE49-F238E27FC236}">
                    <a16:creationId xmlns:a16="http://schemas.microsoft.com/office/drawing/2014/main" id="{75DF2821-192C-B2A1-6730-28E62F06D5FB}"/>
                  </a:ext>
                </a:extLst>
              </p:cNvPr>
              <p:cNvSpPr txBox="1"/>
              <p:nvPr/>
            </p:nvSpPr>
            <p:spPr>
              <a:xfrm>
                <a:off x="6185766" y="1884452"/>
                <a:ext cx="972654" cy="38265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1000" b="1" i="0" u="none" strike="noStrike" kern="1200" cap="none" spc="0" normalizeH="0" baseline="0" noProof="0">
                    <a:ln>
                      <a:noFill/>
                    </a:ln>
                    <a:solidFill>
                      <a:schemeClr val="tx2"/>
                    </a:solidFill>
                    <a:effectLst/>
                    <a:uLnTx/>
                    <a:uFillTx/>
                    <a:ea typeface="Arial"/>
                    <a:cs typeface="Arial"/>
                    <a:sym typeface="Arial"/>
                  </a:rPr>
                  <a:t>Cloud</a:t>
                </a:r>
                <a:endParaRPr kumimoji="0" sz="800" b="0" i="0" u="none" strike="noStrike" kern="1200" cap="none" spc="0" normalizeH="0" baseline="0" noProof="0">
                  <a:ln>
                    <a:noFill/>
                  </a:ln>
                  <a:solidFill>
                    <a:schemeClr val="tx2"/>
                  </a:solidFill>
                  <a:effectLst/>
                  <a:uLnTx/>
                  <a:uFillTx/>
                  <a:ea typeface="+mn-ea"/>
                  <a:cs typeface="+mn-cs"/>
                </a:endParaRPr>
              </a:p>
            </p:txBody>
          </p:sp>
          <p:sp>
            <p:nvSpPr>
              <p:cNvPr id="25" name="Google Shape;476;p4">
                <a:extLst>
                  <a:ext uri="{FF2B5EF4-FFF2-40B4-BE49-F238E27FC236}">
                    <a16:creationId xmlns:a16="http://schemas.microsoft.com/office/drawing/2014/main" id="{35454C87-1BC6-4D44-F3FD-C3E7CE6FE2CC}"/>
                  </a:ext>
                </a:extLst>
              </p:cNvPr>
              <p:cNvSpPr/>
              <p:nvPr/>
            </p:nvSpPr>
            <p:spPr>
              <a:xfrm>
                <a:off x="6301709" y="1248129"/>
                <a:ext cx="758911" cy="518238"/>
              </a:xfrm>
              <a:custGeom>
                <a:avLst/>
                <a:gdLst/>
                <a:ahLst/>
                <a:cxnLst/>
                <a:rect l="l" t="t" r="r" b="b"/>
                <a:pathLst>
                  <a:path w="503173" h="352266" extrusionOk="0">
                    <a:moveTo>
                      <a:pt x="372159" y="352267"/>
                    </a:moveTo>
                    <a:lnTo>
                      <a:pt x="106581" y="352267"/>
                    </a:lnTo>
                    <a:cubicBezTo>
                      <a:pt x="47651" y="352200"/>
                      <a:pt x="-67" y="305066"/>
                      <a:pt x="0" y="246990"/>
                    </a:cubicBezTo>
                    <a:cubicBezTo>
                      <a:pt x="52" y="201983"/>
                      <a:pt x="29161" y="161999"/>
                      <a:pt x="72406" y="147533"/>
                    </a:cubicBezTo>
                    <a:cubicBezTo>
                      <a:pt x="75352" y="63201"/>
                      <a:pt x="147109" y="-2810"/>
                      <a:pt x="232680" y="92"/>
                    </a:cubicBezTo>
                    <a:cubicBezTo>
                      <a:pt x="293440" y="2153"/>
                      <a:pt x="347371" y="39024"/>
                      <a:pt x="370608" y="94390"/>
                    </a:cubicBezTo>
                    <a:cubicBezTo>
                      <a:pt x="403835" y="93450"/>
                      <a:pt x="436113" y="105373"/>
                      <a:pt x="460527" y="127604"/>
                    </a:cubicBezTo>
                    <a:cubicBezTo>
                      <a:pt x="513985" y="175787"/>
                      <a:pt x="517687" y="257555"/>
                      <a:pt x="468796" y="310239"/>
                    </a:cubicBezTo>
                    <a:cubicBezTo>
                      <a:pt x="443984" y="336976"/>
                      <a:pt x="408924" y="352223"/>
                      <a:pt x="372159" y="352267"/>
                    </a:cubicBezTo>
                    <a:close/>
                    <a:moveTo>
                      <a:pt x="227304" y="19126"/>
                    </a:moveTo>
                    <a:cubicBezTo>
                      <a:pt x="152850" y="19126"/>
                      <a:pt x="92493" y="78608"/>
                      <a:pt x="92493" y="151983"/>
                    </a:cubicBezTo>
                    <a:lnTo>
                      <a:pt x="92493" y="154707"/>
                    </a:lnTo>
                    <a:cubicBezTo>
                      <a:pt x="92622" y="159351"/>
                      <a:pt x="89498" y="163473"/>
                      <a:pt x="84944" y="164671"/>
                    </a:cubicBezTo>
                    <a:cubicBezTo>
                      <a:pt x="38708" y="176476"/>
                      <a:pt x="10936" y="222983"/>
                      <a:pt x="22914" y="268550"/>
                    </a:cubicBezTo>
                    <a:cubicBezTo>
                      <a:pt x="32786" y="306105"/>
                      <a:pt x="67148" y="332351"/>
                      <a:pt x="106514" y="332404"/>
                    </a:cubicBezTo>
                    <a:lnTo>
                      <a:pt x="372091" y="332404"/>
                    </a:lnTo>
                    <a:cubicBezTo>
                      <a:pt x="433213" y="332368"/>
                      <a:pt x="482764" y="283565"/>
                      <a:pt x="482838" y="223328"/>
                    </a:cubicBezTo>
                    <a:cubicBezTo>
                      <a:pt x="482825" y="192570"/>
                      <a:pt x="469776" y="163215"/>
                      <a:pt x="446844" y="142351"/>
                    </a:cubicBezTo>
                    <a:cubicBezTo>
                      <a:pt x="424645" y="122066"/>
                      <a:pt x="394763" y="112000"/>
                      <a:pt x="364609" y="114650"/>
                    </a:cubicBezTo>
                    <a:cubicBezTo>
                      <a:pt x="360011" y="114987"/>
                      <a:pt x="355746" y="112274"/>
                      <a:pt x="354161" y="108008"/>
                    </a:cubicBezTo>
                    <a:cubicBezTo>
                      <a:pt x="335356" y="54810"/>
                      <a:pt x="284466" y="19154"/>
                      <a:pt x="227304" y="19126"/>
                    </a:cubicBezTo>
                    <a:close/>
                  </a:path>
                </a:pathLst>
              </a:cu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900" b="0" i="0" u="none" strike="noStrike" kern="1200" cap="none" spc="0" normalizeH="0" baseline="0" noProof="0">
                  <a:ln>
                    <a:noFill/>
                  </a:ln>
                  <a:solidFill>
                    <a:srgbClr val="000000"/>
                  </a:solidFill>
                  <a:effectLst/>
                  <a:uLnTx/>
                  <a:uFillTx/>
                  <a:ea typeface="Arial"/>
                  <a:cs typeface="Arial"/>
                  <a:sym typeface="Arial"/>
                </a:endParaRPr>
              </a:p>
            </p:txBody>
          </p:sp>
        </p:grpSp>
        <p:grpSp>
          <p:nvGrpSpPr>
            <p:cNvPr id="15" name="Group 14">
              <a:extLst>
                <a:ext uri="{FF2B5EF4-FFF2-40B4-BE49-F238E27FC236}">
                  <a16:creationId xmlns:a16="http://schemas.microsoft.com/office/drawing/2014/main" id="{3940C52A-BB5D-1171-9978-C151B818AD00}"/>
                </a:ext>
              </a:extLst>
            </p:cNvPr>
            <p:cNvGrpSpPr/>
            <p:nvPr/>
          </p:nvGrpSpPr>
          <p:grpSpPr>
            <a:xfrm>
              <a:off x="8646222" y="1218289"/>
              <a:ext cx="712176" cy="658599"/>
              <a:chOff x="4852860" y="2537592"/>
              <a:chExt cx="1180792" cy="1091960"/>
            </a:xfrm>
          </p:grpSpPr>
          <p:sp>
            <p:nvSpPr>
              <p:cNvPr id="21" name="Google Shape;479;p4">
                <a:extLst>
                  <a:ext uri="{FF2B5EF4-FFF2-40B4-BE49-F238E27FC236}">
                    <a16:creationId xmlns:a16="http://schemas.microsoft.com/office/drawing/2014/main" id="{8EA78296-3510-5052-2EFE-B8F5C3A515F5}"/>
                  </a:ext>
                </a:extLst>
              </p:cNvPr>
              <p:cNvSpPr txBox="1"/>
              <p:nvPr/>
            </p:nvSpPr>
            <p:spPr>
              <a:xfrm>
                <a:off x="4852860" y="3246898"/>
                <a:ext cx="1180792" cy="3826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1000" b="1" i="0" u="none" strike="noStrike" kern="1200" cap="none" spc="0" normalizeH="0" baseline="0" noProof="0">
                    <a:ln>
                      <a:noFill/>
                    </a:ln>
                    <a:solidFill>
                      <a:schemeClr val="tx2"/>
                    </a:solidFill>
                    <a:effectLst/>
                    <a:uLnTx/>
                    <a:uFillTx/>
                    <a:ea typeface="Arial"/>
                    <a:cs typeface="Arial"/>
                    <a:sym typeface="Arial"/>
                  </a:rPr>
                  <a:t>IoT/OT</a:t>
                </a:r>
                <a:endParaRPr kumimoji="0" sz="800" b="0" i="0" u="none" strike="noStrike" kern="1200" cap="none" spc="0" normalizeH="0" baseline="0" noProof="0">
                  <a:ln>
                    <a:noFill/>
                  </a:ln>
                  <a:solidFill>
                    <a:schemeClr val="tx2"/>
                  </a:solidFill>
                  <a:effectLst/>
                  <a:uLnTx/>
                  <a:uFillTx/>
                  <a:ea typeface="+mn-ea"/>
                  <a:cs typeface="+mn-cs"/>
                </a:endParaRPr>
              </a:p>
            </p:txBody>
          </p:sp>
          <p:sp>
            <p:nvSpPr>
              <p:cNvPr id="22" name="Google Shape;480;p4">
                <a:extLst>
                  <a:ext uri="{FF2B5EF4-FFF2-40B4-BE49-F238E27FC236}">
                    <a16:creationId xmlns:a16="http://schemas.microsoft.com/office/drawing/2014/main" id="{DC79618A-ED32-3D14-304A-CD0D2534B6CA}"/>
                  </a:ext>
                </a:extLst>
              </p:cNvPr>
              <p:cNvSpPr/>
              <p:nvPr/>
            </p:nvSpPr>
            <p:spPr>
              <a:xfrm>
                <a:off x="5084100" y="2537592"/>
                <a:ext cx="693909" cy="668739"/>
              </a:xfrm>
              <a:custGeom>
                <a:avLst/>
                <a:gdLst/>
                <a:ahLst/>
                <a:cxnLst/>
                <a:rect l="l" t="t" r="r" b="b"/>
                <a:pathLst>
                  <a:path w="503445" h="497178" extrusionOk="0">
                    <a:moveTo>
                      <a:pt x="256939" y="450077"/>
                    </a:moveTo>
                    <a:lnTo>
                      <a:pt x="256939" y="450211"/>
                    </a:lnTo>
                    <a:cubicBezTo>
                      <a:pt x="249493" y="450211"/>
                      <a:pt x="243458" y="456219"/>
                      <a:pt x="243458" y="463630"/>
                    </a:cubicBezTo>
                    <a:cubicBezTo>
                      <a:pt x="243458" y="471041"/>
                      <a:pt x="249493" y="477049"/>
                      <a:pt x="256939" y="477049"/>
                    </a:cubicBezTo>
                    <a:cubicBezTo>
                      <a:pt x="264384" y="477049"/>
                      <a:pt x="270420" y="471041"/>
                      <a:pt x="270420" y="463630"/>
                    </a:cubicBezTo>
                    <a:cubicBezTo>
                      <a:pt x="270494" y="456219"/>
                      <a:pt x="264519" y="450151"/>
                      <a:pt x="257074" y="450077"/>
                    </a:cubicBezTo>
                    <a:cubicBezTo>
                      <a:pt x="257029" y="450077"/>
                      <a:pt x="256984" y="450077"/>
                      <a:pt x="256939" y="450077"/>
                    </a:cubicBezTo>
                    <a:close/>
                    <a:moveTo>
                      <a:pt x="256939" y="430082"/>
                    </a:moveTo>
                    <a:cubicBezTo>
                      <a:pt x="275552" y="430082"/>
                      <a:pt x="290641" y="445102"/>
                      <a:pt x="290641" y="463630"/>
                    </a:cubicBezTo>
                    <a:cubicBezTo>
                      <a:pt x="290641" y="482158"/>
                      <a:pt x="275552" y="497178"/>
                      <a:pt x="256939" y="497178"/>
                    </a:cubicBezTo>
                    <a:cubicBezTo>
                      <a:pt x="238325" y="497178"/>
                      <a:pt x="223236" y="482158"/>
                      <a:pt x="223236" y="463630"/>
                    </a:cubicBezTo>
                    <a:cubicBezTo>
                      <a:pt x="223236" y="445102"/>
                      <a:pt x="238325" y="430082"/>
                      <a:pt x="256939" y="430082"/>
                    </a:cubicBezTo>
                    <a:close/>
                    <a:moveTo>
                      <a:pt x="405770" y="425184"/>
                    </a:moveTo>
                    <a:lnTo>
                      <a:pt x="405770" y="425385"/>
                    </a:lnTo>
                    <a:cubicBezTo>
                      <a:pt x="398324" y="425385"/>
                      <a:pt x="392289" y="431393"/>
                      <a:pt x="392289" y="438804"/>
                    </a:cubicBezTo>
                    <a:cubicBezTo>
                      <a:pt x="392289" y="446215"/>
                      <a:pt x="398324" y="452223"/>
                      <a:pt x="405770" y="452223"/>
                    </a:cubicBezTo>
                    <a:cubicBezTo>
                      <a:pt x="413215" y="452223"/>
                      <a:pt x="419251" y="446215"/>
                      <a:pt x="419251" y="438804"/>
                    </a:cubicBezTo>
                    <a:cubicBezTo>
                      <a:pt x="419363" y="431394"/>
                      <a:pt x="413418" y="425296"/>
                      <a:pt x="405973" y="425185"/>
                    </a:cubicBezTo>
                    <a:cubicBezTo>
                      <a:pt x="405906" y="425184"/>
                      <a:pt x="405838" y="425184"/>
                      <a:pt x="405770" y="425184"/>
                    </a:cubicBezTo>
                    <a:close/>
                    <a:moveTo>
                      <a:pt x="107906" y="425184"/>
                    </a:moveTo>
                    <a:lnTo>
                      <a:pt x="107906" y="425385"/>
                    </a:lnTo>
                    <a:cubicBezTo>
                      <a:pt x="100460" y="425385"/>
                      <a:pt x="94425" y="431393"/>
                      <a:pt x="94425" y="438804"/>
                    </a:cubicBezTo>
                    <a:cubicBezTo>
                      <a:pt x="94425" y="446215"/>
                      <a:pt x="100460" y="452223"/>
                      <a:pt x="107906" y="452223"/>
                    </a:cubicBezTo>
                    <a:cubicBezTo>
                      <a:pt x="115351" y="452223"/>
                      <a:pt x="121387" y="446215"/>
                      <a:pt x="121387" y="438804"/>
                    </a:cubicBezTo>
                    <a:cubicBezTo>
                      <a:pt x="121499" y="431394"/>
                      <a:pt x="115554" y="425296"/>
                      <a:pt x="108109" y="425185"/>
                    </a:cubicBezTo>
                    <a:cubicBezTo>
                      <a:pt x="108042" y="425184"/>
                      <a:pt x="107974" y="425184"/>
                      <a:pt x="107906" y="425184"/>
                    </a:cubicBezTo>
                    <a:close/>
                    <a:moveTo>
                      <a:pt x="405770" y="405256"/>
                    </a:moveTo>
                    <a:cubicBezTo>
                      <a:pt x="424383" y="405256"/>
                      <a:pt x="439472" y="420276"/>
                      <a:pt x="439472" y="438804"/>
                    </a:cubicBezTo>
                    <a:cubicBezTo>
                      <a:pt x="439472" y="457332"/>
                      <a:pt x="424383" y="472352"/>
                      <a:pt x="405770" y="472352"/>
                    </a:cubicBezTo>
                    <a:cubicBezTo>
                      <a:pt x="387156" y="472352"/>
                      <a:pt x="372067" y="457332"/>
                      <a:pt x="372067" y="438804"/>
                    </a:cubicBezTo>
                    <a:cubicBezTo>
                      <a:pt x="372067" y="420276"/>
                      <a:pt x="387156" y="405256"/>
                      <a:pt x="405770" y="405256"/>
                    </a:cubicBezTo>
                    <a:close/>
                    <a:moveTo>
                      <a:pt x="107906" y="405256"/>
                    </a:moveTo>
                    <a:cubicBezTo>
                      <a:pt x="126519" y="405256"/>
                      <a:pt x="141608" y="420276"/>
                      <a:pt x="141608" y="438804"/>
                    </a:cubicBezTo>
                    <a:cubicBezTo>
                      <a:pt x="141608" y="457332"/>
                      <a:pt x="126519" y="472352"/>
                      <a:pt x="107906" y="472352"/>
                    </a:cubicBezTo>
                    <a:cubicBezTo>
                      <a:pt x="89292" y="472352"/>
                      <a:pt x="74203" y="457332"/>
                      <a:pt x="74203" y="438804"/>
                    </a:cubicBezTo>
                    <a:cubicBezTo>
                      <a:pt x="74203" y="420276"/>
                      <a:pt x="89292" y="405256"/>
                      <a:pt x="107906" y="405256"/>
                    </a:cubicBezTo>
                    <a:close/>
                    <a:moveTo>
                      <a:pt x="256938" y="388549"/>
                    </a:moveTo>
                    <a:cubicBezTo>
                      <a:pt x="264254" y="388546"/>
                      <a:pt x="270237" y="394352"/>
                      <a:pt x="270419" y="401632"/>
                    </a:cubicBezTo>
                    <a:lnTo>
                      <a:pt x="270419" y="402303"/>
                    </a:lnTo>
                    <a:cubicBezTo>
                      <a:pt x="270237" y="409583"/>
                      <a:pt x="264254" y="415389"/>
                      <a:pt x="256938" y="415387"/>
                    </a:cubicBezTo>
                    <a:cubicBezTo>
                      <a:pt x="249493" y="415387"/>
                      <a:pt x="243457" y="409379"/>
                      <a:pt x="243457" y="401968"/>
                    </a:cubicBezTo>
                    <a:cubicBezTo>
                      <a:pt x="243457" y="394557"/>
                      <a:pt x="249493" y="388549"/>
                      <a:pt x="256938" y="388549"/>
                    </a:cubicBezTo>
                    <a:close/>
                    <a:moveTo>
                      <a:pt x="153727" y="376223"/>
                    </a:moveTo>
                    <a:cubicBezTo>
                      <a:pt x="157168" y="375973"/>
                      <a:pt x="160705" y="377030"/>
                      <a:pt x="163521" y="379453"/>
                    </a:cubicBezTo>
                    <a:cubicBezTo>
                      <a:pt x="163587" y="379510"/>
                      <a:pt x="163652" y="379567"/>
                      <a:pt x="163717" y="379625"/>
                    </a:cubicBezTo>
                    <a:cubicBezTo>
                      <a:pt x="169163" y="384501"/>
                      <a:pt x="169702" y="392813"/>
                      <a:pt x="164930" y="398345"/>
                    </a:cubicBezTo>
                    <a:lnTo>
                      <a:pt x="164526" y="398815"/>
                    </a:lnTo>
                    <a:cubicBezTo>
                      <a:pt x="161961" y="401643"/>
                      <a:pt x="158310" y="403253"/>
                      <a:pt x="154482" y="403243"/>
                    </a:cubicBezTo>
                    <a:cubicBezTo>
                      <a:pt x="147037" y="403225"/>
                      <a:pt x="141015" y="397203"/>
                      <a:pt x="141033" y="389792"/>
                    </a:cubicBezTo>
                    <a:cubicBezTo>
                      <a:pt x="141041" y="386481"/>
                      <a:pt x="142278" y="383290"/>
                      <a:pt x="144506" y="380833"/>
                    </a:cubicBezTo>
                    <a:cubicBezTo>
                      <a:pt x="146940" y="378029"/>
                      <a:pt x="150286" y="376473"/>
                      <a:pt x="153727" y="376223"/>
                    </a:cubicBezTo>
                    <a:close/>
                    <a:moveTo>
                      <a:pt x="359647" y="376187"/>
                    </a:moveTo>
                    <a:cubicBezTo>
                      <a:pt x="363041" y="376320"/>
                      <a:pt x="366384" y="377722"/>
                      <a:pt x="368899" y="380363"/>
                    </a:cubicBezTo>
                    <a:lnTo>
                      <a:pt x="369371" y="380833"/>
                    </a:lnTo>
                    <a:cubicBezTo>
                      <a:pt x="374359" y="386335"/>
                      <a:pt x="373923" y="394820"/>
                      <a:pt x="368395" y="399786"/>
                    </a:cubicBezTo>
                    <a:cubicBezTo>
                      <a:pt x="365909" y="402019"/>
                      <a:pt x="362677" y="403252"/>
                      <a:pt x="359327" y="403243"/>
                    </a:cubicBezTo>
                    <a:cubicBezTo>
                      <a:pt x="355523" y="403234"/>
                      <a:pt x="351900" y="401626"/>
                      <a:pt x="349351" y="398815"/>
                    </a:cubicBezTo>
                    <a:cubicBezTo>
                      <a:pt x="344228" y="393437"/>
                      <a:pt x="344454" y="384944"/>
                      <a:pt x="349856" y="379843"/>
                    </a:cubicBezTo>
                    <a:cubicBezTo>
                      <a:pt x="349934" y="379770"/>
                      <a:pt x="350013" y="379697"/>
                      <a:pt x="350093" y="379625"/>
                    </a:cubicBezTo>
                    <a:cubicBezTo>
                      <a:pt x="352809" y="377190"/>
                      <a:pt x="356253" y="376054"/>
                      <a:pt x="359647" y="376187"/>
                    </a:cubicBezTo>
                    <a:close/>
                    <a:moveTo>
                      <a:pt x="256938" y="340910"/>
                    </a:moveTo>
                    <a:cubicBezTo>
                      <a:pt x="264254" y="340908"/>
                      <a:pt x="270237" y="346714"/>
                      <a:pt x="270419" y="353994"/>
                    </a:cubicBezTo>
                    <a:lnTo>
                      <a:pt x="270419" y="354531"/>
                    </a:lnTo>
                    <a:cubicBezTo>
                      <a:pt x="270419" y="361942"/>
                      <a:pt x="264384" y="367950"/>
                      <a:pt x="256938" y="367950"/>
                    </a:cubicBezTo>
                    <a:lnTo>
                      <a:pt x="256938" y="367749"/>
                    </a:lnTo>
                    <a:cubicBezTo>
                      <a:pt x="249493" y="367749"/>
                      <a:pt x="243457" y="361741"/>
                      <a:pt x="243457" y="354329"/>
                    </a:cubicBezTo>
                    <a:cubicBezTo>
                      <a:pt x="243457" y="346918"/>
                      <a:pt x="249493" y="340910"/>
                      <a:pt x="256938" y="340910"/>
                    </a:cubicBezTo>
                    <a:close/>
                    <a:moveTo>
                      <a:pt x="327579" y="340441"/>
                    </a:moveTo>
                    <a:cubicBezTo>
                      <a:pt x="335025" y="340441"/>
                      <a:pt x="341060" y="346449"/>
                      <a:pt x="341060" y="353860"/>
                    </a:cubicBezTo>
                    <a:lnTo>
                      <a:pt x="341060" y="354531"/>
                    </a:lnTo>
                    <a:cubicBezTo>
                      <a:pt x="341060" y="361942"/>
                      <a:pt x="335025" y="367950"/>
                      <a:pt x="327579" y="367950"/>
                    </a:cubicBezTo>
                    <a:cubicBezTo>
                      <a:pt x="320134" y="367950"/>
                      <a:pt x="314098" y="361942"/>
                      <a:pt x="314098" y="354531"/>
                    </a:cubicBezTo>
                    <a:lnTo>
                      <a:pt x="314098" y="353860"/>
                    </a:lnTo>
                    <a:cubicBezTo>
                      <a:pt x="314098" y="346449"/>
                      <a:pt x="320134" y="340441"/>
                      <a:pt x="327579" y="340441"/>
                    </a:cubicBezTo>
                    <a:close/>
                    <a:moveTo>
                      <a:pt x="186298" y="340441"/>
                    </a:moveTo>
                    <a:cubicBezTo>
                      <a:pt x="193743" y="340441"/>
                      <a:pt x="199779" y="346449"/>
                      <a:pt x="199779" y="353860"/>
                    </a:cubicBezTo>
                    <a:lnTo>
                      <a:pt x="199779" y="354531"/>
                    </a:lnTo>
                    <a:cubicBezTo>
                      <a:pt x="199779" y="361942"/>
                      <a:pt x="193743" y="367950"/>
                      <a:pt x="186298" y="367950"/>
                    </a:cubicBezTo>
                    <a:cubicBezTo>
                      <a:pt x="178852" y="367950"/>
                      <a:pt x="172817" y="361942"/>
                      <a:pt x="172817" y="354531"/>
                    </a:cubicBezTo>
                    <a:lnTo>
                      <a:pt x="172817" y="353860"/>
                    </a:lnTo>
                    <a:cubicBezTo>
                      <a:pt x="172817" y="346449"/>
                      <a:pt x="178852" y="340441"/>
                      <a:pt x="186298" y="340441"/>
                    </a:cubicBezTo>
                    <a:close/>
                    <a:moveTo>
                      <a:pt x="327579" y="293473"/>
                    </a:moveTo>
                    <a:cubicBezTo>
                      <a:pt x="335025" y="293473"/>
                      <a:pt x="341060" y="299481"/>
                      <a:pt x="341060" y="306893"/>
                    </a:cubicBezTo>
                    <a:lnTo>
                      <a:pt x="341060" y="307564"/>
                    </a:lnTo>
                    <a:cubicBezTo>
                      <a:pt x="340598" y="314632"/>
                      <a:pt x="334696" y="320126"/>
                      <a:pt x="327579" y="320111"/>
                    </a:cubicBezTo>
                    <a:lnTo>
                      <a:pt x="327579" y="320312"/>
                    </a:lnTo>
                    <a:cubicBezTo>
                      <a:pt x="320134" y="320312"/>
                      <a:pt x="314098" y="314304"/>
                      <a:pt x="314098" y="306893"/>
                    </a:cubicBezTo>
                    <a:cubicBezTo>
                      <a:pt x="314098" y="299481"/>
                      <a:pt x="320134" y="293473"/>
                      <a:pt x="327579" y="293473"/>
                    </a:cubicBezTo>
                    <a:close/>
                    <a:moveTo>
                      <a:pt x="186298" y="293473"/>
                    </a:moveTo>
                    <a:cubicBezTo>
                      <a:pt x="193743" y="293473"/>
                      <a:pt x="199779" y="299481"/>
                      <a:pt x="199779" y="306893"/>
                    </a:cubicBezTo>
                    <a:lnTo>
                      <a:pt x="199779" y="307564"/>
                    </a:lnTo>
                    <a:cubicBezTo>
                      <a:pt x="199316" y="314632"/>
                      <a:pt x="193414" y="320126"/>
                      <a:pt x="186298" y="320111"/>
                    </a:cubicBezTo>
                    <a:lnTo>
                      <a:pt x="186298" y="320312"/>
                    </a:lnTo>
                    <a:cubicBezTo>
                      <a:pt x="178852" y="320312"/>
                      <a:pt x="172817" y="314304"/>
                      <a:pt x="172817" y="306893"/>
                    </a:cubicBezTo>
                    <a:cubicBezTo>
                      <a:pt x="172817" y="299481"/>
                      <a:pt x="178852" y="293473"/>
                      <a:pt x="186298" y="293473"/>
                    </a:cubicBezTo>
                    <a:close/>
                    <a:moveTo>
                      <a:pt x="256938" y="292601"/>
                    </a:moveTo>
                    <a:cubicBezTo>
                      <a:pt x="264384" y="292601"/>
                      <a:pt x="270419" y="298609"/>
                      <a:pt x="270419" y="306020"/>
                    </a:cubicBezTo>
                    <a:lnTo>
                      <a:pt x="270419" y="306691"/>
                    </a:lnTo>
                    <a:cubicBezTo>
                      <a:pt x="270419" y="314102"/>
                      <a:pt x="264384" y="320110"/>
                      <a:pt x="256938" y="320110"/>
                    </a:cubicBezTo>
                    <a:cubicBezTo>
                      <a:pt x="249493" y="320110"/>
                      <a:pt x="243457" y="314102"/>
                      <a:pt x="243457" y="306691"/>
                    </a:cubicBezTo>
                    <a:lnTo>
                      <a:pt x="243457" y="306020"/>
                    </a:lnTo>
                    <a:cubicBezTo>
                      <a:pt x="243457" y="298609"/>
                      <a:pt x="249493" y="292601"/>
                      <a:pt x="256938" y="292601"/>
                    </a:cubicBezTo>
                    <a:close/>
                    <a:moveTo>
                      <a:pt x="256938" y="245298"/>
                    </a:moveTo>
                    <a:cubicBezTo>
                      <a:pt x="264384" y="245298"/>
                      <a:pt x="270419" y="251306"/>
                      <a:pt x="270419" y="258717"/>
                    </a:cubicBezTo>
                    <a:lnTo>
                      <a:pt x="270419" y="259388"/>
                    </a:lnTo>
                    <a:cubicBezTo>
                      <a:pt x="270237" y="266668"/>
                      <a:pt x="264254" y="272474"/>
                      <a:pt x="256938" y="272472"/>
                    </a:cubicBezTo>
                    <a:cubicBezTo>
                      <a:pt x="249493" y="272472"/>
                      <a:pt x="243457" y="266464"/>
                      <a:pt x="243457" y="259053"/>
                    </a:cubicBezTo>
                    <a:cubicBezTo>
                      <a:pt x="243271" y="251644"/>
                      <a:pt x="249154" y="245487"/>
                      <a:pt x="256597" y="245302"/>
                    </a:cubicBezTo>
                    <a:cubicBezTo>
                      <a:pt x="256711" y="245299"/>
                      <a:pt x="256825" y="245298"/>
                      <a:pt x="256938" y="245298"/>
                    </a:cubicBezTo>
                    <a:close/>
                    <a:moveTo>
                      <a:pt x="327579" y="245164"/>
                    </a:moveTo>
                    <a:cubicBezTo>
                      <a:pt x="335025" y="245164"/>
                      <a:pt x="341060" y="251172"/>
                      <a:pt x="341060" y="258583"/>
                    </a:cubicBezTo>
                    <a:lnTo>
                      <a:pt x="341060" y="259254"/>
                    </a:lnTo>
                    <a:cubicBezTo>
                      <a:pt x="340950" y="266587"/>
                      <a:pt x="334947" y="272473"/>
                      <a:pt x="327579" y="272472"/>
                    </a:cubicBezTo>
                    <a:lnTo>
                      <a:pt x="327579" y="272673"/>
                    </a:lnTo>
                    <a:cubicBezTo>
                      <a:pt x="320134" y="272673"/>
                      <a:pt x="314098" y="266665"/>
                      <a:pt x="314098" y="259254"/>
                    </a:cubicBezTo>
                    <a:lnTo>
                      <a:pt x="314098" y="258583"/>
                    </a:lnTo>
                    <a:cubicBezTo>
                      <a:pt x="314098" y="251172"/>
                      <a:pt x="320134" y="245164"/>
                      <a:pt x="327579" y="245164"/>
                    </a:cubicBezTo>
                    <a:close/>
                    <a:moveTo>
                      <a:pt x="186298" y="245164"/>
                    </a:moveTo>
                    <a:cubicBezTo>
                      <a:pt x="193743" y="245164"/>
                      <a:pt x="199779" y="251172"/>
                      <a:pt x="199779" y="258583"/>
                    </a:cubicBezTo>
                    <a:lnTo>
                      <a:pt x="199779" y="259254"/>
                    </a:lnTo>
                    <a:cubicBezTo>
                      <a:pt x="199668" y="266587"/>
                      <a:pt x="193665" y="272473"/>
                      <a:pt x="186298" y="272472"/>
                    </a:cubicBezTo>
                    <a:lnTo>
                      <a:pt x="186298" y="272673"/>
                    </a:lnTo>
                    <a:cubicBezTo>
                      <a:pt x="178852" y="272673"/>
                      <a:pt x="172817" y="266665"/>
                      <a:pt x="172817" y="259254"/>
                    </a:cubicBezTo>
                    <a:lnTo>
                      <a:pt x="172817" y="258583"/>
                    </a:lnTo>
                    <a:cubicBezTo>
                      <a:pt x="172817" y="251172"/>
                      <a:pt x="178852" y="245164"/>
                      <a:pt x="186298" y="245164"/>
                    </a:cubicBezTo>
                    <a:close/>
                    <a:moveTo>
                      <a:pt x="327579" y="197861"/>
                    </a:moveTo>
                    <a:cubicBezTo>
                      <a:pt x="334895" y="197859"/>
                      <a:pt x="340878" y="203665"/>
                      <a:pt x="341060" y="210945"/>
                    </a:cubicBezTo>
                    <a:lnTo>
                      <a:pt x="341060" y="211616"/>
                    </a:lnTo>
                    <a:cubicBezTo>
                      <a:pt x="340950" y="218948"/>
                      <a:pt x="334947" y="224835"/>
                      <a:pt x="327579" y="224834"/>
                    </a:cubicBezTo>
                    <a:lnTo>
                      <a:pt x="327579" y="225035"/>
                    </a:lnTo>
                    <a:cubicBezTo>
                      <a:pt x="320134" y="225035"/>
                      <a:pt x="314098" y="219027"/>
                      <a:pt x="314098" y="211616"/>
                    </a:cubicBezTo>
                    <a:cubicBezTo>
                      <a:pt x="313912" y="204207"/>
                      <a:pt x="319795" y="198050"/>
                      <a:pt x="327238" y="197865"/>
                    </a:cubicBezTo>
                    <a:cubicBezTo>
                      <a:pt x="327352" y="197862"/>
                      <a:pt x="327466" y="197861"/>
                      <a:pt x="327579" y="197861"/>
                    </a:cubicBezTo>
                    <a:close/>
                    <a:moveTo>
                      <a:pt x="186298" y="197861"/>
                    </a:moveTo>
                    <a:cubicBezTo>
                      <a:pt x="193613" y="197859"/>
                      <a:pt x="199596" y="203665"/>
                      <a:pt x="199779" y="210945"/>
                    </a:cubicBezTo>
                    <a:lnTo>
                      <a:pt x="199779" y="211616"/>
                    </a:lnTo>
                    <a:cubicBezTo>
                      <a:pt x="199668" y="218948"/>
                      <a:pt x="193665" y="224835"/>
                      <a:pt x="186298" y="224834"/>
                    </a:cubicBezTo>
                    <a:lnTo>
                      <a:pt x="186298" y="225035"/>
                    </a:lnTo>
                    <a:cubicBezTo>
                      <a:pt x="178852" y="225035"/>
                      <a:pt x="172817" y="219027"/>
                      <a:pt x="172817" y="211616"/>
                    </a:cubicBezTo>
                    <a:cubicBezTo>
                      <a:pt x="172630" y="204207"/>
                      <a:pt x="178513" y="198050"/>
                      <a:pt x="185956" y="197865"/>
                    </a:cubicBezTo>
                    <a:cubicBezTo>
                      <a:pt x="186070" y="197862"/>
                      <a:pt x="186184" y="197861"/>
                      <a:pt x="186298" y="197861"/>
                    </a:cubicBezTo>
                    <a:close/>
                    <a:moveTo>
                      <a:pt x="256938" y="197324"/>
                    </a:moveTo>
                    <a:cubicBezTo>
                      <a:pt x="264384" y="197324"/>
                      <a:pt x="270419" y="203332"/>
                      <a:pt x="270419" y="210743"/>
                    </a:cubicBezTo>
                    <a:lnTo>
                      <a:pt x="270419" y="211414"/>
                    </a:lnTo>
                    <a:cubicBezTo>
                      <a:pt x="270419" y="218825"/>
                      <a:pt x="264384" y="224833"/>
                      <a:pt x="256938" y="224833"/>
                    </a:cubicBezTo>
                    <a:cubicBezTo>
                      <a:pt x="249493" y="224833"/>
                      <a:pt x="243457" y="218825"/>
                      <a:pt x="243457" y="211414"/>
                    </a:cubicBezTo>
                    <a:lnTo>
                      <a:pt x="243457" y="210743"/>
                    </a:lnTo>
                    <a:cubicBezTo>
                      <a:pt x="243457" y="203332"/>
                      <a:pt x="249493" y="197324"/>
                      <a:pt x="256938" y="197324"/>
                    </a:cubicBezTo>
                    <a:close/>
                    <a:moveTo>
                      <a:pt x="256938" y="150021"/>
                    </a:moveTo>
                    <a:cubicBezTo>
                      <a:pt x="264254" y="150019"/>
                      <a:pt x="270237" y="155825"/>
                      <a:pt x="270419" y="163105"/>
                    </a:cubicBezTo>
                    <a:lnTo>
                      <a:pt x="270419" y="163776"/>
                    </a:lnTo>
                    <a:cubicBezTo>
                      <a:pt x="270419" y="171187"/>
                      <a:pt x="264384" y="177195"/>
                      <a:pt x="256938" y="177195"/>
                    </a:cubicBezTo>
                    <a:cubicBezTo>
                      <a:pt x="249493" y="177195"/>
                      <a:pt x="243457" y="171187"/>
                      <a:pt x="243457" y="163776"/>
                    </a:cubicBezTo>
                    <a:cubicBezTo>
                      <a:pt x="243271" y="156367"/>
                      <a:pt x="249154" y="150210"/>
                      <a:pt x="256597" y="150025"/>
                    </a:cubicBezTo>
                    <a:cubicBezTo>
                      <a:pt x="256711" y="150022"/>
                      <a:pt x="256825" y="150021"/>
                      <a:pt x="256938" y="150021"/>
                    </a:cubicBezTo>
                    <a:close/>
                    <a:moveTo>
                      <a:pt x="232925" y="93"/>
                    </a:moveTo>
                    <a:cubicBezTo>
                      <a:pt x="293686" y="2175"/>
                      <a:pt x="347616" y="39416"/>
                      <a:pt x="370854" y="95338"/>
                    </a:cubicBezTo>
                    <a:cubicBezTo>
                      <a:pt x="404077" y="94411"/>
                      <a:pt x="436347" y="106450"/>
                      <a:pt x="460773" y="128886"/>
                    </a:cubicBezTo>
                    <a:cubicBezTo>
                      <a:pt x="514277" y="177613"/>
                      <a:pt x="517968" y="260288"/>
                      <a:pt x="469017" y="313547"/>
                    </a:cubicBezTo>
                    <a:cubicBezTo>
                      <a:pt x="453179" y="330779"/>
                      <a:pt x="432992" y="343471"/>
                      <a:pt x="410556" y="350304"/>
                    </a:cubicBezTo>
                    <a:cubicBezTo>
                      <a:pt x="405102" y="351972"/>
                      <a:pt x="399323" y="348923"/>
                      <a:pt x="397647" y="343494"/>
                    </a:cubicBezTo>
                    <a:cubicBezTo>
                      <a:pt x="395972" y="338065"/>
                      <a:pt x="399035" y="332313"/>
                      <a:pt x="404489" y="330645"/>
                    </a:cubicBezTo>
                    <a:cubicBezTo>
                      <a:pt x="463118" y="312658"/>
                      <a:pt x="495998" y="250767"/>
                      <a:pt x="477928" y="192407"/>
                    </a:cubicBezTo>
                    <a:cubicBezTo>
                      <a:pt x="472122" y="173657"/>
                      <a:pt x="461409" y="156781"/>
                      <a:pt x="446887" y="143513"/>
                    </a:cubicBezTo>
                    <a:cubicBezTo>
                      <a:pt x="424700" y="123050"/>
                      <a:pt x="394850" y="112885"/>
                      <a:pt x="364720" y="115534"/>
                    </a:cubicBezTo>
                    <a:cubicBezTo>
                      <a:pt x="360140" y="115866"/>
                      <a:pt x="355898" y="113124"/>
                      <a:pt x="354339" y="108824"/>
                    </a:cubicBezTo>
                    <a:cubicBezTo>
                      <a:pt x="329048" y="39119"/>
                      <a:pt x="251778" y="3020"/>
                      <a:pt x="181751" y="28195"/>
                    </a:cubicBezTo>
                    <a:cubicBezTo>
                      <a:pt x="128735" y="47255"/>
                      <a:pt x="93229" y="97135"/>
                      <a:pt x="92739" y="153242"/>
                    </a:cubicBezTo>
                    <a:lnTo>
                      <a:pt x="92739" y="155993"/>
                    </a:lnTo>
                    <a:cubicBezTo>
                      <a:pt x="92859" y="160703"/>
                      <a:pt x="89703" y="164874"/>
                      <a:pt x="85122" y="166058"/>
                    </a:cubicBezTo>
                    <a:cubicBezTo>
                      <a:pt x="38871" y="177923"/>
                      <a:pt x="11040" y="224863"/>
                      <a:pt x="22960" y="270902"/>
                    </a:cubicBezTo>
                    <a:cubicBezTo>
                      <a:pt x="32144" y="306374"/>
                      <a:pt x="62873" y="332176"/>
                      <a:pt x="99547" y="335208"/>
                    </a:cubicBezTo>
                    <a:lnTo>
                      <a:pt x="101164" y="335208"/>
                    </a:lnTo>
                    <a:cubicBezTo>
                      <a:pt x="102984" y="335208"/>
                      <a:pt x="104872" y="335208"/>
                      <a:pt x="106692" y="335208"/>
                    </a:cubicBezTo>
                    <a:cubicBezTo>
                      <a:pt x="112276" y="335208"/>
                      <a:pt x="116803" y="339714"/>
                      <a:pt x="116803" y="345272"/>
                    </a:cubicBezTo>
                    <a:cubicBezTo>
                      <a:pt x="116803" y="350830"/>
                      <a:pt x="112276" y="355336"/>
                      <a:pt x="106692" y="355336"/>
                    </a:cubicBezTo>
                    <a:lnTo>
                      <a:pt x="106759" y="355538"/>
                    </a:lnTo>
                    <a:cubicBezTo>
                      <a:pt x="104467" y="355538"/>
                      <a:pt x="102176" y="355538"/>
                      <a:pt x="100019" y="355538"/>
                    </a:cubicBezTo>
                    <a:lnTo>
                      <a:pt x="98064" y="355538"/>
                    </a:lnTo>
                    <a:cubicBezTo>
                      <a:pt x="39327" y="350785"/>
                      <a:pt x="-4418" y="299536"/>
                      <a:pt x="356" y="241068"/>
                    </a:cubicBezTo>
                    <a:cubicBezTo>
                      <a:pt x="3811" y="198761"/>
                      <a:pt x="32240" y="162563"/>
                      <a:pt x="72652" y="149015"/>
                    </a:cubicBezTo>
                    <a:cubicBezTo>
                      <a:pt x="75597" y="63836"/>
                      <a:pt x="147354" y="-2839"/>
                      <a:pt x="232925" y="93"/>
                    </a:cubicBezTo>
                    <a:close/>
                  </a:path>
                </a:pathLst>
              </a:cu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900" b="0" i="0" u="none" strike="noStrike" kern="1200" cap="none" spc="0" normalizeH="0" baseline="0" noProof="0">
                  <a:ln>
                    <a:noFill/>
                  </a:ln>
                  <a:solidFill>
                    <a:schemeClr val="tx2"/>
                  </a:solidFill>
                  <a:effectLst/>
                  <a:uLnTx/>
                  <a:uFillTx/>
                  <a:ea typeface="Arial"/>
                  <a:cs typeface="Arial"/>
                  <a:sym typeface="Arial"/>
                </a:endParaRPr>
              </a:p>
            </p:txBody>
          </p:sp>
        </p:grpSp>
        <p:sp>
          <p:nvSpPr>
            <p:cNvPr id="18" name="Google Shape;484;p4">
              <a:extLst>
                <a:ext uri="{FF2B5EF4-FFF2-40B4-BE49-F238E27FC236}">
                  <a16:creationId xmlns:a16="http://schemas.microsoft.com/office/drawing/2014/main" id="{DA32624E-1474-F968-0750-DCBC3455C504}"/>
                </a:ext>
              </a:extLst>
            </p:cNvPr>
            <p:cNvSpPr txBox="1"/>
            <p:nvPr/>
          </p:nvSpPr>
          <p:spPr>
            <a:xfrm>
              <a:off x="9622054" y="1646097"/>
              <a:ext cx="626521" cy="2307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1000" b="1" i="0" u="none" strike="noStrike" kern="1200" cap="none" spc="0" normalizeH="0" baseline="0" noProof="0">
                  <a:ln>
                    <a:noFill/>
                  </a:ln>
                  <a:solidFill>
                    <a:schemeClr val="tx2"/>
                  </a:solidFill>
                  <a:effectLst/>
                  <a:uLnTx/>
                  <a:uFillTx/>
                  <a:ea typeface="Arial"/>
                  <a:cs typeface="Arial"/>
                  <a:sym typeface="Arial"/>
                </a:rPr>
                <a:t>AI/ML</a:t>
              </a:r>
              <a:endParaRPr kumimoji="0" sz="800" b="0" i="0" u="none" strike="noStrike" kern="1200" cap="none" spc="0" normalizeH="0" baseline="0" noProof="0">
                <a:ln>
                  <a:noFill/>
                </a:ln>
                <a:solidFill>
                  <a:schemeClr val="tx2"/>
                </a:solidFill>
                <a:effectLst/>
                <a:uLnTx/>
                <a:uFillTx/>
                <a:ea typeface="+mn-ea"/>
                <a:cs typeface="+mn-cs"/>
              </a:endParaRPr>
            </a:p>
          </p:txBody>
        </p:sp>
      </p:grpSp>
      <p:sp>
        <p:nvSpPr>
          <p:cNvPr id="3" name="TextBox 2">
            <a:extLst>
              <a:ext uri="{FF2B5EF4-FFF2-40B4-BE49-F238E27FC236}">
                <a16:creationId xmlns:a16="http://schemas.microsoft.com/office/drawing/2014/main" id="{3D1EEC2D-5A57-91C3-E590-9665A7475BCE}"/>
              </a:ext>
            </a:extLst>
          </p:cNvPr>
          <p:cNvSpPr txBox="1"/>
          <p:nvPr/>
        </p:nvSpPr>
        <p:spPr>
          <a:xfrm>
            <a:off x="2460670" y="1106017"/>
            <a:ext cx="3058562"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a:ln>
                  <a:noFill/>
                </a:ln>
                <a:solidFill>
                  <a:schemeClr val="tx2"/>
                </a:solidFill>
                <a:effectLst/>
                <a:uLnTx/>
                <a:uFillTx/>
                <a:ea typeface="+mn-ea"/>
                <a:cs typeface="+mn-cs"/>
              </a:rPr>
              <a:t>New Business World</a:t>
            </a:r>
            <a:r>
              <a:rPr kumimoji="0" lang="en-US" sz="1200" b="0" i="0" u="none" strike="noStrike" kern="1200" cap="none" spc="0" normalizeH="0" baseline="0" noProof="0">
                <a:ln>
                  <a:noFill/>
                </a:ln>
                <a:solidFill>
                  <a:schemeClr val="tx2"/>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ea typeface="+mn-ea"/>
                <a:cs typeface="+mn-cs"/>
              </a:rPr>
              <a:t>Leverage disruptive technologies to become more</a:t>
            </a:r>
            <a:r>
              <a:rPr kumimoji="0" lang="en-US" sz="1200" b="0" i="0" u="none" strike="noStrike" kern="1200" cap="none" spc="0" normalizeH="0" baseline="0" noProof="0">
                <a:ln>
                  <a:noFill/>
                </a:ln>
                <a:solidFill>
                  <a:srgbClr val="575757"/>
                </a:solidFill>
                <a:effectLst/>
                <a:uLnTx/>
                <a:uFillTx/>
                <a:ea typeface="+mn-ea"/>
                <a:cs typeface="+mn-cs"/>
              </a:rPr>
              <a:t> </a:t>
            </a:r>
            <a:r>
              <a:rPr kumimoji="0" lang="en-US" sz="1200" b="0" i="0" u="none" strike="noStrike" kern="1200" cap="none" spc="0" normalizeH="0" baseline="0" noProof="0">
                <a:ln>
                  <a:noFill/>
                </a:ln>
                <a:solidFill>
                  <a:srgbClr val="236BF5"/>
                </a:solidFill>
                <a:effectLst/>
                <a:uLnTx/>
                <a:uFillTx/>
                <a:ea typeface="+mn-ea"/>
                <a:cs typeface="+mn-cs"/>
              </a:rPr>
              <a:t>Agile and</a:t>
            </a:r>
            <a:r>
              <a:rPr kumimoji="0" lang="en-US" sz="1200" b="0" i="0" u="none" strike="noStrike" kern="1200" cap="none" spc="0" normalizeH="0" baseline="0" noProof="0">
                <a:ln>
                  <a:noFill/>
                </a:ln>
                <a:solidFill>
                  <a:srgbClr val="575757"/>
                </a:solidFill>
                <a:effectLst/>
                <a:uLnTx/>
                <a:uFillTx/>
                <a:ea typeface="+mn-ea"/>
                <a:cs typeface="+mn-cs"/>
              </a:rPr>
              <a:t> </a:t>
            </a:r>
            <a:r>
              <a:rPr kumimoji="0" lang="en-US" sz="1200" b="0" i="0" u="none" strike="noStrike" kern="1200" cap="none" spc="0" normalizeH="0" baseline="0" noProof="0">
                <a:ln>
                  <a:noFill/>
                </a:ln>
                <a:solidFill>
                  <a:srgbClr val="236BF5"/>
                </a:solidFill>
                <a:effectLst/>
                <a:uLnTx/>
                <a:uFillTx/>
                <a:ea typeface="+mn-ea"/>
                <a:cs typeface="+mn-cs"/>
              </a:rPr>
              <a:t>Competitive</a:t>
            </a:r>
            <a:endParaRPr kumimoji="0" lang="en-US" sz="1200" b="0" i="0" u="none" strike="noStrike" kern="1200" cap="none" spc="0" normalizeH="0" baseline="0" noProof="0">
              <a:ln>
                <a:noFill/>
              </a:ln>
              <a:solidFill>
                <a:srgbClr val="AD6FDD"/>
              </a:solidFill>
              <a:effectLst/>
              <a:uLnTx/>
              <a:uFillTx/>
              <a:ea typeface="+mn-ea"/>
              <a:cs typeface="+mn-cs"/>
            </a:endParaRPr>
          </a:p>
        </p:txBody>
      </p:sp>
      <p:sp>
        <p:nvSpPr>
          <p:cNvPr id="393" name="TextBox 392">
            <a:extLst>
              <a:ext uri="{FF2B5EF4-FFF2-40B4-BE49-F238E27FC236}">
                <a16:creationId xmlns:a16="http://schemas.microsoft.com/office/drawing/2014/main" id="{007FD5DB-BDF6-ECA4-C461-E7DBBEDB617E}"/>
              </a:ext>
            </a:extLst>
          </p:cNvPr>
          <p:cNvSpPr txBox="1"/>
          <p:nvPr/>
        </p:nvSpPr>
        <p:spPr>
          <a:xfrm>
            <a:off x="853665" y="2565007"/>
            <a:ext cx="393228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2"/>
                </a:solidFill>
                <a:effectLst/>
                <a:uLnTx/>
                <a:uFillTx/>
                <a:ea typeface="+mn-ea"/>
                <a:cs typeface="+mn-cs"/>
              </a:rPr>
              <a:t>Traditional Network and Firewall Architecture</a:t>
            </a:r>
          </a:p>
        </p:txBody>
      </p:sp>
      <p:sp>
        <p:nvSpPr>
          <p:cNvPr id="589" name="TextBox 588">
            <a:extLst>
              <a:ext uri="{FF2B5EF4-FFF2-40B4-BE49-F238E27FC236}">
                <a16:creationId xmlns:a16="http://schemas.microsoft.com/office/drawing/2014/main" id="{794796C0-7100-5A45-3F76-DACBF5D42C5C}"/>
              </a:ext>
            </a:extLst>
          </p:cNvPr>
          <p:cNvSpPr txBox="1"/>
          <p:nvPr/>
        </p:nvSpPr>
        <p:spPr>
          <a:xfrm>
            <a:off x="5076825" y="3909168"/>
            <a:ext cx="1995882"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ea typeface="+mn-ea"/>
                <a:cs typeface="+mn-cs"/>
              </a:rPr>
              <a:t>A new cyber architecture is needed</a:t>
            </a:r>
          </a:p>
        </p:txBody>
      </p:sp>
      <p:sp>
        <p:nvSpPr>
          <p:cNvPr id="2" name="Rounded Rectangle 1">
            <a:extLst>
              <a:ext uri="{FF2B5EF4-FFF2-40B4-BE49-F238E27FC236}">
                <a16:creationId xmlns:a16="http://schemas.microsoft.com/office/drawing/2014/main" id="{152ECAD9-DF0F-234A-E8C7-9F4A7FCBFD35}"/>
              </a:ext>
            </a:extLst>
          </p:cNvPr>
          <p:cNvSpPr/>
          <p:nvPr/>
        </p:nvSpPr>
        <p:spPr>
          <a:xfrm>
            <a:off x="719759" y="2449346"/>
            <a:ext cx="4206240" cy="4023360"/>
          </a:xfrm>
          <a:prstGeom prst="roundRect">
            <a:avLst>
              <a:gd name="adj" fmla="val 6911"/>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4" name="Graphic 42">
            <a:extLst>
              <a:ext uri="{FF2B5EF4-FFF2-40B4-BE49-F238E27FC236}">
                <a16:creationId xmlns:a16="http://schemas.microsoft.com/office/drawing/2014/main" id="{3EBBCEF4-4E6B-5015-B9B6-F6E2A77F79D2}"/>
              </a:ext>
            </a:extLst>
          </p:cNvPr>
          <p:cNvSpPr/>
          <p:nvPr/>
        </p:nvSpPr>
        <p:spPr>
          <a:xfrm>
            <a:off x="822565" y="3073849"/>
            <a:ext cx="4002154" cy="2356904"/>
          </a:xfrm>
          <a:custGeom>
            <a:avLst/>
            <a:gdLst>
              <a:gd name="connsiteX0" fmla="*/ 2493022 w 4524132"/>
              <a:gd name="connsiteY0" fmla="*/ 2664302 h 2664302"/>
              <a:gd name="connsiteX1" fmla="*/ 2440203 w 4524132"/>
              <a:gd name="connsiteY1" fmla="*/ 2611483 h 2664302"/>
              <a:gd name="connsiteX2" fmla="*/ 2440203 w 4524132"/>
              <a:gd name="connsiteY2" fmla="*/ 2424713 h 2664302"/>
              <a:gd name="connsiteX3" fmla="*/ 2493022 w 4524132"/>
              <a:gd name="connsiteY3" fmla="*/ 2371894 h 2664302"/>
              <a:gd name="connsiteX4" fmla="*/ 2575297 w 4524132"/>
              <a:gd name="connsiteY4" fmla="*/ 2371894 h 2664302"/>
              <a:gd name="connsiteX5" fmla="*/ 2413920 w 4524132"/>
              <a:gd name="connsiteY5" fmla="*/ 1569963 h 2664302"/>
              <a:gd name="connsiteX6" fmla="*/ 2116942 w 4524132"/>
              <a:gd name="connsiteY6" fmla="*/ 1569963 h 2664302"/>
              <a:gd name="connsiteX7" fmla="*/ 1988831 w 4524132"/>
              <a:gd name="connsiteY7" fmla="*/ 2365673 h 2664302"/>
              <a:gd name="connsiteX8" fmla="*/ 2070471 w 4524132"/>
              <a:gd name="connsiteY8" fmla="*/ 2365673 h 2664302"/>
              <a:gd name="connsiteX9" fmla="*/ 2123290 w 4524132"/>
              <a:gd name="connsiteY9" fmla="*/ 2418491 h 2664302"/>
              <a:gd name="connsiteX10" fmla="*/ 2123290 w 4524132"/>
              <a:gd name="connsiteY10" fmla="*/ 2605262 h 2664302"/>
              <a:gd name="connsiteX11" fmla="*/ 2070471 w 4524132"/>
              <a:gd name="connsiteY11" fmla="*/ 2658081 h 2664302"/>
              <a:gd name="connsiteX12" fmla="*/ 1774127 w 4524132"/>
              <a:gd name="connsiteY12" fmla="*/ 2658081 h 2664302"/>
              <a:gd name="connsiteX13" fmla="*/ 1721309 w 4524132"/>
              <a:gd name="connsiteY13" fmla="*/ 2605262 h 2664302"/>
              <a:gd name="connsiteX14" fmla="*/ 1721309 w 4524132"/>
              <a:gd name="connsiteY14" fmla="*/ 2418491 h 2664302"/>
              <a:gd name="connsiteX15" fmla="*/ 1774127 w 4524132"/>
              <a:gd name="connsiteY15" fmla="*/ 2365673 h 2664302"/>
              <a:gd name="connsiteX16" fmla="*/ 1887129 w 4524132"/>
              <a:gd name="connsiteY16" fmla="*/ 2365673 h 2664302"/>
              <a:gd name="connsiteX17" fmla="*/ 2015240 w 4524132"/>
              <a:gd name="connsiteY17" fmla="*/ 1569963 h 2664302"/>
              <a:gd name="connsiteX18" fmla="*/ 1994671 w 4524132"/>
              <a:gd name="connsiteY18" fmla="*/ 1569963 h 2664302"/>
              <a:gd name="connsiteX19" fmla="*/ 1954676 w 4524132"/>
              <a:gd name="connsiteY19" fmla="*/ 1560821 h 2664302"/>
              <a:gd name="connsiteX20" fmla="*/ 1383827 w 4524132"/>
              <a:gd name="connsiteY20" fmla="*/ 2143986 h 2664302"/>
              <a:gd name="connsiteX21" fmla="*/ 1400206 w 4524132"/>
              <a:gd name="connsiteY21" fmla="*/ 2182204 h 2664302"/>
              <a:gd name="connsiteX22" fmla="*/ 1400206 w 4524132"/>
              <a:gd name="connsiteY22" fmla="*/ 2368974 h 2664302"/>
              <a:gd name="connsiteX23" fmla="*/ 1347387 w 4524132"/>
              <a:gd name="connsiteY23" fmla="*/ 2421793 h 2664302"/>
              <a:gd name="connsiteX24" fmla="*/ 1051043 w 4524132"/>
              <a:gd name="connsiteY24" fmla="*/ 2421793 h 2664302"/>
              <a:gd name="connsiteX25" fmla="*/ 998224 w 4524132"/>
              <a:gd name="connsiteY25" fmla="*/ 2368974 h 2664302"/>
              <a:gd name="connsiteX26" fmla="*/ 998224 w 4524132"/>
              <a:gd name="connsiteY26" fmla="*/ 2182204 h 2664302"/>
              <a:gd name="connsiteX27" fmla="*/ 1051043 w 4524132"/>
              <a:gd name="connsiteY27" fmla="*/ 2129385 h 2664302"/>
              <a:gd name="connsiteX28" fmla="*/ 1257621 w 4524132"/>
              <a:gd name="connsiteY28" fmla="*/ 2129385 h 2664302"/>
              <a:gd name="connsiteX29" fmla="*/ 1894620 w 4524132"/>
              <a:gd name="connsiteY29" fmla="*/ 1478672 h 2664302"/>
              <a:gd name="connsiteX30" fmla="*/ 532632 w 4524132"/>
              <a:gd name="connsiteY30" fmla="*/ 1624813 h 2664302"/>
              <a:gd name="connsiteX31" fmla="*/ 394109 w 4524132"/>
              <a:gd name="connsiteY31" fmla="*/ 1714199 h 2664302"/>
              <a:gd name="connsiteX32" fmla="*/ 241748 w 4524132"/>
              <a:gd name="connsiteY32" fmla="*/ 1561837 h 2664302"/>
              <a:gd name="connsiteX33" fmla="*/ 394109 w 4524132"/>
              <a:gd name="connsiteY33" fmla="*/ 1409475 h 2664302"/>
              <a:gd name="connsiteX34" fmla="*/ 541393 w 4524132"/>
              <a:gd name="connsiteY34" fmla="*/ 1522857 h 2664302"/>
              <a:gd name="connsiteX35" fmla="*/ 1796728 w 4524132"/>
              <a:gd name="connsiteY35" fmla="*/ 1388144 h 2664302"/>
              <a:gd name="connsiteX36" fmla="*/ 294312 w 4524132"/>
              <a:gd name="connsiteY36" fmla="*/ 1293934 h 2664302"/>
              <a:gd name="connsiteX37" fmla="*/ 152362 w 4524132"/>
              <a:gd name="connsiteY37" fmla="*/ 1391445 h 2664302"/>
              <a:gd name="connsiteX38" fmla="*/ 0 w 4524132"/>
              <a:gd name="connsiteY38" fmla="*/ 1239083 h 2664302"/>
              <a:gd name="connsiteX39" fmla="*/ 152362 w 4524132"/>
              <a:gd name="connsiteY39" fmla="*/ 1086721 h 2664302"/>
              <a:gd name="connsiteX40" fmla="*/ 297614 w 4524132"/>
              <a:gd name="connsiteY40" fmla="*/ 1193502 h 2664302"/>
              <a:gd name="connsiteX41" fmla="*/ 1744798 w 4524132"/>
              <a:gd name="connsiteY41" fmla="*/ 1284284 h 2664302"/>
              <a:gd name="connsiteX42" fmla="*/ 525522 w 4524132"/>
              <a:gd name="connsiteY42" fmla="*/ 998859 h 2664302"/>
              <a:gd name="connsiteX43" fmla="*/ 393602 w 4524132"/>
              <a:gd name="connsiteY43" fmla="*/ 1075040 h 2664302"/>
              <a:gd name="connsiteX44" fmla="*/ 241240 w 4524132"/>
              <a:gd name="connsiteY44" fmla="*/ 922678 h 2664302"/>
              <a:gd name="connsiteX45" fmla="*/ 393602 w 4524132"/>
              <a:gd name="connsiteY45" fmla="*/ 770317 h 2664302"/>
              <a:gd name="connsiteX46" fmla="*/ 544059 w 4524132"/>
              <a:gd name="connsiteY46" fmla="*/ 899951 h 2664302"/>
              <a:gd name="connsiteX47" fmla="*/ 1902492 w 4524132"/>
              <a:gd name="connsiteY47" fmla="*/ 1217880 h 2664302"/>
              <a:gd name="connsiteX48" fmla="*/ 1994671 w 4524132"/>
              <a:gd name="connsiteY48" fmla="*/ 1133065 h 2664302"/>
              <a:gd name="connsiteX49" fmla="*/ 2009654 w 4524132"/>
              <a:gd name="connsiteY49" fmla="*/ 1133065 h 2664302"/>
              <a:gd name="connsiteX50" fmla="*/ 1552314 w 4524132"/>
              <a:gd name="connsiteY50" fmla="*/ 402616 h 2664302"/>
              <a:gd name="connsiteX51" fmla="*/ 1299139 w 4524132"/>
              <a:gd name="connsiteY51" fmla="*/ 402616 h 2664302"/>
              <a:gd name="connsiteX52" fmla="*/ 1171409 w 4524132"/>
              <a:gd name="connsiteY52" fmla="*/ 274886 h 2664302"/>
              <a:gd name="connsiteX53" fmla="*/ 1245939 w 4524132"/>
              <a:gd name="connsiteY53" fmla="*/ 158710 h 2664302"/>
              <a:gd name="connsiteX54" fmla="*/ 1421791 w 4524132"/>
              <a:gd name="connsiteY54" fmla="*/ 0 h 2664302"/>
              <a:gd name="connsiteX55" fmla="*/ 1579866 w 4524132"/>
              <a:gd name="connsiteY55" fmla="*/ 98273 h 2664302"/>
              <a:gd name="connsiteX56" fmla="*/ 1671791 w 4524132"/>
              <a:gd name="connsiteY56" fmla="*/ 137507 h 2664302"/>
              <a:gd name="connsiteX57" fmla="*/ 1721182 w 4524132"/>
              <a:gd name="connsiteY57" fmla="*/ 250254 h 2664302"/>
              <a:gd name="connsiteX58" fmla="*/ 1654523 w 4524132"/>
              <a:gd name="connsiteY58" fmla="*/ 376588 h 2664302"/>
              <a:gd name="connsiteX59" fmla="*/ 2066662 w 4524132"/>
              <a:gd name="connsiteY59" fmla="*/ 1034791 h 2664302"/>
              <a:gd name="connsiteX60" fmla="*/ 2119481 w 4524132"/>
              <a:gd name="connsiteY60" fmla="*/ 998859 h 2664302"/>
              <a:gd name="connsiteX61" fmla="*/ 2412143 w 4524132"/>
              <a:gd name="connsiteY61" fmla="*/ 998859 h 2664302"/>
              <a:gd name="connsiteX62" fmla="*/ 2467374 w 4524132"/>
              <a:gd name="connsiteY62" fmla="*/ 1042663 h 2664302"/>
              <a:gd name="connsiteX63" fmla="*/ 2896527 w 4524132"/>
              <a:gd name="connsiteY63" fmla="*/ 389666 h 2664302"/>
              <a:gd name="connsiteX64" fmla="*/ 2824790 w 4524132"/>
              <a:gd name="connsiteY64" fmla="*/ 274886 h 2664302"/>
              <a:gd name="connsiteX65" fmla="*/ 2899320 w 4524132"/>
              <a:gd name="connsiteY65" fmla="*/ 158710 h 2664302"/>
              <a:gd name="connsiteX66" fmla="*/ 3075171 w 4524132"/>
              <a:gd name="connsiteY66" fmla="*/ 0 h 2664302"/>
              <a:gd name="connsiteX67" fmla="*/ 3233246 w 4524132"/>
              <a:gd name="connsiteY67" fmla="*/ 98273 h 2664302"/>
              <a:gd name="connsiteX68" fmla="*/ 3325172 w 4524132"/>
              <a:gd name="connsiteY68" fmla="*/ 137507 h 2664302"/>
              <a:gd name="connsiteX69" fmla="*/ 3374562 w 4524132"/>
              <a:gd name="connsiteY69" fmla="*/ 250254 h 2664302"/>
              <a:gd name="connsiteX70" fmla="*/ 3222327 w 4524132"/>
              <a:gd name="connsiteY70" fmla="*/ 402489 h 2664302"/>
              <a:gd name="connsiteX71" fmla="*/ 3008259 w 4524132"/>
              <a:gd name="connsiteY71" fmla="*/ 402489 h 2664302"/>
              <a:gd name="connsiteX72" fmla="*/ 2528319 w 4524132"/>
              <a:gd name="connsiteY72" fmla="*/ 1132811 h 2664302"/>
              <a:gd name="connsiteX73" fmla="*/ 2537207 w 4524132"/>
              <a:gd name="connsiteY73" fmla="*/ 1132811 h 2664302"/>
              <a:gd name="connsiteX74" fmla="*/ 2629005 w 4524132"/>
              <a:gd name="connsiteY74" fmla="*/ 1214197 h 2664302"/>
              <a:gd name="connsiteX75" fmla="*/ 3899957 w 4524132"/>
              <a:gd name="connsiteY75" fmla="*/ 931312 h 2664302"/>
              <a:gd name="connsiteX76" fmla="*/ 3899957 w 4524132"/>
              <a:gd name="connsiteY76" fmla="*/ 832658 h 2664302"/>
              <a:gd name="connsiteX77" fmla="*/ 3952776 w 4524132"/>
              <a:gd name="connsiteY77" fmla="*/ 779839 h 2664302"/>
              <a:gd name="connsiteX78" fmla="*/ 4249120 w 4524132"/>
              <a:gd name="connsiteY78" fmla="*/ 779839 h 2664302"/>
              <a:gd name="connsiteX79" fmla="*/ 4301938 w 4524132"/>
              <a:gd name="connsiteY79" fmla="*/ 832658 h 2664302"/>
              <a:gd name="connsiteX80" fmla="*/ 4301938 w 4524132"/>
              <a:gd name="connsiteY80" fmla="*/ 1019428 h 2664302"/>
              <a:gd name="connsiteX81" fmla="*/ 4249120 w 4524132"/>
              <a:gd name="connsiteY81" fmla="*/ 1072247 h 2664302"/>
              <a:gd name="connsiteX82" fmla="*/ 3952776 w 4524132"/>
              <a:gd name="connsiteY82" fmla="*/ 1072247 h 2664302"/>
              <a:gd name="connsiteX83" fmla="*/ 3901861 w 4524132"/>
              <a:gd name="connsiteY83" fmla="*/ 1033649 h 2664302"/>
              <a:gd name="connsiteX84" fmla="*/ 2738832 w 4524132"/>
              <a:gd name="connsiteY84" fmla="*/ 1292537 h 2664302"/>
              <a:gd name="connsiteX85" fmla="*/ 4122151 w 4524132"/>
              <a:gd name="connsiteY85" fmla="*/ 1212039 h 2664302"/>
              <a:gd name="connsiteX86" fmla="*/ 4122151 w 4524132"/>
              <a:gd name="connsiteY86" fmla="*/ 1140302 h 2664302"/>
              <a:gd name="connsiteX87" fmla="*/ 4174970 w 4524132"/>
              <a:gd name="connsiteY87" fmla="*/ 1087483 h 2664302"/>
              <a:gd name="connsiteX88" fmla="*/ 4471314 w 4524132"/>
              <a:gd name="connsiteY88" fmla="*/ 1087483 h 2664302"/>
              <a:gd name="connsiteX89" fmla="*/ 4524133 w 4524132"/>
              <a:gd name="connsiteY89" fmla="*/ 1140302 h 2664302"/>
              <a:gd name="connsiteX90" fmla="*/ 4524133 w 4524132"/>
              <a:gd name="connsiteY90" fmla="*/ 1327072 h 2664302"/>
              <a:gd name="connsiteX91" fmla="*/ 4471314 w 4524132"/>
              <a:gd name="connsiteY91" fmla="*/ 1379891 h 2664302"/>
              <a:gd name="connsiteX92" fmla="*/ 4174970 w 4524132"/>
              <a:gd name="connsiteY92" fmla="*/ 1379891 h 2664302"/>
              <a:gd name="connsiteX93" fmla="*/ 4122151 w 4524132"/>
              <a:gd name="connsiteY93" fmla="*/ 1327072 h 2664302"/>
              <a:gd name="connsiteX94" fmla="*/ 4122151 w 4524132"/>
              <a:gd name="connsiteY94" fmla="*/ 1312471 h 2664302"/>
              <a:gd name="connsiteX95" fmla="*/ 2755846 w 4524132"/>
              <a:gd name="connsiteY95" fmla="*/ 1391953 h 2664302"/>
              <a:gd name="connsiteX96" fmla="*/ 3957093 w 4524132"/>
              <a:gd name="connsiteY96" fmla="*/ 1510161 h 2664302"/>
              <a:gd name="connsiteX97" fmla="*/ 4100948 w 4524132"/>
              <a:gd name="connsiteY97" fmla="*/ 1407824 h 2664302"/>
              <a:gd name="connsiteX98" fmla="*/ 4253310 w 4524132"/>
              <a:gd name="connsiteY98" fmla="*/ 1560186 h 2664302"/>
              <a:gd name="connsiteX99" fmla="*/ 4100948 w 4524132"/>
              <a:gd name="connsiteY99" fmla="*/ 1712548 h 2664302"/>
              <a:gd name="connsiteX100" fmla="*/ 3957473 w 4524132"/>
              <a:gd name="connsiteY100" fmla="*/ 1611227 h 2664302"/>
              <a:gd name="connsiteX101" fmla="*/ 2649066 w 4524132"/>
              <a:gd name="connsiteY101" fmla="*/ 1482481 h 2664302"/>
              <a:gd name="connsiteX102" fmla="*/ 3207472 w 4524132"/>
              <a:gd name="connsiteY102" fmla="*/ 2127607 h 2664302"/>
              <a:gd name="connsiteX103" fmla="*/ 3417605 w 4524132"/>
              <a:gd name="connsiteY103" fmla="*/ 2127607 h 2664302"/>
              <a:gd name="connsiteX104" fmla="*/ 3470423 w 4524132"/>
              <a:gd name="connsiteY104" fmla="*/ 2180426 h 2664302"/>
              <a:gd name="connsiteX105" fmla="*/ 3470423 w 4524132"/>
              <a:gd name="connsiteY105" fmla="*/ 2367196 h 2664302"/>
              <a:gd name="connsiteX106" fmla="*/ 3417605 w 4524132"/>
              <a:gd name="connsiteY106" fmla="*/ 2420015 h 2664302"/>
              <a:gd name="connsiteX107" fmla="*/ 3121261 w 4524132"/>
              <a:gd name="connsiteY107" fmla="*/ 2420015 h 2664302"/>
              <a:gd name="connsiteX108" fmla="*/ 3068442 w 4524132"/>
              <a:gd name="connsiteY108" fmla="*/ 2367196 h 2664302"/>
              <a:gd name="connsiteX109" fmla="*/ 3068442 w 4524132"/>
              <a:gd name="connsiteY109" fmla="*/ 2180426 h 2664302"/>
              <a:gd name="connsiteX110" fmla="*/ 3086217 w 4524132"/>
              <a:gd name="connsiteY110" fmla="*/ 2140939 h 2664302"/>
              <a:gd name="connsiteX111" fmla="*/ 2581519 w 4524132"/>
              <a:gd name="connsiteY111" fmla="*/ 1557901 h 2664302"/>
              <a:gd name="connsiteX112" fmla="*/ 2536953 w 4524132"/>
              <a:gd name="connsiteY112" fmla="*/ 1569328 h 2664302"/>
              <a:gd name="connsiteX113" fmla="*/ 2516130 w 4524132"/>
              <a:gd name="connsiteY113" fmla="*/ 1569328 h 2664302"/>
              <a:gd name="connsiteX114" fmla="*/ 2677507 w 4524132"/>
              <a:gd name="connsiteY114" fmla="*/ 2371260 h 2664302"/>
              <a:gd name="connsiteX115" fmla="*/ 2789239 w 4524132"/>
              <a:gd name="connsiteY115" fmla="*/ 2371260 h 2664302"/>
              <a:gd name="connsiteX116" fmla="*/ 2842057 w 4524132"/>
              <a:gd name="connsiteY116" fmla="*/ 2424078 h 2664302"/>
              <a:gd name="connsiteX117" fmla="*/ 2842057 w 4524132"/>
              <a:gd name="connsiteY117" fmla="*/ 2610849 h 2664302"/>
              <a:gd name="connsiteX118" fmla="*/ 2789239 w 4524132"/>
              <a:gd name="connsiteY118" fmla="*/ 2663667 h 2664302"/>
              <a:gd name="connsiteX119" fmla="*/ 2492895 w 4524132"/>
              <a:gd name="connsiteY119" fmla="*/ 2663667 h 26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524132" h="2664302">
                <a:moveTo>
                  <a:pt x="2493022" y="2664302"/>
                </a:moveTo>
                <a:cubicBezTo>
                  <a:pt x="2463946" y="2664302"/>
                  <a:pt x="2440203" y="2640559"/>
                  <a:pt x="2440203" y="2611483"/>
                </a:cubicBezTo>
                <a:lnTo>
                  <a:pt x="2440203" y="2424713"/>
                </a:lnTo>
                <a:cubicBezTo>
                  <a:pt x="2440203" y="2395637"/>
                  <a:pt x="2463946" y="2371894"/>
                  <a:pt x="2493022" y="2371894"/>
                </a:cubicBezTo>
                <a:lnTo>
                  <a:pt x="2575297" y="2371894"/>
                </a:lnTo>
                <a:lnTo>
                  <a:pt x="2413920" y="1569963"/>
                </a:lnTo>
                <a:lnTo>
                  <a:pt x="2116942" y="1569963"/>
                </a:lnTo>
                <a:lnTo>
                  <a:pt x="1988831" y="2365673"/>
                </a:lnTo>
                <a:lnTo>
                  <a:pt x="2070471" y="2365673"/>
                </a:lnTo>
                <a:cubicBezTo>
                  <a:pt x="2099547" y="2365673"/>
                  <a:pt x="2123290" y="2389416"/>
                  <a:pt x="2123290" y="2418491"/>
                </a:cubicBezTo>
                <a:lnTo>
                  <a:pt x="2123290" y="2605262"/>
                </a:lnTo>
                <a:cubicBezTo>
                  <a:pt x="2123290" y="2634337"/>
                  <a:pt x="2099547" y="2658081"/>
                  <a:pt x="2070471" y="2658081"/>
                </a:cubicBezTo>
                <a:lnTo>
                  <a:pt x="1774127" y="2658081"/>
                </a:lnTo>
                <a:cubicBezTo>
                  <a:pt x="1745052" y="2658081"/>
                  <a:pt x="1721309" y="2634337"/>
                  <a:pt x="1721309" y="2605262"/>
                </a:cubicBezTo>
                <a:lnTo>
                  <a:pt x="1721309" y="2418491"/>
                </a:lnTo>
                <a:cubicBezTo>
                  <a:pt x="1721309" y="2389416"/>
                  <a:pt x="1745052" y="2365673"/>
                  <a:pt x="1774127" y="2365673"/>
                </a:cubicBezTo>
                <a:lnTo>
                  <a:pt x="1887129" y="2365673"/>
                </a:lnTo>
                <a:lnTo>
                  <a:pt x="2015240" y="1569963"/>
                </a:lnTo>
                <a:lnTo>
                  <a:pt x="1994671" y="1569963"/>
                </a:lnTo>
                <a:cubicBezTo>
                  <a:pt x="1980832" y="1569963"/>
                  <a:pt x="1967119" y="1566788"/>
                  <a:pt x="1954676" y="1560821"/>
                </a:cubicBezTo>
                <a:lnTo>
                  <a:pt x="1383827" y="2143986"/>
                </a:lnTo>
                <a:cubicBezTo>
                  <a:pt x="1393984" y="2153636"/>
                  <a:pt x="1400206" y="2167221"/>
                  <a:pt x="1400206" y="2182204"/>
                </a:cubicBezTo>
                <a:lnTo>
                  <a:pt x="1400206" y="2368974"/>
                </a:lnTo>
                <a:cubicBezTo>
                  <a:pt x="1400206" y="2398050"/>
                  <a:pt x="1376463" y="2421793"/>
                  <a:pt x="1347387" y="2421793"/>
                </a:cubicBezTo>
                <a:lnTo>
                  <a:pt x="1051043" y="2421793"/>
                </a:lnTo>
                <a:cubicBezTo>
                  <a:pt x="1021967" y="2421793"/>
                  <a:pt x="998224" y="2398050"/>
                  <a:pt x="998224" y="2368974"/>
                </a:cubicBezTo>
                <a:lnTo>
                  <a:pt x="998224" y="2182204"/>
                </a:lnTo>
                <a:cubicBezTo>
                  <a:pt x="998224" y="2153128"/>
                  <a:pt x="1021967" y="2129385"/>
                  <a:pt x="1051043" y="2129385"/>
                </a:cubicBezTo>
                <a:lnTo>
                  <a:pt x="1257621" y="2129385"/>
                </a:lnTo>
                <a:lnTo>
                  <a:pt x="1894620" y="1478672"/>
                </a:lnTo>
                <a:lnTo>
                  <a:pt x="532632" y="1624813"/>
                </a:lnTo>
                <a:cubicBezTo>
                  <a:pt x="508127" y="1678901"/>
                  <a:pt x="454166" y="1714199"/>
                  <a:pt x="394109" y="1714199"/>
                </a:cubicBezTo>
                <a:cubicBezTo>
                  <a:pt x="310183" y="1714199"/>
                  <a:pt x="241748" y="1645890"/>
                  <a:pt x="241748" y="1561837"/>
                </a:cubicBezTo>
                <a:cubicBezTo>
                  <a:pt x="241748" y="1477784"/>
                  <a:pt x="310056" y="1409475"/>
                  <a:pt x="394109" y="1409475"/>
                </a:cubicBezTo>
                <a:cubicBezTo>
                  <a:pt x="464323" y="1409475"/>
                  <a:pt x="524125" y="1456834"/>
                  <a:pt x="541393" y="1522857"/>
                </a:cubicBezTo>
                <a:lnTo>
                  <a:pt x="1796728" y="1388144"/>
                </a:lnTo>
                <a:lnTo>
                  <a:pt x="294312" y="1293934"/>
                </a:lnTo>
                <a:cubicBezTo>
                  <a:pt x="271966" y="1352212"/>
                  <a:pt x="216100" y="1391445"/>
                  <a:pt x="152362" y="1391445"/>
                </a:cubicBezTo>
                <a:cubicBezTo>
                  <a:pt x="68436" y="1391445"/>
                  <a:pt x="0" y="1323136"/>
                  <a:pt x="0" y="1239083"/>
                </a:cubicBezTo>
                <a:cubicBezTo>
                  <a:pt x="0" y="1155030"/>
                  <a:pt x="68309" y="1086721"/>
                  <a:pt x="152362" y="1086721"/>
                </a:cubicBezTo>
                <a:cubicBezTo>
                  <a:pt x="219528" y="1086721"/>
                  <a:pt x="278061" y="1130652"/>
                  <a:pt x="297614" y="1193502"/>
                </a:cubicBezTo>
                <a:lnTo>
                  <a:pt x="1744798" y="1284284"/>
                </a:lnTo>
                <a:lnTo>
                  <a:pt x="525522" y="998859"/>
                </a:lnTo>
                <a:cubicBezTo>
                  <a:pt x="498604" y="1045711"/>
                  <a:pt x="448706" y="1075040"/>
                  <a:pt x="393602" y="1075040"/>
                </a:cubicBezTo>
                <a:cubicBezTo>
                  <a:pt x="309676" y="1075040"/>
                  <a:pt x="241240" y="1006731"/>
                  <a:pt x="241240" y="922678"/>
                </a:cubicBezTo>
                <a:cubicBezTo>
                  <a:pt x="241240" y="838625"/>
                  <a:pt x="309549" y="770317"/>
                  <a:pt x="393602" y="770317"/>
                </a:cubicBezTo>
                <a:cubicBezTo>
                  <a:pt x="470290" y="770317"/>
                  <a:pt x="533267" y="825928"/>
                  <a:pt x="544059" y="899951"/>
                </a:cubicBezTo>
                <a:lnTo>
                  <a:pt x="1902492" y="1217880"/>
                </a:lnTo>
                <a:cubicBezTo>
                  <a:pt x="1906428" y="1170393"/>
                  <a:pt x="1946169" y="1133065"/>
                  <a:pt x="1994671" y="1133065"/>
                </a:cubicBezTo>
                <a:lnTo>
                  <a:pt x="2009654" y="1133065"/>
                </a:lnTo>
                <a:lnTo>
                  <a:pt x="1552314" y="402616"/>
                </a:lnTo>
                <a:lnTo>
                  <a:pt x="1299139" y="402616"/>
                </a:lnTo>
                <a:cubicBezTo>
                  <a:pt x="1228799" y="402616"/>
                  <a:pt x="1171409" y="345354"/>
                  <a:pt x="1171409" y="274886"/>
                </a:cubicBezTo>
                <a:cubicBezTo>
                  <a:pt x="1171409" y="224099"/>
                  <a:pt x="1200739" y="179279"/>
                  <a:pt x="1245939" y="158710"/>
                </a:cubicBezTo>
                <a:cubicBezTo>
                  <a:pt x="1255081" y="69833"/>
                  <a:pt x="1330754" y="0"/>
                  <a:pt x="1421791" y="0"/>
                </a:cubicBezTo>
                <a:cubicBezTo>
                  <a:pt x="1488830" y="0"/>
                  <a:pt x="1550536" y="38852"/>
                  <a:pt x="1579866" y="98273"/>
                </a:cubicBezTo>
                <a:cubicBezTo>
                  <a:pt x="1614020" y="100305"/>
                  <a:pt x="1646270" y="114144"/>
                  <a:pt x="1671791" y="137507"/>
                </a:cubicBezTo>
                <a:cubicBezTo>
                  <a:pt x="1703152" y="166328"/>
                  <a:pt x="1721182" y="207466"/>
                  <a:pt x="1721182" y="250254"/>
                </a:cubicBezTo>
                <a:cubicBezTo>
                  <a:pt x="1721182" y="301677"/>
                  <a:pt x="1695661" y="348782"/>
                  <a:pt x="1654523" y="376588"/>
                </a:cubicBezTo>
                <a:lnTo>
                  <a:pt x="2066662" y="1034791"/>
                </a:lnTo>
                <a:cubicBezTo>
                  <a:pt x="2075042" y="1013715"/>
                  <a:pt x="2095484" y="998859"/>
                  <a:pt x="2119481" y="998859"/>
                </a:cubicBezTo>
                <a:lnTo>
                  <a:pt x="2412143" y="998859"/>
                </a:lnTo>
                <a:cubicBezTo>
                  <a:pt x="2438933" y="998859"/>
                  <a:pt x="2461533" y="1017524"/>
                  <a:pt x="2467374" y="1042663"/>
                </a:cubicBezTo>
                <a:lnTo>
                  <a:pt x="2896527" y="389666"/>
                </a:lnTo>
                <a:cubicBezTo>
                  <a:pt x="2853485" y="368716"/>
                  <a:pt x="2824790" y="324531"/>
                  <a:pt x="2824790" y="274886"/>
                </a:cubicBezTo>
                <a:cubicBezTo>
                  <a:pt x="2824790" y="225242"/>
                  <a:pt x="2854119" y="179279"/>
                  <a:pt x="2899320" y="158710"/>
                </a:cubicBezTo>
                <a:cubicBezTo>
                  <a:pt x="2908462" y="69833"/>
                  <a:pt x="2984135" y="0"/>
                  <a:pt x="3075171" y="0"/>
                </a:cubicBezTo>
                <a:cubicBezTo>
                  <a:pt x="3142210" y="0"/>
                  <a:pt x="3203917" y="38852"/>
                  <a:pt x="3233246" y="98273"/>
                </a:cubicBezTo>
                <a:cubicBezTo>
                  <a:pt x="3267274" y="100305"/>
                  <a:pt x="3299651" y="114018"/>
                  <a:pt x="3325172" y="137507"/>
                </a:cubicBezTo>
                <a:cubicBezTo>
                  <a:pt x="3356533" y="166328"/>
                  <a:pt x="3374562" y="207466"/>
                  <a:pt x="3374562" y="250254"/>
                </a:cubicBezTo>
                <a:cubicBezTo>
                  <a:pt x="3374562" y="335577"/>
                  <a:pt x="3307650" y="402489"/>
                  <a:pt x="3222327" y="402489"/>
                </a:cubicBezTo>
                <a:lnTo>
                  <a:pt x="3008259" y="402489"/>
                </a:lnTo>
                <a:lnTo>
                  <a:pt x="2528319" y="1132811"/>
                </a:lnTo>
                <a:lnTo>
                  <a:pt x="2537207" y="1132811"/>
                </a:lnTo>
                <a:cubicBezTo>
                  <a:pt x="2584439" y="1132811"/>
                  <a:pt x="2623545" y="1168489"/>
                  <a:pt x="2629005" y="1214197"/>
                </a:cubicBezTo>
                <a:lnTo>
                  <a:pt x="3899957" y="931312"/>
                </a:lnTo>
                <a:lnTo>
                  <a:pt x="3899957" y="832658"/>
                </a:lnTo>
                <a:cubicBezTo>
                  <a:pt x="3899957" y="803582"/>
                  <a:pt x="3923700" y="779839"/>
                  <a:pt x="3952776" y="779839"/>
                </a:cubicBezTo>
                <a:lnTo>
                  <a:pt x="4249120" y="779839"/>
                </a:lnTo>
                <a:cubicBezTo>
                  <a:pt x="4278195" y="779839"/>
                  <a:pt x="4301938" y="803582"/>
                  <a:pt x="4301938" y="832658"/>
                </a:cubicBezTo>
                <a:lnTo>
                  <a:pt x="4301938" y="1019428"/>
                </a:lnTo>
                <a:cubicBezTo>
                  <a:pt x="4301938" y="1048504"/>
                  <a:pt x="4278195" y="1072247"/>
                  <a:pt x="4249120" y="1072247"/>
                </a:cubicBezTo>
                <a:lnTo>
                  <a:pt x="3952776" y="1072247"/>
                </a:lnTo>
                <a:cubicBezTo>
                  <a:pt x="3928525" y="1072247"/>
                  <a:pt x="3908083" y="1055868"/>
                  <a:pt x="3901861" y="1033649"/>
                </a:cubicBezTo>
                <a:lnTo>
                  <a:pt x="2738832" y="1292537"/>
                </a:lnTo>
                <a:lnTo>
                  <a:pt x="4122151" y="1212039"/>
                </a:lnTo>
                <a:lnTo>
                  <a:pt x="4122151" y="1140302"/>
                </a:lnTo>
                <a:cubicBezTo>
                  <a:pt x="4122151" y="1111226"/>
                  <a:pt x="4145894" y="1087483"/>
                  <a:pt x="4174970" y="1087483"/>
                </a:cubicBezTo>
                <a:lnTo>
                  <a:pt x="4471314" y="1087483"/>
                </a:lnTo>
                <a:cubicBezTo>
                  <a:pt x="4500390" y="1087483"/>
                  <a:pt x="4524133" y="1111226"/>
                  <a:pt x="4524133" y="1140302"/>
                </a:cubicBezTo>
                <a:lnTo>
                  <a:pt x="4524133" y="1327072"/>
                </a:lnTo>
                <a:cubicBezTo>
                  <a:pt x="4524133" y="1356148"/>
                  <a:pt x="4500390" y="1379891"/>
                  <a:pt x="4471314" y="1379891"/>
                </a:cubicBezTo>
                <a:lnTo>
                  <a:pt x="4174970" y="1379891"/>
                </a:lnTo>
                <a:cubicBezTo>
                  <a:pt x="4145894" y="1379891"/>
                  <a:pt x="4122151" y="1356148"/>
                  <a:pt x="4122151" y="1327072"/>
                </a:cubicBezTo>
                <a:lnTo>
                  <a:pt x="4122151" y="1312471"/>
                </a:lnTo>
                <a:lnTo>
                  <a:pt x="2755846" y="1391953"/>
                </a:lnTo>
                <a:lnTo>
                  <a:pt x="3957093" y="1510161"/>
                </a:lnTo>
                <a:cubicBezTo>
                  <a:pt x="3978042" y="1449724"/>
                  <a:pt x="4035559" y="1407824"/>
                  <a:pt x="4100948" y="1407824"/>
                </a:cubicBezTo>
                <a:cubicBezTo>
                  <a:pt x="4184874" y="1407824"/>
                  <a:pt x="4253310" y="1476133"/>
                  <a:pt x="4253310" y="1560186"/>
                </a:cubicBezTo>
                <a:cubicBezTo>
                  <a:pt x="4253310" y="1644239"/>
                  <a:pt x="4185001" y="1712548"/>
                  <a:pt x="4100948" y="1712548"/>
                </a:cubicBezTo>
                <a:cubicBezTo>
                  <a:pt x="4035559" y="1712548"/>
                  <a:pt x="3978804" y="1671664"/>
                  <a:pt x="3957473" y="1611227"/>
                </a:cubicBezTo>
                <a:lnTo>
                  <a:pt x="2649066" y="1482481"/>
                </a:lnTo>
                <a:lnTo>
                  <a:pt x="3207472" y="2127607"/>
                </a:lnTo>
                <a:lnTo>
                  <a:pt x="3417605" y="2127607"/>
                </a:lnTo>
                <a:cubicBezTo>
                  <a:pt x="3446680" y="2127607"/>
                  <a:pt x="3470423" y="2151350"/>
                  <a:pt x="3470423" y="2180426"/>
                </a:cubicBezTo>
                <a:lnTo>
                  <a:pt x="3470423" y="2367196"/>
                </a:lnTo>
                <a:cubicBezTo>
                  <a:pt x="3470423" y="2396272"/>
                  <a:pt x="3446680" y="2420015"/>
                  <a:pt x="3417605" y="2420015"/>
                </a:cubicBezTo>
                <a:lnTo>
                  <a:pt x="3121261" y="2420015"/>
                </a:lnTo>
                <a:cubicBezTo>
                  <a:pt x="3092185" y="2420015"/>
                  <a:pt x="3068442" y="2396272"/>
                  <a:pt x="3068442" y="2367196"/>
                </a:cubicBezTo>
                <a:lnTo>
                  <a:pt x="3068442" y="2180426"/>
                </a:lnTo>
                <a:cubicBezTo>
                  <a:pt x="3068442" y="2164682"/>
                  <a:pt x="3075298" y="2150589"/>
                  <a:pt x="3086217" y="2140939"/>
                </a:cubicBezTo>
                <a:lnTo>
                  <a:pt x="2581519" y="1557901"/>
                </a:lnTo>
                <a:cubicBezTo>
                  <a:pt x="2567933" y="1565392"/>
                  <a:pt x="2552697" y="1569328"/>
                  <a:pt x="2536953" y="1569328"/>
                </a:cubicBezTo>
                <a:lnTo>
                  <a:pt x="2516130" y="1569328"/>
                </a:lnTo>
                <a:lnTo>
                  <a:pt x="2677507" y="2371260"/>
                </a:lnTo>
                <a:lnTo>
                  <a:pt x="2789239" y="2371260"/>
                </a:lnTo>
                <a:cubicBezTo>
                  <a:pt x="2818314" y="2371260"/>
                  <a:pt x="2842057" y="2395003"/>
                  <a:pt x="2842057" y="2424078"/>
                </a:cubicBezTo>
                <a:lnTo>
                  <a:pt x="2842057" y="2610849"/>
                </a:lnTo>
                <a:cubicBezTo>
                  <a:pt x="2842057" y="2639924"/>
                  <a:pt x="2818314" y="2663667"/>
                  <a:pt x="2789239" y="2663667"/>
                </a:cubicBezTo>
                <a:lnTo>
                  <a:pt x="2492895" y="2663667"/>
                </a:lnTo>
                <a:close/>
              </a:path>
            </a:pathLst>
          </a:custGeom>
          <a:noFill/>
          <a:ln w="22225" cap="flat">
            <a:solidFill>
              <a:schemeClr val="accent4">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75757"/>
              </a:solidFill>
              <a:effectLst/>
              <a:uLnTx/>
              <a:uFillTx/>
              <a:ea typeface="+mn-ea"/>
              <a:cs typeface="+mn-cs"/>
            </a:endParaRPr>
          </a:p>
        </p:txBody>
      </p:sp>
      <p:grpSp>
        <p:nvGrpSpPr>
          <p:cNvPr id="6" name="Group 5">
            <a:extLst>
              <a:ext uri="{FF2B5EF4-FFF2-40B4-BE49-F238E27FC236}">
                <a16:creationId xmlns:a16="http://schemas.microsoft.com/office/drawing/2014/main" id="{3BF932FC-FD3F-35CD-E1DB-F191B943AABF}"/>
              </a:ext>
            </a:extLst>
          </p:cNvPr>
          <p:cNvGrpSpPr/>
          <p:nvPr/>
        </p:nvGrpSpPr>
        <p:grpSpPr>
          <a:xfrm>
            <a:off x="2693704" y="4067574"/>
            <a:ext cx="2000722" cy="332978"/>
            <a:chOff x="6134289" y="3190677"/>
            <a:chExt cx="3509418" cy="584066"/>
          </a:xfrm>
        </p:grpSpPr>
        <p:sp>
          <p:nvSpPr>
            <p:cNvPr id="7" name="Can 6">
              <a:extLst>
                <a:ext uri="{FF2B5EF4-FFF2-40B4-BE49-F238E27FC236}">
                  <a16:creationId xmlns:a16="http://schemas.microsoft.com/office/drawing/2014/main" id="{700867F1-8A22-A1B9-B6E2-224967BCDA3A}"/>
                </a:ext>
              </a:extLst>
            </p:cNvPr>
            <p:cNvSpPr/>
            <p:nvPr/>
          </p:nvSpPr>
          <p:spPr>
            <a:xfrm rot="5200243" flipH="1">
              <a:off x="7856994" y="1733246"/>
              <a:ext cx="64008" cy="3509418"/>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10" name="Can 9">
              <a:extLst>
                <a:ext uri="{FF2B5EF4-FFF2-40B4-BE49-F238E27FC236}">
                  <a16:creationId xmlns:a16="http://schemas.microsoft.com/office/drawing/2014/main" id="{48CB195B-95F6-8A4A-1038-FCE6848A835C}"/>
                </a:ext>
              </a:extLst>
            </p:cNvPr>
            <p:cNvSpPr/>
            <p:nvPr/>
          </p:nvSpPr>
          <p:spPr>
            <a:xfrm rot="4647043" flipH="1">
              <a:off x="7740649" y="1627490"/>
              <a:ext cx="64007" cy="3190381"/>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12" name="Can 11">
              <a:extLst>
                <a:ext uri="{FF2B5EF4-FFF2-40B4-BE49-F238E27FC236}">
                  <a16:creationId xmlns:a16="http://schemas.microsoft.com/office/drawing/2014/main" id="{658475CC-546A-35EB-1047-887D68A12ABA}"/>
                </a:ext>
              </a:extLst>
            </p:cNvPr>
            <p:cNvSpPr/>
            <p:nvPr/>
          </p:nvSpPr>
          <p:spPr>
            <a:xfrm rot="5737208" flipH="1">
              <a:off x="7720044" y="2147548"/>
              <a:ext cx="64008" cy="3190381"/>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grpSp>
      <p:grpSp>
        <p:nvGrpSpPr>
          <p:cNvPr id="13" name="Group 12">
            <a:extLst>
              <a:ext uri="{FF2B5EF4-FFF2-40B4-BE49-F238E27FC236}">
                <a16:creationId xmlns:a16="http://schemas.microsoft.com/office/drawing/2014/main" id="{68FDF1DA-7FB5-5C5A-903D-F822391CF725}"/>
              </a:ext>
            </a:extLst>
          </p:cNvPr>
          <p:cNvGrpSpPr/>
          <p:nvPr/>
        </p:nvGrpSpPr>
        <p:grpSpPr>
          <a:xfrm>
            <a:off x="2429622" y="3204687"/>
            <a:ext cx="807066" cy="1097812"/>
            <a:chOff x="5448146" y="1733895"/>
            <a:chExt cx="1415649" cy="1925646"/>
          </a:xfrm>
        </p:grpSpPr>
        <p:sp>
          <p:nvSpPr>
            <p:cNvPr id="29" name="Can 28">
              <a:extLst>
                <a:ext uri="{FF2B5EF4-FFF2-40B4-BE49-F238E27FC236}">
                  <a16:creationId xmlns:a16="http://schemas.microsoft.com/office/drawing/2014/main" id="{C058F24D-86BE-26B6-11DA-309CBA22EF0B}"/>
                </a:ext>
              </a:extLst>
            </p:cNvPr>
            <p:cNvSpPr/>
            <p:nvPr/>
          </p:nvSpPr>
          <p:spPr>
            <a:xfrm rot="12798739" flipH="1">
              <a:off x="6799787" y="1739301"/>
              <a:ext cx="64008" cy="1920240"/>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30" name="Can 29">
              <a:extLst>
                <a:ext uri="{FF2B5EF4-FFF2-40B4-BE49-F238E27FC236}">
                  <a16:creationId xmlns:a16="http://schemas.microsoft.com/office/drawing/2014/main" id="{BEC55A9B-4D69-D11C-849D-9B78AD60A875}"/>
                </a:ext>
              </a:extLst>
            </p:cNvPr>
            <p:cNvSpPr/>
            <p:nvPr/>
          </p:nvSpPr>
          <p:spPr>
            <a:xfrm rot="8876840" flipH="1">
              <a:off x="5448146" y="1733895"/>
              <a:ext cx="64008" cy="1920240"/>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grpSp>
      <p:grpSp>
        <p:nvGrpSpPr>
          <p:cNvPr id="31" name="Group 30">
            <a:extLst>
              <a:ext uri="{FF2B5EF4-FFF2-40B4-BE49-F238E27FC236}">
                <a16:creationId xmlns:a16="http://schemas.microsoft.com/office/drawing/2014/main" id="{B92E5E48-34DC-C333-5899-2640E7DE2C03}"/>
              </a:ext>
            </a:extLst>
          </p:cNvPr>
          <p:cNvGrpSpPr/>
          <p:nvPr/>
        </p:nvGrpSpPr>
        <p:grpSpPr>
          <a:xfrm>
            <a:off x="930040" y="4029327"/>
            <a:ext cx="1893991" cy="395693"/>
            <a:chOff x="2373221" y="3049913"/>
            <a:chExt cx="3108959" cy="694073"/>
          </a:xfrm>
        </p:grpSpPr>
        <p:sp>
          <p:nvSpPr>
            <p:cNvPr id="32" name="Can 31">
              <a:extLst>
                <a:ext uri="{FF2B5EF4-FFF2-40B4-BE49-F238E27FC236}">
                  <a16:creationId xmlns:a16="http://schemas.microsoft.com/office/drawing/2014/main" id="{48BB90CC-5C27-AED7-BB56-ED6E48D7E315}"/>
                </a:ext>
              </a:extLst>
            </p:cNvPr>
            <p:cNvSpPr/>
            <p:nvPr/>
          </p:nvSpPr>
          <p:spPr>
            <a:xfrm rot="15832489" flipH="1">
              <a:off x="3869863" y="2431822"/>
              <a:ext cx="64008" cy="2560320"/>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33" name="Can 32">
              <a:extLst>
                <a:ext uri="{FF2B5EF4-FFF2-40B4-BE49-F238E27FC236}">
                  <a16:creationId xmlns:a16="http://schemas.microsoft.com/office/drawing/2014/main" id="{CBA74BC5-D99C-AFC3-E301-B57BEF66E75D}"/>
                </a:ext>
              </a:extLst>
            </p:cNvPr>
            <p:cNvSpPr/>
            <p:nvPr/>
          </p:nvSpPr>
          <p:spPr>
            <a:xfrm rot="16990403" flipH="1">
              <a:off x="3883825" y="1756035"/>
              <a:ext cx="64008" cy="2651763"/>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34" name="Can 33">
              <a:extLst>
                <a:ext uri="{FF2B5EF4-FFF2-40B4-BE49-F238E27FC236}">
                  <a16:creationId xmlns:a16="http://schemas.microsoft.com/office/drawing/2014/main" id="{AB27615D-830B-2B4B-9CCE-63B1F2FC55F4}"/>
                </a:ext>
              </a:extLst>
            </p:cNvPr>
            <p:cNvSpPr/>
            <p:nvPr/>
          </p:nvSpPr>
          <p:spPr>
            <a:xfrm rot="16415221" flipH="1">
              <a:off x="3895697" y="1837041"/>
              <a:ext cx="64008" cy="3108959"/>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grpSp>
      <p:grpSp>
        <p:nvGrpSpPr>
          <p:cNvPr id="35" name="Group 34">
            <a:extLst>
              <a:ext uri="{FF2B5EF4-FFF2-40B4-BE49-F238E27FC236}">
                <a16:creationId xmlns:a16="http://schemas.microsoft.com/office/drawing/2014/main" id="{88C37DAD-056A-3311-C3BF-2B978455C612}"/>
              </a:ext>
            </a:extLst>
          </p:cNvPr>
          <p:cNvGrpSpPr/>
          <p:nvPr/>
        </p:nvGrpSpPr>
        <p:grpSpPr>
          <a:xfrm>
            <a:off x="850492" y="3782117"/>
            <a:ext cx="430706" cy="779436"/>
            <a:chOff x="3204840" y="2564285"/>
            <a:chExt cx="755496" cy="1367187"/>
          </a:xfrm>
        </p:grpSpPr>
        <p:grpSp>
          <p:nvGrpSpPr>
            <p:cNvPr id="36" name="Group 35">
              <a:extLst>
                <a:ext uri="{FF2B5EF4-FFF2-40B4-BE49-F238E27FC236}">
                  <a16:creationId xmlns:a16="http://schemas.microsoft.com/office/drawing/2014/main" id="{E9B10928-5F53-BF0F-71B1-63FFA25C3C63}"/>
                </a:ext>
              </a:extLst>
            </p:cNvPr>
            <p:cNvGrpSpPr/>
            <p:nvPr/>
          </p:nvGrpSpPr>
          <p:grpSpPr>
            <a:xfrm>
              <a:off x="3574587" y="3550472"/>
              <a:ext cx="381000" cy="381000"/>
              <a:chOff x="4362564" y="5166627"/>
              <a:chExt cx="467724" cy="467724"/>
            </a:xfrm>
          </p:grpSpPr>
          <p:sp>
            <p:nvSpPr>
              <p:cNvPr id="43" name="Google Shape;5603;p13">
                <a:extLst>
                  <a:ext uri="{FF2B5EF4-FFF2-40B4-BE49-F238E27FC236}">
                    <a16:creationId xmlns:a16="http://schemas.microsoft.com/office/drawing/2014/main" id="{8FD782C9-660E-FCE9-E969-89FC85BAEF87}"/>
                  </a:ext>
                </a:extLst>
              </p:cNvPr>
              <p:cNvSpPr/>
              <p:nvPr/>
            </p:nvSpPr>
            <p:spPr>
              <a:xfrm>
                <a:off x="4362564" y="5166627"/>
                <a:ext cx="467724" cy="467724"/>
              </a:xfrm>
              <a:prstGeom prst="ellipse">
                <a:avLst/>
              </a:prstGeom>
              <a:solidFill>
                <a:schemeClr val="bg1"/>
              </a:solidFill>
              <a:ln w="9525" cmpd="sng">
                <a:solidFill>
                  <a:schemeClr val="tx1"/>
                </a:solid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sp>
            <p:nvSpPr>
              <p:cNvPr id="44" name="Google Shape;52;p3">
                <a:extLst>
                  <a:ext uri="{FF2B5EF4-FFF2-40B4-BE49-F238E27FC236}">
                    <a16:creationId xmlns:a16="http://schemas.microsoft.com/office/drawing/2014/main" id="{54CFAC8D-589A-BF7C-02E1-7E7584742F95}"/>
                  </a:ext>
                </a:extLst>
              </p:cNvPr>
              <p:cNvSpPr>
                <a:spLocks noChangeAspect="1"/>
              </p:cNvSpPr>
              <p:nvPr/>
            </p:nvSpPr>
            <p:spPr>
              <a:xfrm>
                <a:off x="4426988" y="5286232"/>
                <a:ext cx="338878" cy="229966"/>
              </a:xfrm>
              <a:custGeom>
                <a:avLst/>
                <a:gdLst/>
                <a:ahLst/>
                <a:cxnLst/>
                <a:rect l="l" t="t" r="r" b="b"/>
                <a:pathLst>
                  <a:path w="765809" h="519683" extrusionOk="0">
                    <a:moveTo>
                      <a:pt x="673799" y="360807"/>
                    </a:moveTo>
                    <a:cubicBezTo>
                      <a:pt x="665911" y="361018"/>
                      <a:pt x="659345" y="354794"/>
                      <a:pt x="659135" y="346905"/>
                    </a:cubicBezTo>
                    <a:cubicBezTo>
                      <a:pt x="659132" y="346777"/>
                      <a:pt x="659130" y="346648"/>
                      <a:pt x="659130" y="346519"/>
                    </a:cubicBezTo>
                    <a:lnTo>
                      <a:pt x="659130" y="61913"/>
                    </a:lnTo>
                    <a:cubicBezTo>
                      <a:pt x="659130" y="43501"/>
                      <a:pt x="644204" y="28575"/>
                      <a:pt x="625793" y="28575"/>
                    </a:cubicBezTo>
                    <a:lnTo>
                      <a:pt x="139637" y="28575"/>
                    </a:lnTo>
                    <a:cubicBezTo>
                      <a:pt x="121225" y="28575"/>
                      <a:pt x="106299" y="43501"/>
                      <a:pt x="106299" y="61913"/>
                    </a:cubicBezTo>
                    <a:lnTo>
                      <a:pt x="106299" y="346519"/>
                    </a:lnTo>
                    <a:cubicBezTo>
                      <a:pt x="106299" y="354410"/>
                      <a:pt x="99902" y="360807"/>
                      <a:pt x="92012" y="360807"/>
                    </a:cubicBezTo>
                    <a:cubicBezTo>
                      <a:pt x="84121" y="360807"/>
                      <a:pt x="77724" y="354410"/>
                      <a:pt x="77724" y="346519"/>
                    </a:cubicBezTo>
                    <a:lnTo>
                      <a:pt x="77724" y="61913"/>
                    </a:lnTo>
                    <a:cubicBezTo>
                      <a:pt x="77724" y="27719"/>
                      <a:pt x="105443" y="0"/>
                      <a:pt x="139637" y="0"/>
                    </a:cubicBezTo>
                    <a:lnTo>
                      <a:pt x="626174" y="0"/>
                    </a:lnTo>
                    <a:cubicBezTo>
                      <a:pt x="660367" y="0"/>
                      <a:pt x="688086" y="27719"/>
                      <a:pt x="688086" y="61913"/>
                    </a:cubicBezTo>
                    <a:lnTo>
                      <a:pt x="688086" y="346519"/>
                    </a:lnTo>
                    <a:cubicBezTo>
                      <a:pt x="688086" y="354410"/>
                      <a:pt x="681689" y="360807"/>
                      <a:pt x="673799" y="360807"/>
                    </a:cubicBezTo>
                    <a:close/>
                    <a:moveTo>
                      <a:pt x="765810" y="467296"/>
                    </a:moveTo>
                    <a:lnTo>
                      <a:pt x="765810" y="441674"/>
                    </a:lnTo>
                    <a:cubicBezTo>
                      <a:pt x="765753" y="412763"/>
                      <a:pt x="742334" y="389339"/>
                      <a:pt x="713423" y="389287"/>
                    </a:cubicBezTo>
                    <a:lnTo>
                      <a:pt x="52388" y="389287"/>
                    </a:lnTo>
                    <a:cubicBezTo>
                      <a:pt x="23476" y="389339"/>
                      <a:pt x="52" y="412763"/>
                      <a:pt x="0" y="441674"/>
                    </a:cubicBezTo>
                    <a:lnTo>
                      <a:pt x="0" y="467296"/>
                    </a:lnTo>
                    <a:cubicBezTo>
                      <a:pt x="0" y="496230"/>
                      <a:pt x="23454" y="519684"/>
                      <a:pt x="52388" y="519684"/>
                    </a:cubicBezTo>
                    <a:lnTo>
                      <a:pt x="713423" y="519684"/>
                    </a:lnTo>
                    <a:cubicBezTo>
                      <a:pt x="742356" y="519684"/>
                      <a:pt x="765810" y="496230"/>
                      <a:pt x="765810" y="467296"/>
                    </a:cubicBezTo>
                    <a:close/>
                    <a:moveTo>
                      <a:pt x="713423" y="417862"/>
                    </a:moveTo>
                    <a:cubicBezTo>
                      <a:pt x="726552" y="417914"/>
                      <a:pt x="737183" y="428545"/>
                      <a:pt x="737235" y="441674"/>
                    </a:cubicBezTo>
                    <a:lnTo>
                      <a:pt x="737235" y="467296"/>
                    </a:lnTo>
                    <a:cubicBezTo>
                      <a:pt x="737183" y="480426"/>
                      <a:pt x="726552" y="491057"/>
                      <a:pt x="713423" y="491109"/>
                    </a:cubicBezTo>
                    <a:lnTo>
                      <a:pt x="52388" y="491109"/>
                    </a:lnTo>
                    <a:cubicBezTo>
                      <a:pt x="39258" y="491057"/>
                      <a:pt x="28627" y="480426"/>
                      <a:pt x="28575" y="467296"/>
                    </a:cubicBezTo>
                    <a:lnTo>
                      <a:pt x="28575" y="441674"/>
                    </a:lnTo>
                    <a:cubicBezTo>
                      <a:pt x="28627" y="428545"/>
                      <a:pt x="39258" y="417914"/>
                      <a:pt x="52388" y="417862"/>
                    </a:cubicBezTo>
                    <a:close/>
                    <a:moveTo>
                      <a:pt x="382905" y="435483"/>
                    </a:moveTo>
                    <a:cubicBezTo>
                      <a:pt x="372384" y="435483"/>
                      <a:pt x="363855" y="444012"/>
                      <a:pt x="363855" y="454533"/>
                    </a:cubicBezTo>
                    <a:cubicBezTo>
                      <a:pt x="363855" y="465054"/>
                      <a:pt x="372384" y="473583"/>
                      <a:pt x="382905" y="473583"/>
                    </a:cubicBezTo>
                    <a:cubicBezTo>
                      <a:pt x="393426" y="473583"/>
                      <a:pt x="401955" y="465054"/>
                      <a:pt x="401955" y="454533"/>
                    </a:cubicBezTo>
                    <a:cubicBezTo>
                      <a:pt x="401955" y="444012"/>
                      <a:pt x="393426" y="435483"/>
                      <a:pt x="382905" y="435483"/>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0" cap="none" spc="0" normalizeH="0" baseline="0" noProof="0">
                  <a:ln>
                    <a:noFill/>
                  </a:ln>
                  <a:solidFill>
                    <a:srgbClr val="000000"/>
                  </a:solidFill>
                  <a:effectLst/>
                  <a:uLnTx/>
                  <a:uFillTx/>
                  <a:ea typeface="Arial"/>
                  <a:cs typeface="Arial"/>
                  <a:sym typeface="Arial"/>
                </a:endParaRPr>
              </a:p>
            </p:txBody>
          </p:sp>
        </p:grpSp>
        <p:grpSp>
          <p:nvGrpSpPr>
            <p:cNvPr id="37" name="Group 36">
              <a:extLst>
                <a:ext uri="{FF2B5EF4-FFF2-40B4-BE49-F238E27FC236}">
                  <a16:creationId xmlns:a16="http://schemas.microsoft.com/office/drawing/2014/main" id="{C4FA7EC2-F58C-2AE1-6EF6-1339461EA821}"/>
                </a:ext>
              </a:extLst>
            </p:cNvPr>
            <p:cNvGrpSpPr/>
            <p:nvPr/>
          </p:nvGrpSpPr>
          <p:grpSpPr>
            <a:xfrm>
              <a:off x="3579336" y="2564285"/>
              <a:ext cx="381000" cy="381000"/>
              <a:chOff x="4521801" y="5229096"/>
              <a:chExt cx="467724" cy="467724"/>
            </a:xfrm>
          </p:grpSpPr>
          <p:sp>
            <p:nvSpPr>
              <p:cNvPr id="41" name="Google Shape;5603;p13">
                <a:extLst>
                  <a:ext uri="{FF2B5EF4-FFF2-40B4-BE49-F238E27FC236}">
                    <a16:creationId xmlns:a16="http://schemas.microsoft.com/office/drawing/2014/main" id="{458C1E5D-321D-B37F-D650-D2F536EEFFDF}"/>
                  </a:ext>
                </a:extLst>
              </p:cNvPr>
              <p:cNvSpPr/>
              <p:nvPr/>
            </p:nvSpPr>
            <p:spPr>
              <a:xfrm>
                <a:off x="4521801" y="5229096"/>
                <a:ext cx="467724" cy="467724"/>
              </a:xfrm>
              <a:prstGeom prst="ellipse">
                <a:avLst/>
              </a:prstGeom>
              <a:solidFill>
                <a:schemeClr val="bg1"/>
              </a:solidFill>
              <a:ln w="9525" cmpd="sng">
                <a:solidFill>
                  <a:schemeClr val="tx1"/>
                </a:solid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sp>
            <p:nvSpPr>
              <p:cNvPr id="42" name="Google Shape;5604;p13">
                <a:extLst>
                  <a:ext uri="{FF2B5EF4-FFF2-40B4-BE49-F238E27FC236}">
                    <a16:creationId xmlns:a16="http://schemas.microsoft.com/office/drawing/2014/main" id="{9C2BB43F-D857-548F-5817-A1D1DF23127B}"/>
                  </a:ext>
                </a:extLst>
              </p:cNvPr>
              <p:cNvSpPr/>
              <p:nvPr/>
            </p:nvSpPr>
            <p:spPr>
              <a:xfrm>
                <a:off x="4594987" y="5313195"/>
                <a:ext cx="319127" cy="290507"/>
              </a:xfrm>
              <a:custGeom>
                <a:avLst/>
                <a:gdLst/>
                <a:ahLst/>
                <a:cxnLst/>
                <a:rect l="l" t="t" r="r" b="b"/>
                <a:pathLst>
                  <a:path w="408090" h="371490" extrusionOk="0">
                    <a:moveTo>
                      <a:pt x="152852" y="198607"/>
                    </a:moveTo>
                    <a:lnTo>
                      <a:pt x="123400" y="198741"/>
                    </a:lnTo>
                    <a:cubicBezTo>
                      <a:pt x="117791" y="198741"/>
                      <a:pt x="113244" y="203261"/>
                      <a:pt x="113244" y="208836"/>
                    </a:cubicBezTo>
                    <a:lnTo>
                      <a:pt x="113244" y="238042"/>
                    </a:lnTo>
                    <a:cubicBezTo>
                      <a:pt x="113244" y="243617"/>
                      <a:pt x="117791" y="248137"/>
                      <a:pt x="123400" y="248137"/>
                    </a:cubicBezTo>
                    <a:lnTo>
                      <a:pt x="152852" y="248137"/>
                    </a:lnTo>
                    <a:cubicBezTo>
                      <a:pt x="158461" y="248137"/>
                      <a:pt x="163008" y="243617"/>
                      <a:pt x="163008" y="238042"/>
                    </a:cubicBezTo>
                    <a:lnTo>
                      <a:pt x="163008" y="208701"/>
                    </a:lnTo>
                    <a:cubicBezTo>
                      <a:pt x="163008" y="203126"/>
                      <a:pt x="158461" y="198607"/>
                      <a:pt x="152852" y="198607"/>
                    </a:cubicBezTo>
                    <a:close/>
                    <a:moveTo>
                      <a:pt x="123400" y="178418"/>
                    </a:moveTo>
                    <a:lnTo>
                      <a:pt x="152852" y="178418"/>
                    </a:lnTo>
                    <a:cubicBezTo>
                      <a:pt x="169626" y="178492"/>
                      <a:pt x="183185" y="192029"/>
                      <a:pt x="183185" y="208701"/>
                    </a:cubicBezTo>
                    <a:lnTo>
                      <a:pt x="183185" y="237908"/>
                    </a:lnTo>
                    <a:cubicBezTo>
                      <a:pt x="183222" y="254618"/>
                      <a:pt x="169663" y="268214"/>
                      <a:pt x="152852" y="268325"/>
                    </a:cubicBezTo>
                    <a:lnTo>
                      <a:pt x="123400" y="268325"/>
                    </a:lnTo>
                    <a:cubicBezTo>
                      <a:pt x="106588" y="268288"/>
                      <a:pt x="92969" y="254752"/>
                      <a:pt x="92932" y="238042"/>
                    </a:cubicBezTo>
                    <a:lnTo>
                      <a:pt x="92932" y="208701"/>
                    </a:lnTo>
                    <a:cubicBezTo>
                      <a:pt x="92932" y="191976"/>
                      <a:pt x="106573" y="178418"/>
                      <a:pt x="123400" y="178418"/>
                    </a:cubicBezTo>
                    <a:close/>
                    <a:moveTo>
                      <a:pt x="47433" y="154662"/>
                    </a:moveTo>
                    <a:cubicBezTo>
                      <a:pt x="53042" y="154662"/>
                      <a:pt x="57589" y="159181"/>
                      <a:pt x="57589" y="164756"/>
                    </a:cubicBezTo>
                    <a:lnTo>
                      <a:pt x="57589" y="327747"/>
                    </a:lnTo>
                    <a:cubicBezTo>
                      <a:pt x="57589" y="340803"/>
                      <a:pt x="72823" y="351301"/>
                      <a:pt x="85484" y="351301"/>
                    </a:cubicBezTo>
                    <a:lnTo>
                      <a:pt x="206407" y="351301"/>
                    </a:lnTo>
                    <a:lnTo>
                      <a:pt x="206407" y="215430"/>
                    </a:lnTo>
                    <a:cubicBezTo>
                      <a:pt x="206445" y="195004"/>
                      <a:pt x="223095" y="178455"/>
                      <a:pt x="243646" y="178417"/>
                    </a:cubicBezTo>
                    <a:lnTo>
                      <a:pt x="277973" y="178417"/>
                    </a:lnTo>
                    <a:cubicBezTo>
                      <a:pt x="298524" y="178455"/>
                      <a:pt x="315174" y="195004"/>
                      <a:pt x="315212" y="215430"/>
                    </a:cubicBezTo>
                    <a:lnTo>
                      <a:pt x="315212" y="351301"/>
                    </a:lnTo>
                    <a:lnTo>
                      <a:pt x="326925" y="351301"/>
                    </a:lnTo>
                    <a:cubicBezTo>
                      <a:pt x="340012" y="351301"/>
                      <a:pt x="350622" y="340756"/>
                      <a:pt x="350622" y="327747"/>
                    </a:cubicBezTo>
                    <a:lnTo>
                      <a:pt x="350622" y="164756"/>
                    </a:lnTo>
                    <a:cubicBezTo>
                      <a:pt x="350622" y="159181"/>
                      <a:pt x="355169" y="154662"/>
                      <a:pt x="360778" y="154662"/>
                    </a:cubicBezTo>
                    <a:cubicBezTo>
                      <a:pt x="366387" y="154662"/>
                      <a:pt x="370934" y="159181"/>
                      <a:pt x="370934" y="164756"/>
                    </a:cubicBezTo>
                    <a:lnTo>
                      <a:pt x="370934" y="327747"/>
                    </a:lnTo>
                    <a:cubicBezTo>
                      <a:pt x="370897" y="351890"/>
                      <a:pt x="351215" y="371453"/>
                      <a:pt x="326925" y="371490"/>
                    </a:cubicBezTo>
                    <a:lnTo>
                      <a:pt x="305056" y="371490"/>
                    </a:lnTo>
                    <a:cubicBezTo>
                      <a:pt x="299447" y="371490"/>
                      <a:pt x="294900" y="366970"/>
                      <a:pt x="294900" y="361395"/>
                    </a:cubicBezTo>
                    <a:lnTo>
                      <a:pt x="294900" y="215430"/>
                    </a:lnTo>
                    <a:cubicBezTo>
                      <a:pt x="294900" y="206139"/>
                      <a:pt x="287321" y="198606"/>
                      <a:pt x="277973" y="198606"/>
                    </a:cubicBezTo>
                    <a:lnTo>
                      <a:pt x="243646" y="198606"/>
                    </a:lnTo>
                    <a:cubicBezTo>
                      <a:pt x="234298" y="198606"/>
                      <a:pt x="226719" y="206139"/>
                      <a:pt x="226719" y="215430"/>
                    </a:cubicBezTo>
                    <a:lnTo>
                      <a:pt x="226719" y="361395"/>
                    </a:lnTo>
                    <a:cubicBezTo>
                      <a:pt x="226719" y="366970"/>
                      <a:pt x="222172" y="371490"/>
                      <a:pt x="216563" y="371490"/>
                    </a:cubicBezTo>
                    <a:lnTo>
                      <a:pt x="85484" y="371490"/>
                    </a:lnTo>
                    <a:cubicBezTo>
                      <a:pt x="62667" y="371490"/>
                      <a:pt x="37277" y="353522"/>
                      <a:pt x="37277" y="327747"/>
                    </a:cubicBezTo>
                    <a:lnTo>
                      <a:pt x="37277" y="164756"/>
                    </a:lnTo>
                    <a:cubicBezTo>
                      <a:pt x="37277" y="159181"/>
                      <a:pt x="41824" y="154662"/>
                      <a:pt x="47433" y="154662"/>
                    </a:cubicBezTo>
                    <a:close/>
                    <a:moveTo>
                      <a:pt x="360710" y="61390"/>
                    </a:moveTo>
                    <a:cubicBezTo>
                      <a:pt x="368189" y="61390"/>
                      <a:pt x="374252" y="67416"/>
                      <a:pt x="374252" y="74849"/>
                    </a:cubicBezTo>
                    <a:cubicBezTo>
                      <a:pt x="374252" y="82283"/>
                      <a:pt x="368189" y="88308"/>
                      <a:pt x="360710" y="88308"/>
                    </a:cubicBezTo>
                    <a:cubicBezTo>
                      <a:pt x="353232" y="88308"/>
                      <a:pt x="347169" y="82283"/>
                      <a:pt x="347169" y="74849"/>
                    </a:cubicBezTo>
                    <a:cubicBezTo>
                      <a:pt x="347169" y="67416"/>
                      <a:pt x="353232" y="61390"/>
                      <a:pt x="360710" y="61390"/>
                    </a:cubicBezTo>
                    <a:close/>
                    <a:moveTo>
                      <a:pt x="360710" y="13879"/>
                    </a:moveTo>
                    <a:cubicBezTo>
                      <a:pt x="368189" y="13879"/>
                      <a:pt x="374252" y="19905"/>
                      <a:pt x="374252" y="27338"/>
                    </a:cubicBezTo>
                    <a:cubicBezTo>
                      <a:pt x="374252" y="34772"/>
                      <a:pt x="368189" y="40797"/>
                      <a:pt x="360710" y="40797"/>
                    </a:cubicBezTo>
                    <a:cubicBezTo>
                      <a:pt x="353232" y="40797"/>
                      <a:pt x="347169" y="34772"/>
                      <a:pt x="347169" y="27338"/>
                    </a:cubicBezTo>
                    <a:cubicBezTo>
                      <a:pt x="347169" y="19905"/>
                      <a:pt x="353232" y="13879"/>
                      <a:pt x="360710" y="13879"/>
                    </a:cubicBezTo>
                    <a:close/>
                    <a:moveTo>
                      <a:pt x="198215" y="1968"/>
                    </a:moveTo>
                    <a:cubicBezTo>
                      <a:pt x="201798" y="-657"/>
                      <a:pt x="206684" y="-657"/>
                      <a:pt x="210267" y="1968"/>
                    </a:cubicBezTo>
                    <a:lnTo>
                      <a:pt x="403839" y="139252"/>
                    </a:lnTo>
                    <a:cubicBezTo>
                      <a:pt x="408396" y="142489"/>
                      <a:pt x="409456" y="148781"/>
                      <a:pt x="406209" y="153317"/>
                    </a:cubicBezTo>
                    <a:cubicBezTo>
                      <a:pt x="404222" y="156053"/>
                      <a:pt x="401005" y="157639"/>
                      <a:pt x="397610" y="157556"/>
                    </a:cubicBezTo>
                    <a:cubicBezTo>
                      <a:pt x="395498" y="157552"/>
                      <a:pt x="393438" y="156894"/>
                      <a:pt x="391720" y="155672"/>
                    </a:cubicBezTo>
                    <a:lnTo>
                      <a:pt x="204106" y="22560"/>
                    </a:lnTo>
                    <a:lnTo>
                      <a:pt x="16424" y="155672"/>
                    </a:lnTo>
                    <a:cubicBezTo>
                      <a:pt x="12011" y="159113"/>
                      <a:pt x="5627" y="158346"/>
                      <a:pt x="2165" y="153960"/>
                    </a:cubicBezTo>
                    <a:cubicBezTo>
                      <a:pt x="-1297" y="149574"/>
                      <a:pt x="-526" y="143228"/>
                      <a:pt x="3887" y="139787"/>
                    </a:cubicBezTo>
                    <a:cubicBezTo>
                      <a:pt x="4131" y="139597"/>
                      <a:pt x="4383" y="139419"/>
                      <a:pt x="4643" y="139252"/>
                    </a:cubicBezTo>
                    <a:close/>
                  </a:path>
                </a:pathLst>
              </a:custGeom>
              <a:solidFill>
                <a:schemeClr val="tx1"/>
              </a:solidFill>
              <a:ln w="19050" cmpd="sng">
                <a:no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grpSp>
        <p:grpSp>
          <p:nvGrpSpPr>
            <p:cNvPr id="38" name="Group 37">
              <a:extLst>
                <a:ext uri="{FF2B5EF4-FFF2-40B4-BE49-F238E27FC236}">
                  <a16:creationId xmlns:a16="http://schemas.microsoft.com/office/drawing/2014/main" id="{2099CB54-A681-6E58-AD33-04AA40BA9381}"/>
                </a:ext>
              </a:extLst>
            </p:cNvPr>
            <p:cNvGrpSpPr/>
            <p:nvPr/>
          </p:nvGrpSpPr>
          <p:grpSpPr>
            <a:xfrm>
              <a:off x="3204840" y="3055186"/>
              <a:ext cx="381000" cy="381000"/>
              <a:chOff x="4611321" y="5076696"/>
              <a:chExt cx="467724" cy="467724"/>
            </a:xfrm>
          </p:grpSpPr>
          <p:sp>
            <p:nvSpPr>
              <p:cNvPr id="39" name="Google Shape;5603;p13">
                <a:extLst>
                  <a:ext uri="{FF2B5EF4-FFF2-40B4-BE49-F238E27FC236}">
                    <a16:creationId xmlns:a16="http://schemas.microsoft.com/office/drawing/2014/main" id="{61A8EEEA-83C4-4301-8645-AF60F509B3A6}"/>
                  </a:ext>
                </a:extLst>
              </p:cNvPr>
              <p:cNvSpPr/>
              <p:nvPr/>
            </p:nvSpPr>
            <p:spPr>
              <a:xfrm>
                <a:off x="4611321" y="5076696"/>
                <a:ext cx="467724" cy="467724"/>
              </a:xfrm>
              <a:prstGeom prst="ellipse">
                <a:avLst/>
              </a:prstGeom>
              <a:solidFill>
                <a:schemeClr val="bg1"/>
              </a:solidFill>
              <a:ln w="9525" cmpd="sng">
                <a:solidFill>
                  <a:schemeClr val="tx1"/>
                </a:solid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sp>
            <p:nvSpPr>
              <p:cNvPr id="40" name="Google Shape;5583;p13">
                <a:extLst>
                  <a:ext uri="{FF2B5EF4-FFF2-40B4-BE49-F238E27FC236}">
                    <a16:creationId xmlns:a16="http://schemas.microsoft.com/office/drawing/2014/main" id="{B1DFFAD6-EA3C-748C-0C46-4227724EEA0F}"/>
                  </a:ext>
                </a:extLst>
              </p:cNvPr>
              <p:cNvSpPr/>
              <p:nvPr/>
            </p:nvSpPr>
            <p:spPr>
              <a:xfrm>
                <a:off x="4708885" y="5119789"/>
                <a:ext cx="267483" cy="371931"/>
              </a:xfrm>
              <a:custGeom>
                <a:avLst/>
                <a:gdLst/>
                <a:ahLst/>
                <a:cxnLst/>
                <a:rect l="l" t="t" r="r" b="b"/>
                <a:pathLst>
                  <a:path w="404175" h="561999" extrusionOk="0">
                    <a:moveTo>
                      <a:pt x="390853" y="495104"/>
                    </a:moveTo>
                    <a:cubicBezTo>
                      <a:pt x="398209" y="495104"/>
                      <a:pt x="404173" y="501142"/>
                      <a:pt x="404173" y="508591"/>
                    </a:cubicBezTo>
                    <a:cubicBezTo>
                      <a:pt x="404173" y="516039"/>
                      <a:pt x="398209" y="522078"/>
                      <a:pt x="390853" y="522078"/>
                    </a:cubicBezTo>
                    <a:cubicBezTo>
                      <a:pt x="383497" y="522078"/>
                      <a:pt x="377534" y="516039"/>
                      <a:pt x="377534" y="508591"/>
                    </a:cubicBezTo>
                    <a:cubicBezTo>
                      <a:pt x="377534" y="501142"/>
                      <a:pt x="383497" y="495104"/>
                      <a:pt x="390853" y="495104"/>
                    </a:cubicBezTo>
                    <a:close/>
                    <a:moveTo>
                      <a:pt x="13319" y="495104"/>
                    </a:moveTo>
                    <a:cubicBezTo>
                      <a:pt x="20675" y="495104"/>
                      <a:pt x="26639" y="501142"/>
                      <a:pt x="26639" y="508591"/>
                    </a:cubicBezTo>
                    <a:cubicBezTo>
                      <a:pt x="26639" y="516039"/>
                      <a:pt x="20675" y="522078"/>
                      <a:pt x="13319" y="522078"/>
                    </a:cubicBezTo>
                    <a:cubicBezTo>
                      <a:pt x="5963" y="522078"/>
                      <a:pt x="0" y="516039"/>
                      <a:pt x="0" y="508591"/>
                    </a:cubicBezTo>
                    <a:cubicBezTo>
                      <a:pt x="0" y="501142"/>
                      <a:pt x="5963" y="495104"/>
                      <a:pt x="13319" y="495104"/>
                    </a:cubicBezTo>
                    <a:close/>
                    <a:moveTo>
                      <a:pt x="390853" y="442303"/>
                    </a:moveTo>
                    <a:cubicBezTo>
                      <a:pt x="398209" y="442303"/>
                      <a:pt x="404173" y="448342"/>
                      <a:pt x="404173" y="455790"/>
                    </a:cubicBezTo>
                    <a:lnTo>
                      <a:pt x="404173" y="456532"/>
                    </a:lnTo>
                    <a:cubicBezTo>
                      <a:pt x="404173" y="463981"/>
                      <a:pt x="398209" y="470019"/>
                      <a:pt x="390853" y="470019"/>
                    </a:cubicBezTo>
                    <a:cubicBezTo>
                      <a:pt x="383497" y="470019"/>
                      <a:pt x="377534" y="463981"/>
                      <a:pt x="377534" y="456532"/>
                    </a:cubicBezTo>
                    <a:lnTo>
                      <a:pt x="377534" y="455790"/>
                    </a:lnTo>
                    <a:cubicBezTo>
                      <a:pt x="377534" y="448342"/>
                      <a:pt x="383497" y="442303"/>
                      <a:pt x="390853" y="442303"/>
                    </a:cubicBezTo>
                    <a:close/>
                    <a:moveTo>
                      <a:pt x="13319" y="442303"/>
                    </a:moveTo>
                    <a:cubicBezTo>
                      <a:pt x="20675" y="442303"/>
                      <a:pt x="26639" y="448342"/>
                      <a:pt x="26639" y="455790"/>
                    </a:cubicBezTo>
                    <a:lnTo>
                      <a:pt x="26639" y="456532"/>
                    </a:lnTo>
                    <a:cubicBezTo>
                      <a:pt x="26639" y="463981"/>
                      <a:pt x="20675" y="470019"/>
                      <a:pt x="13319" y="470019"/>
                    </a:cubicBezTo>
                    <a:cubicBezTo>
                      <a:pt x="5963" y="470019"/>
                      <a:pt x="0" y="463981"/>
                      <a:pt x="0" y="456532"/>
                    </a:cubicBezTo>
                    <a:lnTo>
                      <a:pt x="0" y="455790"/>
                    </a:lnTo>
                    <a:cubicBezTo>
                      <a:pt x="0" y="448342"/>
                      <a:pt x="5963" y="442303"/>
                      <a:pt x="13319" y="442303"/>
                    </a:cubicBezTo>
                    <a:close/>
                    <a:moveTo>
                      <a:pt x="390853" y="389839"/>
                    </a:moveTo>
                    <a:cubicBezTo>
                      <a:pt x="398209" y="389839"/>
                      <a:pt x="404173" y="395878"/>
                      <a:pt x="404173" y="403326"/>
                    </a:cubicBezTo>
                    <a:lnTo>
                      <a:pt x="404173" y="404068"/>
                    </a:lnTo>
                    <a:cubicBezTo>
                      <a:pt x="404173" y="411517"/>
                      <a:pt x="398209" y="417555"/>
                      <a:pt x="390853" y="417555"/>
                    </a:cubicBezTo>
                    <a:cubicBezTo>
                      <a:pt x="383497" y="417555"/>
                      <a:pt x="377534" y="411517"/>
                      <a:pt x="377534" y="404068"/>
                    </a:cubicBezTo>
                    <a:lnTo>
                      <a:pt x="377534" y="403326"/>
                    </a:lnTo>
                    <a:cubicBezTo>
                      <a:pt x="377534" y="395878"/>
                      <a:pt x="383497" y="389839"/>
                      <a:pt x="390853" y="389839"/>
                    </a:cubicBezTo>
                    <a:close/>
                    <a:moveTo>
                      <a:pt x="13319" y="389839"/>
                    </a:moveTo>
                    <a:cubicBezTo>
                      <a:pt x="20675" y="389839"/>
                      <a:pt x="26639" y="395878"/>
                      <a:pt x="26639" y="403326"/>
                    </a:cubicBezTo>
                    <a:lnTo>
                      <a:pt x="26639" y="404068"/>
                    </a:lnTo>
                    <a:cubicBezTo>
                      <a:pt x="26639" y="411517"/>
                      <a:pt x="20675" y="417555"/>
                      <a:pt x="13319" y="417555"/>
                    </a:cubicBezTo>
                    <a:cubicBezTo>
                      <a:pt x="5963" y="417555"/>
                      <a:pt x="0" y="411517"/>
                      <a:pt x="0" y="404068"/>
                    </a:cubicBezTo>
                    <a:lnTo>
                      <a:pt x="0" y="403326"/>
                    </a:lnTo>
                    <a:cubicBezTo>
                      <a:pt x="0" y="395878"/>
                      <a:pt x="5963" y="389839"/>
                      <a:pt x="13319" y="389839"/>
                    </a:cubicBezTo>
                    <a:close/>
                    <a:moveTo>
                      <a:pt x="240745" y="344927"/>
                    </a:moveTo>
                    <a:cubicBezTo>
                      <a:pt x="235228" y="344927"/>
                      <a:pt x="230756" y="349456"/>
                      <a:pt x="230756" y="355043"/>
                    </a:cubicBezTo>
                    <a:lnTo>
                      <a:pt x="230756" y="384376"/>
                    </a:lnTo>
                    <a:cubicBezTo>
                      <a:pt x="230792" y="389948"/>
                      <a:pt x="235243" y="394455"/>
                      <a:pt x="240745" y="394492"/>
                    </a:cubicBezTo>
                    <a:lnTo>
                      <a:pt x="269715" y="394492"/>
                    </a:lnTo>
                    <a:cubicBezTo>
                      <a:pt x="275232" y="394492"/>
                      <a:pt x="279704" y="389963"/>
                      <a:pt x="279704" y="384376"/>
                    </a:cubicBezTo>
                    <a:lnTo>
                      <a:pt x="279704" y="355043"/>
                    </a:lnTo>
                    <a:cubicBezTo>
                      <a:pt x="279704" y="349456"/>
                      <a:pt x="275232" y="344927"/>
                      <a:pt x="269715" y="344927"/>
                    </a:cubicBezTo>
                    <a:close/>
                    <a:moveTo>
                      <a:pt x="134457" y="344927"/>
                    </a:moveTo>
                    <a:cubicBezTo>
                      <a:pt x="128940" y="344927"/>
                      <a:pt x="124468" y="349456"/>
                      <a:pt x="124468" y="355043"/>
                    </a:cubicBezTo>
                    <a:lnTo>
                      <a:pt x="124468" y="384376"/>
                    </a:lnTo>
                    <a:cubicBezTo>
                      <a:pt x="124468" y="389963"/>
                      <a:pt x="128940" y="394492"/>
                      <a:pt x="134457" y="394492"/>
                    </a:cubicBezTo>
                    <a:lnTo>
                      <a:pt x="163427" y="394492"/>
                    </a:lnTo>
                    <a:cubicBezTo>
                      <a:pt x="168824" y="394311"/>
                      <a:pt x="173117" y="389845"/>
                      <a:pt x="173150" y="384376"/>
                    </a:cubicBezTo>
                    <a:lnTo>
                      <a:pt x="173150" y="355043"/>
                    </a:lnTo>
                    <a:cubicBezTo>
                      <a:pt x="173150" y="349456"/>
                      <a:pt x="168677" y="344927"/>
                      <a:pt x="163160" y="344927"/>
                    </a:cubicBezTo>
                    <a:close/>
                    <a:moveTo>
                      <a:pt x="390853" y="337173"/>
                    </a:moveTo>
                    <a:cubicBezTo>
                      <a:pt x="398209" y="337173"/>
                      <a:pt x="404173" y="343211"/>
                      <a:pt x="404173" y="350660"/>
                    </a:cubicBezTo>
                    <a:lnTo>
                      <a:pt x="404173" y="351402"/>
                    </a:lnTo>
                    <a:cubicBezTo>
                      <a:pt x="404320" y="358849"/>
                      <a:pt x="398477" y="365007"/>
                      <a:pt x="391122" y="365156"/>
                    </a:cubicBezTo>
                    <a:cubicBezTo>
                      <a:pt x="391033" y="365157"/>
                      <a:pt x="390943" y="365158"/>
                      <a:pt x="390853" y="365158"/>
                    </a:cubicBezTo>
                    <a:cubicBezTo>
                      <a:pt x="383497" y="365158"/>
                      <a:pt x="377534" y="359120"/>
                      <a:pt x="377534" y="351671"/>
                    </a:cubicBezTo>
                    <a:lnTo>
                      <a:pt x="377534" y="350660"/>
                    </a:lnTo>
                    <a:cubicBezTo>
                      <a:pt x="377534" y="343211"/>
                      <a:pt x="383497" y="337173"/>
                      <a:pt x="390853" y="337173"/>
                    </a:cubicBezTo>
                    <a:close/>
                    <a:moveTo>
                      <a:pt x="13319" y="337173"/>
                    </a:moveTo>
                    <a:cubicBezTo>
                      <a:pt x="20675" y="337173"/>
                      <a:pt x="26639" y="343211"/>
                      <a:pt x="26639" y="350660"/>
                    </a:cubicBezTo>
                    <a:lnTo>
                      <a:pt x="26639" y="351402"/>
                    </a:lnTo>
                    <a:cubicBezTo>
                      <a:pt x="26786" y="358849"/>
                      <a:pt x="20943" y="365007"/>
                      <a:pt x="13588" y="365156"/>
                    </a:cubicBezTo>
                    <a:cubicBezTo>
                      <a:pt x="13499" y="365157"/>
                      <a:pt x="13409" y="365158"/>
                      <a:pt x="13319" y="365158"/>
                    </a:cubicBezTo>
                    <a:cubicBezTo>
                      <a:pt x="5963" y="365158"/>
                      <a:pt x="0" y="359120"/>
                      <a:pt x="0" y="351671"/>
                    </a:cubicBezTo>
                    <a:lnTo>
                      <a:pt x="0" y="350660"/>
                    </a:lnTo>
                    <a:cubicBezTo>
                      <a:pt x="0" y="343211"/>
                      <a:pt x="5963" y="337173"/>
                      <a:pt x="13319" y="337173"/>
                    </a:cubicBezTo>
                    <a:close/>
                    <a:moveTo>
                      <a:pt x="240745" y="324697"/>
                    </a:moveTo>
                    <a:lnTo>
                      <a:pt x="269715" y="324697"/>
                    </a:lnTo>
                    <a:cubicBezTo>
                      <a:pt x="286251" y="324734"/>
                      <a:pt x="299647" y="338299"/>
                      <a:pt x="299683" y="355043"/>
                    </a:cubicBezTo>
                    <a:lnTo>
                      <a:pt x="299683" y="384376"/>
                    </a:lnTo>
                    <a:cubicBezTo>
                      <a:pt x="299647" y="401120"/>
                      <a:pt x="286251" y="414685"/>
                      <a:pt x="269715" y="414722"/>
                    </a:cubicBezTo>
                    <a:lnTo>
                      <a:pt x="240745" y="414722"/>
                    </a:lnTo>
                    <a:cubicBezTo>
                      <a:pt x="224209" y="414685"/>
                      <a:pt x="210814" y="401120"/>
                      <a:pt x="210777" y="384376"/>
                    </a:cubicBezTo>
                    <a:lnTo>
                      <a:pt x="210777" y="355043"/>
                    </a:lnTo>
                    <a:cubicBezTo>
                      <a:pt x="210814" y="338299"/>
                      <a:pt x="224209" y="324734"/>
                      <a:pt x="240745" y="324697"/>
                    </a:cubicBezTo>
                    <a:close/>
                    <a:moveTo>
                      <a:pt x="134457" y="324697"/>
                    </a:moveTo>
                    <a:lnTo>
                      <a:pt x="163427" y="324697"/>
                    </a:lnTo>
                    <a:cubicBezTo>
                      <a:pt x="179963" y="324734"/>
                      <a:pt x="193359" y="338299"/>
                      <a:pt x="193395" y="355043"/>
                    </a:cubicBezTo>
                    <a:lnTo>
                      <a:pt x="193395" y="384376"/>
                    </a:lnTo>
                    <a:cubicBezTo>
                      <a:pt x="193359" y="401120"/>
                      <a:pt x="179963" y="414685"/>
                      <a:pt x="163427" y="414722"/>
                    </a:cubicBezTo>
                    <a:lnTo>
                      <a:pt x="134457" y="414722"/>
                    </a:lnTo>
                    <a:cubicBezTo>
                      <a:pt x="117922" y="414685"/>
                      <a:pt x="104526" y="401120"/>
                      <a:pt x="104489" y="384376"/>
                    </a:cubicBezTo>
                    <a:lnTo>
                      <a:pt x="104489" y="355043"/>
                    </a:lnTo>
                    <a:cubicBezTo>
                      <a:pt x="104526" y="338299"/>
                      <a:pt x="117921" y="324734"/>
                      <a:pt x="134457" y="324697"/>
                    </a:cubicBezTo>
                    <a:close/>
                    <a:moveTo>
                      <a:pt x="390853" y="285720"/>
                    </a:moveTo>
                    <a:cubicBezTo>
                      <a:pt x="398209" y="285720"/>
                      <a:pt x="404173" y="291758"/>
                      <a:pt x="404173" y="299207"/>
                    </a:cubicBezTo>
                    <a:cubicBezTo>
                      <a:pt x="404173" y="306655"/>
                      <a:pt x="398209" y="312694"/>
                      <a:pt x="390853" y="312694"/>
                    </a:cubicBezTo>
                    <a:cubicBezTo>
                      <a:pt x="383497" y="312694"/>
                      <a:pt x="377534" y="306655"/>
                      <a:pt x="377534" y="299207"/>
                    </a:cubicBezTo>
                    <a:cubicBezTo>
                      <a:pt x="377534" y="291758"/>
                      <a:pt x="383497" y="285720"/>
                      <a:pt x="390853" y="285720"/>
                    </a:cubicBezTo>
                    <a:close/>
                    <a:moveTo>
                      <a:pt x="13319" y="285720"/>
                    </a:moveTo>
                    <a:cubicBezTo>
                      <a:pt x="20675" y="285720"/>
                      <a:pt x="26639" y="291758"/>
                      <a:pt x="26639" y="299207"/>
                    </a:cubicBezTo>
                    <a:cubicBezTo>
                      <a:pt x="26639" y="306655"/>
                      <a:pt x="20675" y="312694"/>
                      <a:pt x="13319" y="312694"/>
                    </a:cubicBezTo>
                    <a:cubicBezTo>
                      <a:pt x="5963" y="312694"/>
                      <a:pt x="0" y="306655"/>
                      <a:pt x="0" y="299207"/>
                    </a:cubicBezTo>
                    <a:cubicBezTo>
                      <a:pt x="0" y="291758"/>
                      <a:pt x="5963" y="285720"/>
                      <a:pt x="13319" y="285720"/>
                    </a:cubicBezTo>
                    <a:close/>
                    <a:moveTo>
                      <a:pt x="240745" y="239190"/>
                    </a:moveTo>
                    <a:cubicBezTo>
                      <a:pt x="235228" y="239190"/>
                      <a:pt x="230756" y="243719"/>
                      <a:pt x="230756" y="249305"/>
                    </a:cubicBezTo>
                    <a:lnTo>
                      <a:pt x="230756" y="278639"/>
                    </a:lnTo>
                    <a:cubicBezTo>
                      <a:pt x="230756" y="284226"/>
                      <a:pt x="235228" y="288754"/>
                      <a:pt x="240745" y="288754"/>
                    </a:cubicBezTo>
                    <a:lnTo>
                      <a:pt x="269715" y="288754"/>
                    </a:lnTo>
                    <a:cubicBezTo>
                      <a:pt x="275232" y="288754"/>
                      <a:pt x="279704" y="284226"/>
                      <a:pt x="279704" y="278639"/>
                    </a:cubicBezTo>
                    <a:lnTo>
                      <a:pt x="279704" y="249508"/>
                    </a:lnTo>
                    <a:cubicBezTo>
                      <a:pt x="279704" y="243921"/>
                      <a:pt x="275232" y="239392"/>
                      <a:pt x="269715" y="239392"/>
                    </a:cubicBezTo>
                    <a:close/>
                    <a:moveTo>
                      <a:pt x="134457" y="239190"/>
                    </a:moveTo>
                    <a:cubicBezTo>
                      <a:pt x="128940" y="239190"/>
                      <a:pt x="124468" y="243719"/>
                      <a:pt x="124468" y="249305"/>
                    </a:cubicBezTo>
                    <a:lnTo>
                      <a:pt x="124468" y="278639"/>
                    </a:lnTo>
                    <a:cubicBezTo>
                      <a:pt x="124468" y="284226"/>
                      <a:pt x="128940" y="288754"/>
                      <a:pt x="134457" y="288754"/>
                    </a:cubicBezTo>
                    <a:lnTo>
                      <a:pt x="163427" y="288754"/>
                    </a:lnTo>
                    <a:cubicBezTo>
                      <a:pt x="168944" y="288754"/>
                      <a:pt x="173416" y="284226"/>
                      <a:pt x="173416" y="278639"/>
                    </a:cubicBezTo>
                    <a:lnTo>
                      <a:pt x="173416" y="249508"/>
                    </a:lnTo>
                    <a:cubicBezTo>
                      <a:pt x="173416" y="243921"/>
                      <a:pt x="168944" y="239392"/>
                      <a:pt x="163427" y="239392"/>
                    </a:cubicBezTo>
                    <a:close/>
                    <a:moveTo>
                      <a:pt x="240745" y="219162"/>
                    </a:moveTo>
                    <a:lnTo>
                      <a:pt x="269715" y="219162"/>
                    </a:lnTo>
                    <a:cubicBezTo>
                      <a:pt x="286251" y="219199"/>
                      <a:pt x="299647" y="232764"/>
                      <a:pt x="299683" y="249508"/>
                    </a:cubicBezTo>
                    <a:lnTo>
                      <a:pt x="299683" y="278841"/>
                    </a:lnTo>
                    <a:cubicBezTo>
                      <a:pt x="299537" y="295506"/>
                      <a:pt x="286173" y="308948"/>
                      <a:pt x="269715" y="308985"/>
                    </a:cubicBezTo>
                    <a:lnTo>
                      <a:pt x="240745" y="308985"/>
                    </a:lnTo>
                    <a:cubicBezTo>
                      <a:pt x="224209" y="308948"/>
                      <a:pt x="210814" y="295383"/>
                      <a:pt x="210777" y="278639"/>
                    </a:cubicBezTo>
                    <a:lnTo>
                      <a:pt x="210777" y="249508"/>
                    </a:lnTo>
                    <a:cubicBezTo>
                      <a:pt x="210814" y="232764"/>
                      <a:pt x="224209" y="219199"/>
                      <a:pt x="240745" y="219162"/>
                    </a:cubicBezTo>
                    <a:close/>
                    <a:moveTo>
                      <a:pt x="134457" y="219162"/>
                    </a:moveTo>
                    <a:lnTo>
                      <a:pt x="163427" y="219162"/>
                    </a:lnTo>
                    <a:cubicBezTo>
                      <a:pt x="179859" y="219346"/>
                      <a:pt x="193093" y="232868"/>
                      <a:pt x="193129" y="249508"/>
                    </a:cubicBezTo>
                    <a:lnTo>
                      <a:pt x="193129" y="278841"/>
                    </a:lnTo>
                    <a:cubicBezTo>
                      <a:pt x="192985" y="295402"/>
                      <a:pt x="179781" y="308802"/>
                      <a:pt x="163427" y="308985"/>
                    </a:cubicBezTo>
                    <a:lnTo>
                      <a:pt x="134457" y="308985"/>
                    </a:lnTo>
                    <a:cubicBezTo>
                      <a:pt x="117922" y="308948"/>
                      <a:pt x="104526" y="295383"/>
                      <a:pt x="104489" y="278639"/>
                    </a:cubicBezTo>
                    <a:lnTo>
                      <a:pt x="104489" y="249508"/>
                    </a:lnTo>
                    <a:cubicBezTo>
                      <a:pt x="104526" y="232764"/>
                      <a:pt x="117921" y="219199"/>
                      <a:pt x="134457" y="219162"/>
                    </a:cubicBezTo>
                    <a:close/>
                    <a:moveTo>
                      <a:pt x="56606" y="201832"/>
                    </a:moveTo>
                    <a:cubicBezTo>
                      <a:pt x="62123" y="201832"/>
                      <a:pt x="66596" y="206361"/>
                      <a:pt x="66596" y="211947"/>
                    </a:cubicBezTo>
                    <a:lnTo>
                      <a:pt x="66596" y="518167"/>
                    </a:lnTo>
                    <a:cubicBezTo>
                      <a:pt x="66596" y="531202"/>
                      <a:pt x="77032" y="541769"/>
                      <a:pt x="89905" y="541769"/>
                    </a:cubicBezTo>
                    <a:lnTo>
                      <a:pt x="157633" y="541769"/>
                    </a:lnTo>
                    <a:lnTo>
                      <a:pt x="157633" y="482562"/>
                    </a:lnTo>
                    <a:cubicBezTo>
                      <a:pt x="157670" y="465818"/>
                      <a:pt x="171066" y="452253"/>
                      <a:pt x="187602" y="452216"/>
                    </a:cubicBezTo>
                    <a:lnTo>
                      <a:pt x="216571" y="452216"/>
                    </a:lnTo>
                    <a:cubicBezTo>
                      <a:pt x="233107" y="452253"/>
                      <a:pt x="246503" y="465818"/>
                      <a:pt x="246539" y="482562"/>
                    </a:cubicBezTo>
                    <a:lnTo>
                      <a:pt x="246539" y="541769"/>
                    </a:lnTo>
                    <a:lnTo>
                      <a:pt x="314268" y="541769"/>
                    </a:lnTo>
                    <a:cubicBezTo>
                      <a:pt x="327141" y="541769"/>
                      <a:pt x="337577" y="531202"/>
                      <a:pt x="337577" y="518167"/>
                    </a:cubicBezTo>
                    <a:lnTo>
                      <a:pt x="337577" y="211947"/>
                    </a:lnTo>
                    <a:cubicBezTo>
                      <a:pt x="337577" y="206361"/>
                      <a:pt x="342049" y="201832"/>
                      <a:pt x="347566" y="201832"/>
                    </a:cubicBezTo>
                    <a:cubicBezTo>
                      <a:pt x="353083" y="201832"/>
                      <a:pt x="357556" y="206361"/>
                      <a:pt x="357556" y="211947"/>
                    </a:cubicBezTo>
                    <a:lnTo>
                      <a:pt x="357556" y="518167"/>
                    </a:lnTo>
                    <a:cubicBezTo>
                      <a:pt x="357519" y="542360"/>
                      <a:pt x="338160" y="561962"/>
                      <a:pt x="314268" y="561999"/>
                    </a:cubicBezTo>
                    <a:lnTo>
                      <a:pt x="236550" y="561999"/>
                    </a:lnTo>
                    <a:cubicBezTo>
                      <a:pt x="231033" y="561999"/>
                      <a:pt x="226560" y="557471"/>
                      <a:pt x="226560" y="551884"/>
                    </a:cubicBezTo>
                    <a:lnTo>
                      <a:pt x="226560" y="482562"/>
                    </a:lnTo>
                    <a:cubicBezTo>
                      <a:pt x="226560" y="476975"/>
                      <a:pt x="222088" y="472446"/>
                      <a:pt x="216571" y="472446"/>
                    </a:cubicBezTo>
                    <a:lnTo>
                      <a:pt x="187602" y="472446"/>
                    </a:lnTo>
                    <a:cubicBezTo>
                      <a:pt x="182085" y="472446"/>
                      <a:pt x="177612" y="476975"/>
                      <a:pt x="177612" y="482562"/>
                    </a:cubicBezTo>
                    <a:lnTo>
                      <a:pt x="177612" y="551884"/>
                    </a:lnTo>
                    <a:cubicBezTo>
                      <a:pt x="177612" y="557471"/>
                      <a:pt x="173140" y="561999"/>
                      <a:pt x="167623" y="561999"/>
                    </a:cubicBezTo>
                    <a:lnTo>
                      <a:pt x="89905" y="561999"/>
                    </a:lnTo>
                    <a:cubicBezTo>
                      <a:pt x="66013" y="561962"/>
                      <a:pt x="46654" y="542360"/>
                      <a:pt x="46617" y="518167"/>
                    </a:cubicBezTo>
                    <a:lnTo>
                      <a:pt x="46617" y="211947"/>
                    </a:lnTo>
                    <a:cubicBezTo>
                      <a:pt x="46617" y="206361"/>
                      <a:pt x="51089" y="201832"/>
                      <a:pt x="56606" y="201832"/>
                    </a:cubicBezTo>
                    <a:close/>
                    <a:moveTo>
                      <a:pt x="289693" y="161236"/>
                    </a:moveTo>
                    <a:lnTo>
                      <a:pt x="347566" y="161236"/>
                    </a:lnTo>
                    <a:cubicBezTo>
                      <a:pt x="353083" y="161236"/>
                      <a:pt x="357555" y="165765"/>
                      <a:pt x="357555" y="171351"/>
                    </a:cubicBezTo>
                    <a:cubicBezTo>
                      <a:pt x="357555" y="176938"/>
                      <a:pt x="353083" y="181466"/>
                      <a:pt x="347566" y="181466"/>
                    </a:cubicBezTo>
                    <a:lnTo>
                      <a:pt x="289693" y="181466"/>
                    </a:lnTo>
                    <a:cubicBezTo>
                      <a:pt x="284176" y="181466"/>
                      <a:pt x="279704" y="176938"/>
                      <a:pt x="279704" y="171351"/>
                    </a:cubicBezTo>
                    <a:cubicBezTo>
                      <a:pt x="279704" y="165765"/>
                      <a:pt x="284176" y="161236"/>
                      <a:pt x="289693" y="161236"/>
                    </a:cubicBezTo>
                    <a:close/>
                    <a:moveTo>
                      <a:pt x="56606" y="161236"/>
                    </a:moveTo>
                    <a:lnTo>
                      <a:pt x="114479" y="161236"/>
                    </a:lnTo>
                    <a:cubicBezTo>
                      <a:pt x="119996" y="161236"/>
                      <a:pt x="124468" y="165765"/>
                      <a:pt x="124468" y="171351"/>
                    </a:cubicBezTo>
                    <a:cubicBezTo>
                      <a:pt x="124468" y="176938"/>
                      <a:pt x="119996" y="181466"/>
                      <a:pt x="114479" y="181466"/>
                    </a:cubicBezTo>
                    <a:lnTo>
                      <a:pt x="56606" y="181466"/>
                    </a:lnTo>
                    <a:cubicBezTo>
                      <a:pt x="51089" y="181466"/>
                      <a:pt x="46617" y="176938"/>
                      <a:pt x="46617" y="171351"/>
                    </a:cubicBezTo>
                    <a:cubicBezTo>
                      <a:pt x="46617" y="165765"/>
                      <a:pt x="51089" y="161236"/>
                      <a:pt x="56606" y="161236"/>
                    </a:cubicBezTo>
                    <a:close/>
                    <a:moveTo>
                      <a:pt x="201986" y="20231"/>
                    </a:moveTo>
                    <a:cubicBezTo>
                      <a:pt x="200880" y="20197"/>
                      <a:pt x="199850" y="20797"/>
                      <a:pt x="199322" y="21782"/>
                    </a:cubicBezTo>
                    <a:lnTo>
                      <a:pt x="182207" y="53071"/>
                    </a:lnTo>
                    <a:cubicBezTo>
                      <a:pt x="178881" y="59065"/>
                      <a:pt x="173144" y="63299"/>
                      <a:pt x="166490" y="64670"/>
                    </a:cubicBezTo>
                    <a:lnTo>
                      <a:pt x="131661" y="71413"/>
                    </a:lnTo>
                    <a:cubicBezTo>
                      <a:pt x="130519" y="71559"/>
                      <a:pt x="129575" y="72383"/>
                      <a:pt x="129263" y="73504"/>
                    </a:cubicBezTo>
                    <a:cubicBezTo>
                      <a:pt x="128817" y="74696"/>
                      <a:pt x="129104" y="76043"/>
                      <a:pt x="129996" y="76943"/>
                    </a:cubicBezTo>
                    <a:lnTo>
                      <a:pt x="153837" y="103040"/>
                    </a:lnTo>
                    <a:cubicBezTo>
                      <a:pt x="158396" y="108158"/>
                      <a:pt x="160577" y="115004"/>
                      <a:pt x="159831" y="121854"/>
                    </a:cubicBezTo>
                    <a:lnTo>
                      <a:pt x="155569" y="157527"/>
                    </a:lnTo>
                    <a:cubicBezTo>
                      <a:pt x="155401" y="158732"/>
                      <a:pt x="155916" y="159931"/>
                      <a:pt x="156901" y="160629"/>
                    </a:cubicBezTo>
                    <a:cubicBezTo>
                      <a:pt x="157906" y="161234"/>
                      <a:pt x="159158" y="161234"/>
                      <a:pt x="160164" y="160629"/>
                    </a:cubicBezTo>
                    <a:lnTo>
                      <a:pt x="192063" y="145591"/>
                    </a:lnTo>
                    <a:cubicBezTo>
                      <a:pt x="195250" y="144268"/>
                      <a:pt x="198678" y="143647"/>
                      <a:pt x="202120" y="143770"/>
                    </a:cubicBezTo>
                    <a:cubicBezTo>
                      <a:pt x="205450" y="143755"/>
                      <a:pt x="208744" y="144468"/>
                      <a:pt x="211776" y="145861"/>
                    </a:cubicBezTo>
                    <a:lnTo>
                      <a:pt x="243809" y="160899"/>
                    </a:lnTo>
                    <a:cubicBezTo>
                      <a:pt x="244815" y="161503"/>
                      <a:pt x="246066" y="161503"/>
                      <a:pt x="247072" y="160899"/>
                    </a:cubicBezTo>
                    <a:cubicBezTo>
                      <a:pt x="248019" y="160144"/>
                      <a:pt x="248501" y="158938"/>
                      <a:pt x="248337" y="157729"/>
                    </a:cubicBezTo>
                    <a:lnTo>
                      <a:pt x="244208" y="122394"/>
                    </a:lnTo>
                    <a:cubicBezTo>
                      <a:pt x="243360" y="115622"/>
                      <a:pt x="245449" y="108809"/>
                      <a:pt x="249936" y="103714"/>
                    </a:cubicBezTo>
                    <a:lnTo>
                      <a:pt x="273977" y="77550"/>
                    </a:lnTo>
                    <a:cubicBezTo>
                      <a:pt x="274781" y="76683"/>
                      <a:pt x="275038" y="75433"/>
                      <a:pt x="274643" y="74313"/>
                    </a:cubicBezTo>
                    <a:cubicBezTo>
                      <a:pt x="274348" y="73195"/>
                      <a:pt x="273438" y="72353"/>
                      <a:pt x="272312" y="72155"/>
                    </a:cubicBezTo>
                    <a:lnTo>
                      <a:pt x="237682" y="65412"/>
                    </a:lnTo>
                    <a:cubicBezTo>
                      <a:pt x="230899" y="64135"/>
                      <a:pt x="225049" y="59822"/>
                      <a:pt x="221765" y="53678"/>
                    </a:cubicBezTo>
                    <a:lnTo>
                      <a:pt x="204850" y="21916"/>
                    </a:lnTo>
                    <a:cubicBezTo>
                      <a:pt x="204291" y="20847"/>
                      <a:pt x="203180" y="20193"/>
                      <a:pt x="201986" y="20231"/>
                    </a:cubicBezTo>
                    <a:close/>
                    <a:moveTo>
                      <a:pt x="201787" y="0"/>
                    </a:moveTo>
                    <a:cubicBezTo>
                      <a:pt x="210226" y="-34"/>
                      <a:pt x="218013" y="4594"/>
                      <a:pt x="222098" y="12071"/>
                    </a:cubicBezTo>
                    <a:lnTo>
                      <a:pt x="239746" y="43226"/>
                    </a:lnTo>
                    <a:cubicBezTo>
                      <a:pt x="240229" y="44061"/>
                      <a:pt x="241020" y="44668"/>
                      <a:pt x="241944" y="44912"/>
                    </a:cubicBezTo>
                    <a:lnTo>
                      <a:pt x="276641" y="51655"/>
                    </a:lnTo>
                    <a:cubicBezTo>
                      <a:pt x="289257" y="54246"/>
                      <a:pt x="297410" y="66702"/>
                      <a:pt x="294852" y="79477"/>
                    </a:cubicBezTo>
                    <a:cubicBezTo>
                      <a:pt x="294007" y="83695"/>
                      <a:pt x="292039" y="87600"/>
                      <a:pt x="289161" y="90767"/>
                    </a:cubicBezTo>
                    <a:lnTo>
                      <a:pt x="265186" y="116797"/>
                    </a:lnTo>
                    <a:cubicBezTo>
                      <a:pt x="264539" y="117507"/>
                      <a:pt x="264223" y="118465"/>
                      <a:pt x="264321" y="119427"/>
                    </a:cubicBezTo>
                    <a:lnTo>
                      <a:pt x="268183" y="155099"/>
                    </a:lnTo>
                    <a:cubicBezTo>
                      <a:pt x="269194" y="163567"/>
                      <a:pt x="265602" y="171926"/>
                      <a:pt x="258793" y="176948"/>
                    </a:cubicBezTo>
                    <a:cubicBezTo>
                      <a:pt x="254863" y="179896"/>
                      <a:pt x="250098" y="181481"/>
                      <a:pt x="245207" y="181466"/>
                    </a:cubicBezTo>
                    <a:cubicBezTo>
                      <a:pt x="241824" y="181447"/>
                      <a:pt x="238485" y="180687"/>
                      <a:pt x="235418" y="179241"/>
                    </a:cubicBezTo>
                    <a:lnTo>
                      <a:pt x="203451" y="164203"/>
                    </a:lnTo>
                    <a:cubicBezTo>
                      <a:pt x="202532" y="163832"/>
                      <a:pt x="201507" y="163832"/>
                      <a:pt x="200588" y="164203"/>
                    </a:cubicBezTo>
                    <a:lnTo>
                      <a:pt x="168755" y="179174"/>
                    </a:lnTo>
                    <a:cubicBezTo>
                      <a:pt x="161139" y="182819"/>
                      <a:pt x="152162" y="181938"/>
                      <a:pt x="145379" y="176881"/>
                    </a:cubicBezTo>
                    <a:cubicBezTo>
                      <a:pt x="138579" y="171878"/>
                      <a:pt x="134966" y="163555"/>
                      <a:pt x="135923" y="155099"/>
                    </a:cubicBezTo>
                    <a:lnTo>
                      <a:pt x="139852" y="119764"/>
                    </a:lnTo>
                    <a:cubicBezTo>
                      <a:pt x="139907" y="118787"/>
                      <a:pt x="139598" y="117824"/>
                      <a:pt x="138986" y="117066"/>
                    </a:cubicBezTo>
                    <a:lnTo>
                      <a:pt x="115078" y="90902"/>
                    </a:lnTo>
                    <a:cubicBezTo>
                      <a:pt x="109434" y="84517"/>
                      <a:pt x="107627" y="75548"/>
                      <a:pt x="110350" y="67435"/>
                    </a:cubicBezTo>
                    <a:cubicBezTo>
                      <a:pt x="112959" y="59379"/>
                      <a:pt x="119700" y="53407"/>
                      <a:pt x="127931" y="51857"/>
                    </a:cubicBezTo>
                    <a:lnTo>
                      <a:pt x="162428" y="45114"/>
                    </a:lnTo>
                    <a:cubicBezTo>
                      <a:pt x="163377" y="44886"/>
                      <a:pt x="164195" y="44278"/>
                      <a:pt x="164692" y="43428"/>
                    </a:cubicBezTo>
                    <a:lnTo>
                      <a:pt x="181808" y="12071"/>
                    </a:lnTo>
                    <a:cubicBezTo>
                      <a:pt x="185804" y="4668"/>
                      <a:pt x="193455" y="46"/>
                      <a:pt x="201787" y="0"/>
                    </a:cubicBezTo>
                    <a:close/>
                  </a:path>
                </a:pathLst>
              </a:custGeom>
              <a:solidFill>
                <a:schemeClr val="tx1"/>
              </a:solidFill>
              <a:ln w="19050" cmpd="sng">
                <a:no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grpSp>
      </p:grpSp>
      <p:grpSp>
        <p:nvGrpSpPr>
          <p:cNvPr id="45" name="Group 44">
            <a:extLst>
              <a:ext uri="{FF2B5EF4-FFF2-40B4-BE49-F238E27FC236}">
                <a16:creationId xmlns:a16="http://schemas.microsoft.com/office/drawing/2014/main" id="{D45C8F70-9DAE-4EC4-F643-6563A46A7C8D}"/>
              </a:ext>
            </a:extLst>
          </p:cNvPr>
          <p:cNvGrpSpPr/>
          <p:nvPr/>
        </p:nvGrpSpPr>
        <p:grpSpPr>
          <a:xfrm>
            <a:off x="4301451" y="3787584"/>
            <a:ext cx="500052" cy="773069"/>
            <a:chOff x="8157195" y="2578984"/>
            <a:chExt cx="877136" cy="1356018"/>
          </a:xfrm>
        </p:grpSpPr>
        <p:grpSp>
          <p:nvGrpSpPr>
            <p:cNvPr id="46" name="Group 45">
              <a:extLst>
                <a:ext uri="{FF2B5EF4-FFF2-40B4-BE49-F238E27FC236}">
                  <a16:creationId xmlns:a16="http://schemas.microsoft.com/office/drawing/2014/main" id="{B52F22C0-F5CC-FD04-BFEC-11E22A4D4AFB}"/>
                </a:ext>
              </a:extLst>
            </p:cNvPr>
            <p:cNvGrpSpPr/>
            <p:nvPr/>
          </p:nvGrpSpPr>
          <p:grpSpPr>
            <a:xfrm>
              <a:off x="8157195" y="2578984"/>
              <a:ext cx="532255" cy="362166"/>
              <a:chOff x="5170004" y="5245396"/>
              <a:chExt cx="780836" cy="531309"/>
            </a:xfrm>
          </p:grpSpPr>
          <p:sp>
            <p:nvSpPr>
              <p:cNvPr id="53" name="Freeform 64">
                <a:extLst>
                  <a:ext uri="{FF2B5EF4-FFF2-40B4-BE49-F238E27FC236}">
                    <a16:creationId xmlns:a16="http://schemas.microsoft.com/office/drawing/2014/main" id="{4D60DD4F-090D-73F9-35E6-0A20B9AE69CF}"/>
                  </a:ext>
                </a:extLst>
              </p:cNvPr>
              <p:cNvSpPr>
                <a:spLocks noChangeArrowheads="1"/>
              </p:cNvSpPr>
              <p:nvPr/>
            </p:nvSpPr>
            <p:spPr bwMode="auto">
              <a:xfrm>
                <a:off x="5170004" y="5245396"/>
                <a:ext cx="780836" cy="531309"/>
              </a:xfrm>
              <a:prstGeom prst="roundRect">
                <a:avLst>
                  <a:gd name="adj" fmla="val 9976"/>
                </a:avLst>
              </a:prstGeom>
              <a:solidFill>
                <a:schemeClr val="bg1"/>
              </a:solidFill>
              <a:ln w="9525">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500" b="0" i="0" u="none" strike="noStrike" kern="0" cap="none" spc="0" normalizeH="0" baseline="0" noProof="0">
                  <a:ln>
                    <a:noFill/>
                  </a:ln>
                  <a:solidFill>
                    <a:srgbClr val="000000"/>
                  </a:solidFill>
                  <a:effectLst/>
                  <a:uLnTx/>
                  <a:uFillTx/>
                  <a:ea typeface="+mn-ea"/>
                  <a:cs typeface="Arial"/>
                  <a:sym typeface="Arial"/>
                </a:endParaRPr>
              </a:p>
            </p:txBody>
          </p:sp>
          <p:sp>
            <p:nvSpPr>
              <p:cNvPr id="54" name="Google Shape;5598;p13">
                <a:extLst>
                  <a:ext uri="{FF2B5EF4-FFF2-40B4-BE49-F238E27FC236}">
                    <a16:creationId xmlns:a16="http://schemas.microsoft.com/office/drawing/2014/main" id="{162B1BBD-565A-06BF-D1C4-0E14ABD2D262}"/>
                  </a:ext>
                </a:extLst>
              </p:cNvPr>
              <p:cNvSpPr/>
              <p:nvPr/>
            </p:nvSpPr>
            <p:spPr>
              <a:xfrm>
                <a:off x="5373596" y="5338723"/>
                <a:ext cx="361485" cy="357847"/>
              </a:xfrm>
              <a:custGeom>
                <a:avLst/>
                <a:gdLst/>
                <a:ahLst/>
                <a:cxnLst/>
                <a:rect l="l" t="t" r="r" b="b"/>
                <a:pathLst>
                  <a:path w="404173" h="400104" extrusionOk="0">
                    <a:moveTo>
                      <a:pt x="390853" y="333319"/>
                    </a:moveTo>
                    <a:cubicBezTo>
                      <a:pt x="398209" y="333319"/>
                      <a:pt x="404173" y="339347"/>
                      <a:pt x="404173" y="346784"/>
                    </a:cubicBezTo>
                    <a:cubicBezTo>
                      <a:pt x="404173" y="354220"/>
                      <a:pt x="398209" y="360248"/>
                      <a:pt x="390853" y="360248"/>
                    </a:cubicBezTo>
                    <a:cubicBezTo>
                      <a:pt x="383497" y="360248"/>
                      <a:pt x="377534" y="354220"/>
                      <a:pt x="377534" y="346784"/>
                    </a:cubicBezTo>
                    <a:cubicBezTo>
                      <a:pt x="377534" y="339347"/>
                      <a:pt x="383497" y="333319"/>
                      <a:pt x="390853" y="333319"/>
                    </a:cubicBezTo>
                    <a:close/>
                    <a:moveTo>
                      <a:pt x="13319" y="333319"/>
                    </a:moveTo>
                    <a:cubicBezTo>
                      <a:pt x="20675" y="333319"/>
                      <a:pt x="26639" y="339347"/>
                      <a:pt x="26639" y="346784"/>
                    </a:cubicBezTo>
                    <a:cubicBezTo>
                      <a:pt x="26639" y="354220"/>
                      <a:pt x="20675" y="360248"/>
                      <a:pt x="13319" y="360248"/>
                    </a:cubicBezTo>
                    <a:cubicBezTo>
                      <a:pt x="5963" y="360248"/>
                      <a:pt x="0" y="354220"/>
                      <a:pt x="0" y="346784"/>
                    </a:cubicBezTo>
                    <a:cubicBezTo>
                      <a:pt x="0" y="339347"/>
                      <a:pt x="5963" y="333319"/>
                      <a:pt x="13319" y="333319"/>
                    </a:cubicBezTo>
                    <a:close/>
                    <a:moveTo>
                      <a:pt x="13319" y="280605"/>
                    </a:moveTo>
                    <a:cubicBezTo>
                      <a:pt x="20675" y="280605"/>
                      <a:pt x="26639" y="286633"/>
                      <a:pt x="26639" y="294069"/>
                    </a:cubicBezTo>
                    <a:lnTo>
                      <a:pt x="26639" y="294810"/>
                    </a:lnTo>
                    <a:cubicBezTo>
                      <a:pt x="26639" y="302246"/>
                      <a:pt x="20675" y="308275"/>
                      <a:pt x="13319" y="308275"/>
                    </a:cubicBezTo>
                    <a:cubicBezTo>
                      <a:pt x="5963" y="308275"/>
                      <a:pt x="0" y="302246"/>
                      <a:pt x="0" y="294810"/>
                    </a:cubicBezTo>
                    <a:lnTo>
                      <a:pt x="0" y="294069"/>
                    </a:lnTo>
                    <a:cubicBezTo>
                      <a:pt x="0" y="286633"/>
                      <a:pt x="5963" y="280605"/>
                      <a:pt x="13319" y="280605"/>
                    </a:cubicBezTo>
                    <a:close/>
                    <a:moveTo>
                      <a:pt x="390853" y="280604"/>
                    </a:moveTo>
                    <a:cubicBezTo>
                      <a:pt x="398209" y="280604"/>
                      <a:pt x="404173" y="286633"/>
                      <a:pt x="404173" y="294069"/>
                    </a:cubicBezTo>
                    <a:lnTo>
                      <a:pt x="404173" y="294810"/>
                    </a:lnTo>
                    <a:cubicBezTo>
                      <a:pt x="404173" y="302246"/>
                      <a:pt x="398209" y="308274"/>
                      <a:pt x="390853" y="308274"/>
                    </a:cubicBezTo>
                    <a:cubicBezTo>
                      <a:pt x="383497" y="308274"/>
                      <a:pt x="377534" y="302246"/>
                      <a:pt x="377534" y="294810"/>
                    </a:cubicBezTo>
                    <a:lnTo>
                      <a:pt x="377534" y="294069"/>
                    </a:lnTo>
                    <a:cubicBezTo>
                      <a:pt x="377534" y="286633"/>
                      <a:pt x="383497" y="280604"/>
                      <a:pt x="390853" y="280604"/>
                    </a:cubicBezTo>
                    <a:close/>
                    <a:moveTo>
                      <a:pt x="390853" y="228227"/>
                    </a:moveTo>
                    <a:cubicBezTo>
                      <a:pt x="398209" y="228227"/>
                      <a:pt x="404173" y="234255"/>
                      <a:pt x="404173" y="241691"/>
                    </a:cubicBezTo>
                    <a:lnTo>
                      <a:pt x="404173" y="242365"/>
                    </a:lnTo>
                    <a:cubicBezTo>
                      <a:pt x="404173" y="249801"/>
                      <a:pt x="398209" y="255829"/>
                      <a:pt x="390853" y="255829"/>
                    </a:cubicBezTo>
                    <a:lnTo>
                      <a:pt x="390853" y="255897"/>
                    </a:lnTo>
                    <a:cubicBezTo>
                      <a:pt x="383497" y="255897"/>
                      <a:pt x="377534" y="249868"/>
                      <a:pt x="377534" y="242432"/>
                    </a:cubicBezTo>
                    <a:lnTo>
                      <a:pt x="377534" y="241691"/>
                    </a:lnTo>
                    <a:cubicBezTo>
                      <a:pt x="377534" y="234255"/>
                      <a:pt x="383497" y="228227"/>
                      <a:pt x="390853" y="228227"/>
                    </a:cubicBezTo>
                    <a:close/>
                    <a:moveTo>
                      <a:pt x="13319" y="228227"/>
                    </a:moveTo>
                    <a:cubicBezTo>
                      <a:pt x="20675" y="228227"/>
                      <a:pt x="26639" y="234255"/>
                      <a:pt x="26639" y="241692"/>
                    </a:cubicBezTo>
                    <a:lnTo>
                      <a:pt x="26639" y="242365"/>
                    </a:lnTo>
                    <a:cubicBezTo>
                      <a:pt x="26639" y="249801"/>
                      <a:pt x="20675" y="255830"/>
                      <a:pt x="13319" y="255830"/>
                    </a:cubicBezTo>
                    <a:cubicBezTo>
                      <a:pt x="5963" y="255830"/>
                      <a:pt x="0" y="249801"/>
                      <a:pt x="0" y="242365"/>
                    </a:cubicBezTo>
                    <a:lnTo>
                      <a:pt x="0" y="241692"/>
                    </a:lnTo>
                    <a:cubicBezTo>
                      <a:pt x="0" y="234255"/>
                      <a:pt x="5963" y="228227"/>
                      <a:pt x="13319" y="228227"/>
                    </a:cubicBezTo>
                    <a:close/>
                    <a:moveTo>
                      <a:pt x="240745" y="183389"/>
                    </a:moveTo>
                    <a:cubicBezTo>
                      <a:pt x="235228" y="183389"/>
                      <a:pt x="230756" y="187910"/>
                      <a:pt x="230756" y="193488"/>
                    </a:cubicBezTo>
                    <a:lnTo>
                      <a:pt x="230756" y="222706"/>
                    </a:lnTo>
                    <a:cubicBezTo>
                      <a:pt x="230756" y="228283"/>
                      <a:pt x="235228" y="232805"/>
                      <a:pt x="240745" y="232805"/>
                    </a:cubicBezTo>
                    <a:lnTo>
                      <a:pt x="269715" y="232805"/>
                    </a:lnTo>
                    <a:cubicBezTo>
                      <a:pt x="275232" y="232805"/>
                      <a:pt x="279704" y="228283"/>
                      <a:pt x="279704" y="222706"/>
                    </a:cubicBezTo>
                    <a:lnTo>
                      <a:pt x="279704" y="193488"/>
                    </a:lnTo>
                    <a:cubicBezTo>
                      <a:pt x="279704" y="187910"/>
                      <a:pt x="275232" y="183389"/>
                      <a:pt x="269715" y="183389"/>
                    </a:cubicBezTo>
                    <a:close/>
                    <a:moveTo>
                      <a:pt x="134457" y="183389"/>
                    </a:moveTo>
                    <a:cubicBezTo>
                      <a:pt x="128940" y="183389"/>
                      <a:pt x="124468" y="187910"/>
                      <a:pt x="124468" y="193488"/>
                    </a:cubicBezTo>
                    <a:lnTo>
                      <a:pt x="124468" y="222706"/>
                    </a:lnTo>
                    <a:cubicBezTo>
                      <a:pt x="124468" y="228283"/>
                      <a:pt x="128940" y="232805"/>
                      <a:pt x="134457" y="232805"/>
                    </a:cubicBezTo>
                    <a:lnTo>
                      <a:pt x="163427" y="232805"/>
                    </a:lnTo>
                    <a:cubicBezTo>
                      <a:pt x="168944" y="232805"/>
                      <a:pt x="173416" y="228283"/>
                      <a:pt x="173416" y="222706"/>
                    </a:cubicBezTo>
                    <a:lnTo>
                      <a:pt x="173416" y="193488"/>
                    </a:lnTo>
                    <a:cubicBezTo>
                      <a:pt x="173416" y="187910"/>
                      <a:pt x="168944" y="183389"/>
                      <a:pt x="163427" y="183389"/>
                    </a:cubicBezTo>
                    <a:close/>
                    <a:moveTo>
                      <a:pt x="390853" y="175916"/>
                    </a:moveTo>
                    <a:cubicBezTo>
                      <a:pt x="398209" y="175916"/>
                      <a:pt x="404173" y="181944"/>
                      <a:pt x="404173" y="189381"/>
                    </a:cubicBezTo>
                    <a:lnTo>
                      <a:pt x="404173" y="190121"/>
                    </a:lnTo>
                    <a:cubicBezTo>
                      <a:pt x="404173" y="197558"/>
                      <a:pt x="398209" y="203586"/>
                      <a:pt x="390853" y="203586"/>
                    </a:cubicBezTo>
                    <a:cubicBezTo>
                      <a:pt x="383497" y="203586"/>
                      <a:pt x="377534" y="197558"/>
                      <a:pt x="377534" y="190121"/>
                    </a:cubicBezTo>
                    <a:lnTo>
                      <a:pt x="377534" y="189381"/>
                    </a:lnTo>
                    <a:cubicBezTo>
                      <a:pt x="377534" y="181944"/>
                      <a:pt x="383497" y="175916"/>
                      <a:pt x="390853" y="175916"/>
                    </a:cubicBezTo>
                    <a:close/>
                    <a:moveTo>
                      <a:pt x="13319" y="175849"/>
                    </a:moveTo>
                    <a:cubicBezTo>
                      <a:pt x="20675" y="175849"/>
                      <a:pt x="26639" y="181877"/>
                      <a:pt x="26639" y="189314"/>
                    </a:cubicBezTo>
                    <a:lnTo>
                      <a:pt x="26639" y="190054"/>
                    </a:lnTo>
                    <a:cubicBezTo>
                      <a:pt x="26675" y="197491"/>
                      <a:pt x="20742" y="203549"/>
                      <a:pt x="13386" y="203586"/>
                    </a:cubicBezTo>
                    <a:cubicBezTo>
                      <a:pt x="13364" y="203586"/>
                      <a:pt x="13342" y="203586"/>
                      <a:pt x="13319" y="203586"/>
                    </a:cubicBezTo>
                    <a:lnTo>
                      <a:pt x="13319" y="203519"/>
                    </a:lnTo>
                    <a:cubicBezTo>
                      <a:pt x="5963" y="203519"/>
                      <a:pt x="0" y="197491"/>
                      <a:pt x="0" y="190054"/>
                    </a:cubicBezTo>
                    <a:lnTo>
                      <a:pt x="0" y="189314"/>
                    </a:lnTo>
                    <a:cubicBezTo>
                      <a:pt x="0" y="181877"/>
                      <a:pt x="5963" y="175849"/>
                      <a:pt x="13319" y="175849"/>
                    </a:cubicBezTo>
                    <a:close/>
                    <a:moveTo>
                      <a:pt x="240745" y="163192"/>
                    </a:moveTo>
                    <a:lnTo>
                      <a:pt x="269715" y="163192"/>
                    </a:lnTo>
                    <a:cubicBezTo>
                      <a:pt x="286251" y="163229"/>
                      <a:pt x="299647" y="176771"/>
                      <a:pt x="299683" y="193488"/>
                    </a:cubicBezTo>
                    <a:lnTo>
                      <a:pt x="299683" y="222706"/>
                    </a:lnTo>
                    <a:cubicBezTo>
                      <a:pt x="299683" y="239438"/>
                      <a:pt x="286266" y="253002"/>
                      <a:pt x="269715" y="253002"/>
                    </a:cubicBezTo>
                    <a:lnTo>
                      <a:pt x="240745" y="253002"/>
                    </a:lnTo>
                    <a:cubicBezTo>
                      <a:pt x="224194" y="253002"/>
                      <a:pt x="210777" y="239438"/>
                      <a:pt x="210777" y="222706"/>
                    </a:cubicBezTo>
                    <a:lnTo>
                      <a:pt x="210777" y="193488"/>
                    </a:lnTo>
                    <a:cubicBezTo>
                      <a:pt x="210814" y="176771"/>
                      <a:pt x="224209" y="163229"/>
                      <a:pt x="240745" y="163192"/>
                    </a:cubicBezTo>
                    <a:close/>
                    <a:moveTo>
                      <a:pt x="134457" y="163192"/>
                    </a:moveTo>
                    <a:lnTo>
                      <a:pt x="163427" y="163192"/>
                    </a:lnTo>
                    <a:cubicBezTo>
                      <a:pt x="179963" y="163229"/>
                      <a:pt x="193359" y="176771"/>
                      <a:pt x="193395" y="193488"/>
                    </a:cubicBezTo>
                    <a:lnTo>
                      <a:pt x="193395" y="222706"/>
                    </a:lnTo>
                    <a:cubicBezTo>
                      <a:pt x="193395" y="239438"/>
                      <a:pt x="179978" y="253002"/>
                      <a:pt x="163427" y="253002"/>
                    </a:cubicBezTo>
                    <a:lnTo>
                      <a:pt x="134457" y="253002"/>
                    </a:lnTo>
                    <a:cubicBezTo>
                      <a:pt x="117906" y="253002"/>
                      <a:pt x="104489" y="239438"/>
                      <a:pt x="104489" y="222706"/>
                    </a:cubicBezTo>
                    <a:lnTo>
                      <a:pt x="104489" y="193488"/>
                    </a:lnTo>
                    <a:cubicBezTo>
                      <a:pt x="104526" y="176771"/>
                      <a:pt x="117921" y="163229"/>
                      <a:pt x="134457" y="163192"/>
                    </a:cubicBezTo>
                    <a:close/>
                    <a:moveTo>
                      <a:pt x="390862" y="124279"/>
                    </a:moveTo>
                    <a:cubicBezTo>
                      <a:pt x="398087" y="124281"/>
                      <a:pt x="403993" y="130106"/>
                      <a:pt x="404173" y="137407"/>
                    </a:cubicBezTo>
                    <a:lnTo>
                      <a:pt x="404173" y="137744"/>
                    </a:lnTo>
                    <a:cubicBezTo>
                      <a:pt x="404173" y="145180"/>
                      <a:pt x="398210" y="151208"/>
                      <a:pt x="390854" y="151208"/>
                    </a:cubicBezTo>
                    <a:cubicBezTo>
                      <a:pt x="383498" y="151206"/>
                      <a:pt x="377537" y="145176"/>
                      <a:pt x="377539" y="137740"/>
                    </a:cubicBezTo>
                    <a:cubicBezTo>
                      <a:pt x="377541" y="130303"/>
                      <a:pt x="383506" y="124277"/>
                      <a:pt x="390862" y="124279"/>
                    </a:cubicBezTo>
                    <a:close/>
                    <a:moveTo>
                      <a:pt x="13319" y="124279"/>
                    </a:moveTo>
                    <a:cubicBezTo>
                      <a:pt x="20675" y="124279"/>
                      <a:pt x="26639" y="130307"/>
                      <a:pt x="26639" y="137744"/>
                    </a:cubicBezTo>
                    <a:lnTo>
                      <a:pt x="26639" y="138080"/>
                    </a:lnTo>
                    <a:cubicBezTo>
                      <a:pt x="26458" y="145385"/>
                      <a:pt x="20547" y="151211"/>
                      <a:pt x="13319" y="151209"/>
                    </a:cubicBezTo>
                    <a:lnTo>
                      <a:pt x="13319" y="151208"/>
                    </a:lnTo>
                    <a:cubicBezTo>
                      <a:pt x="5963" y="151208"/>
                      <a:pt x="0" y="145180"/>
                      <a:pt x="0" y="137744"/>
                    </a:cubicBezTo>
                    <a:cubicBezTo>
                      <a:pt x="0" y="130307"/>
                      <a:pt x="5963" y="124279"/>
                      <a:pt x="13319" y="124279"/>
                    </a:cubicBezTo>
                    <a:close/>
                    <a:moveTo>
                      <a:pt x="240745" y="77826"/>
                    </a:moveTo>
                    <a:cubicBezTo>
                      <a:pt x="235228" y="77826"/>
                      <a:pt x="230756" y="82347"/>
                      <a:pt x="230756" y="87925"/>
                    </a:cubicBezTo>
                    <a:lnTo>
                      <a:pt x="230756" y="117210"/>
                    </a:lnTo>
                    <a:cubicBezTo>
                      <a:pt x="230756" y="122788"/>
                      <a:pt x="235228" y="127309"/>
                      <a:pt x="240745" y="127309"/>
                    </a:cubicBezTo>
                    <a:lnTo>
                      <a:pt x="269715" y="127309"/>
                    </a:lnTo>
                    <a:cubicBezTo>
                      <a:pt x="275232" y="127309"/>
                      <a:pt x="279704" y="122788"/>
                      <a:pt x="279704" y="117210"/>
                    </a:cubicBezTo>
                    <a:lnTo>
                      <a:pt x="279704" y="87925"/>
                    </a:lnTo>
                    <a:cubicBezTo>
                      <a:pt x="279704" y="82347"/>
                      <a:pt x="275232" y="77826"/>
                      <a:pt x="269715" y="77826"/>
                    </a:cubicBezTo>
                    <a:close/>
                    <a:moveTo>
                      <a:pt x="134457" y="77826"/>
                    </a:moveTo>
                    <a:cubicBezTo>
                      <a:pt x="128940" y="77826"/>
                      <a:pt x="124468" y="82347"/>
                      <a:pt x="124468" y="87925"/>
                    </a:cubicBezTo>
                    <a:lnTo>
                      <a:pt x="124468" y="117210"/>
                    </a:lnTo>
                    <a:cubicBezTo>
                      <a:pt x="124468" y="122788"/>
                      <a:pt x="128940" y="127309"/>
                      <a:pt x="134457" y="127309"/>
                    </a:cubicBezTo>
                    <a:lnTo>
                      <a:pt x="163427" y="127309"/>
                    </a:lnTo>
                    <a:cubicBezTo>
                      <a:pt x="168944" y="127309"/>
                      <a:pt x="173416" y="122788"/>
                      <a:pt x="173416" y="117210"/>
                    </a:cubicBezTo>
                    <a:lnTo>
                      <a:pt x="173416" y="87925"/>
                    </a:lnTo>
                    <a:cubicBezTo>
                      <a:pt x="173416" y="82347"/>
                      <a:pt x="168944" y="77826"/>
                      <a:pt x="163427" y="77826"/>
                    </a:cubicBezTo>
                    <a:close/>
                    <a:moveTo>
                      <a:pt x="240745" y="57629"/>
                    </a:moveTo>
                    <a:lnTo>
                      <a:pt x="269715" y="57629"/>
                    </a:lnTo>
                    <a:cubicBezTo>
                      <a:pt x="286251" y="57666"/>
                      <a:pt x="299647" y="71208"/>
                      <a:pt x="299683" y="87925"/>
                    </a:cubicBezTo>
                    <a:lnTo>
                      <a:pt x="299683" y="117210"/>
                    </a:lnTo>
                    <a:cubicBezTo>
                      <a:pt x="299647" y="133927"/>
                      <a:pt x="286251" y="147469"/>
                      <a:pt x="269715" y="147506"/>
                    </a:cubicBezTo>
                    <a:lnTo>
                      <a:pt x="240745" y="147506"/>
                    </a:lnTo>
                    <a:cubicBezTo>
                      <a:pt x="224209" y="147469"/>
                      <a:pt x="210814" y="133927"/>
                      <a:pt x="210777" y="117210"/>
                    </a:cubicBezTo>
                    <a:lnTo>
                      <a:pt x="210777" y="87925"/>
                    </a:lnTo>
                    <a:cubicBezTo>
                      <a:pt x="210814" y="71208"/>
                      <a:pt x="224209" y="57666"/>
                      <a:pt x="240745" y="57629"/>
                    </a:cubicBezTo>
                    <a:close/>
                    <a:moveTo>
                      <a:pt x="134457" y="57629"/>
                    </a:moveTo>
                    <a:lnTo>
                      <a:pt x="163427" y="57629"/>
                    </a:lnTo>
                    <a:cubicBezTo>
                      <a:pt x="179963" y="57666"/>
                      <a:pt x="193359" y="71208"/>
                      <a:pt x="193395" y="87925"/>
                    </a:cubicBezTo>
                    <a:lnTo>
                      <a:pt x="193395" y="117210"/>
                    </a:lnTo>
                    <a:cubicBezTo>
                      <a:pt x="193359" y="133927"/>
                      <a:pt x="179963" y="147469"/>
                      <a:pt x="163427" y="147506"/>
                    </a:cubicBezTo>
                    <a:lnTo>
                      <a:pt x="134457" y="147506"/>
                    </a:lnTo>
                    <a:cubicBezTo>
                      <a:pt x="117922" y="147469"/>
                      <a:pt x="104526" y="133927"/>
                      <a:pt x="104489" y="117210"/>
                    </a:cubicBezTo>
                    <a:lnTo>
                      <a:pt x="104489" y="87925"/>
                    </a:lnTo>
                    <a:cubicBezTo>
                      <a:pt x="104526" y="71208"/>
                      <a:pt x="117921" y="57666"/>
                      <a:pt x="134457" y="57629"/>
                    </a:cubicBezTo>
                    <a:close/>
                    <a:moveTo>
                      <a:pt x="56606" y="40528"/>
                    </a:moveTo>
                    <a:cubicBezTo>
                      <a:pt x="62123" y="40528"/>
                      <a:pt x="66596" y="45049"/>
                      <a:pt x="66596" y="50627"/>
                    </a:cubicBezTo>
                    <a:lnTo>
                      <a:pt x="66596" y="356344"/>
                    </a:lnTo>
                    <a:cubicBezTo>
                      <a:pt x="66596" y="369357"/>
                      <a:pt x="77032" y="379907"/>
                      <a:pt x="89905" y="379907"/>
                    </a:cubicBezTo>
                    <a:lnTo>
                      <a:pt x="157633" y="379907"/>
                    </a:lnTo>
                    <a:lnTo>
                      <a:pt x="157633" y="320797"/>
                    </a:lnTo>
                    <a:cubicBezTo>
                      <a:pt x="157670" y="304080"/>
                      <a:pt x="171066" y="290538"/>
                      <a:pt x="187602" y="290501"/>
                    </a:cubicBezTo>
                    <a:lnTo>
                      <a:pt x="216571" y="290501"/>
                    </a:lnTo>
                    <a:cubicBezTo>
                      <a:pt x="233107" y="290538"/>
                      <a:pt x="246503" y="304080"/>
                      <a:pt x="246539" y="320797"/>
                    </a:cubicBezTo>
                    <a:lnTo>
                      <a:pt x="246539" y="379907"/>
                    </a:lnTo>
                    <a:lnTo>
                      <a:pt x="314268" y="379907"/>
                    </a:lnTo>
                    <a:cubicBezTo>
                      <a:pt x="327141" y="379907"/>
                      <a:pt x="337577" y="369357"/>
                      <a:pt x="337577" y="356344"/>
                    </a:cubicBezTo>
                    <a:lnTo>
                      <a:pt x="337577" y="50627"/>
                    </a:lnTo>
                    <a:cubicBezTo>
                      <a:pt x="337577" y="45049"/>
                      <a:pt x="342049" y="40528"/>
                      <a:pt x="347566" y="40528"/>
                    </a:cubicBezTo>
                    <a:cubicBezTo>
                      <a:pt x="353083" y="40528"/>
                      <a:pt x="357556" y="45049"/>
                      <a:pt x="357556" y="50627"/>
                    </a:cubicBezTo>
                    <a:lnTo>
                      <a:pt x="357556" y="356344"/>
                    </a:lnTo>
                    <a:cubicBezTo>
                      <a:pt x="357519" y="380496"/>
                      <a:pt x="338160" y="400067"/>
                      <a:pt x="314268" y="400104"/>
                    </a:cubicBezTo>
                    <a:lnTo>
                      <a:pt x="236550" y="400104"/>
                    </a:lnTo>
                    <a:cubicBezTo>
                      <a:pt x="231033" y="400104"/>
                      <a:pt x="226560" y="395583"/>
                      <a:pt x="226560" y="390005"/>
                    </a:cubicBezTo>
                    <a:lnTo>
                      <a:pt x="226560" y="320797"/>
                    </a:lnTo>
                    <a:cubicBezTo>
                      <a:pt x="226560" y="315219"/>
                      <a:pt x="222088" y="310698"/>
                      <a:pt x="216571" y="310698"/>
                    </a:cubicBezTo>
                    <a:lnTo>
                      <a:pt x="187602" y="310698"/>
                    </a:lnTo>
                    <a:cubicBezTo>
                      <a:pt x="182085" y="310698"/>
                      <a:pt x="177612" y="315219"/>
                      <a:pt x="177612" y="320797"/>
                    </a:cubicBezTo>
                    <a:lnTo>
                      <a:pt x="177612" y="390005"/>
                    </a:lnTo>
                    <a:cubicBezTo>
                      <a:pt x="177612" y="395583"/>
                      <a:pt x="173140" y="400104"/>
                      <a:pt x="167623" y="400104"/>
                    </a:cubicBezTo>
                    <a:lnTo>
                      <a:pt x="89905" y="400104"/>
                    </a:lnTo>
                    <a:cubicBezTo>
                      <a:pt x="66013" y="400067"/>
                      <a:pt x="46654" y="380496"/>
                      <a:pt x="46617" y="356344"/>
                    </a:cubicBezTo>
                    <a:lnTo>
                      <a:pt x="46617" y="50627"/>
                    </a:lnTo>
                    <a:cubicBezTo>
                      <a:pt x="46617" y="45049"/>
                      <a:pt x="51089" y="40528"/>
                      <a:pt x="56606" y="40528"/>
                    </a:cubicBezTo>
                    <a:close/>
                    <a:moveTo>
                      <a:pt x="56606" y="0"/>
                    </a:moveTo>
                    <a:lnTo>
                      <a:pt x="347566" y="0"/>
                    </a:lnTo>
                    <a:cubicBezTo>
                      <a:pt x="353083" y="0"/>
                      <a:pt x="357556" y="4521"/>
                      <a:pt x="357556" y="10099"/>
                    </a:cubicBezTo>
                    <a:cubicBezTo>
                      <a:pt x="357556" y="15676"/>
                      <a:pt x="353083" y="20197"/>
                      <a:pt x="347566" y="20197"/>
                    </a:cubicBezTo>
                    <a:lnTo>
                      <a:pt x="56606" y="20197"/>
                    </a:lnTo>
                    <a:cubicBezTo>
                      <a:pt x="51089" y="20197"/>
                      <a:pt x="46617" y="15676"/>
                      <a:pt x="46617" y="10099"/>
                    </a:cubicBezTo>
                    <a:cubicBezTo>
                      <a:pt x="46617" y="4521"/>
                      <a:pt x="51089" y="0"/>
                      <a:pt x="56606"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75757"/>
                  </a:buClr>
                  <a:buSzPts val="1800"/>
                  <a:buFont typeface="Calibri"/>
                  <a:buNone/>
                  <a:tabLst/>
                  <a:defRPr/>
                </a:pPr>
                <a:endParaRPr kumimoji="0" sz="700" b="1" i="0" u="none" strike="noStrike" kern="1200" cap="none" spc="0" normalizeH="0" baseline="0" noProof="0">
                  <a:ln>
                    <a:noFill/>
                  </a:ln>
                  <a:solidFill>
                    <a:srgbClr val="575757">
                      <a:lumMod val="50000"/>
                    </a:srgbClr>
                  </a:solidFill>
                  <a:effectLst/>
                  <a:uLnTx/>
                  <a:uFillTx/>
                  <a:ea typeface="Arial"/>
                  <a:cs typeface="Arial"/>
                  <a:sym typeface="Arial"/>
                </a:endParaRPr>
              </a:p>
            </p:txBody>
          </p:sp>
        </p:grpSp>
        <p:grpSp>
          <p:nvGrpSpPr>
            <p:cNvPr id="47" name="Group 46">
              <a:extLst>
                <a:ext uri="{FF2B5EF4-FFF2-40B4-BE49-F238E27FC236}">
                  <a16:creationId xmlns:a16="http://schemas.microsoft.com/office/drawing/2014/main" id="{66BB0CE0-9506-9B57-E941-027EA30F3A58}"/>
                </a:ext>
              </a:extLst>
            </p:cNvPr>
            <p:cNvGrpSpPr/>
            <p:nvPr/>
          </p:nvGrpSpPr>
          <p:grpSpPr>
            <a:xfrm>
              <a:off x="8232823" y="3554002"/>
              <a:ext cx="381000" cy="381000"/>
              <a:chOff x="4369401" y="5166627"/>
              <a:chExt cx="467724" cy="467724"/>
            </a:xfrm>
          </p:grpSpPr>
          <p:sp>
            <p:nvSpPr>
              <p:cNvPr id="51" name="Google Shape;5603;p13">
                <a:extLst>
                  <a:ext uri="{FF2B5EF4-FFF2-40B4-BE49-F238E27FC236}">
                    <a16:creationId xmlns:a16="http://schemas.microsoft.com/office/drawing/2014/main" id="{7F2C1A64-07F0-5676-CBAB-E76B0563C862}"/>
                  </a:ext>
                </a:extLst>
              </p:cNvPr>
              <p:cNvSpPr/>
              <p:nvPr/>
            </p:nvSpPr>
            <p:spPr>
              <a:xfrm>
                <a:off x="4369401" y="5166627"/>
                <a:ext cx="467724" cy="467724"/>
              </a:xfrm>
              <a:prstGeom prst="ellipse">
                <a:avLst/>
              </a:prstGeom>
              <a:solidFill>
                <a:schemeClr val="bg1"/>
              </a:solidFill>
              <a:ln w="9525" cmpd="sng">
                <a:solidFill>
                  <a:schemeClr val="tx1"/>
                </a:solid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sp>
            <p:nvSpPr>
              <p:cNvPr id="52" name="Google Shape;5610;p13">
                <a:extLst>
                  <a:ext uri="{FF2B5EF4-FFF2-40B4-BE49-F238E27FC236}">
                    <a16:creationId xmlns:a16="http://schemas.microsoft.com/office/drawing/2014/main" id="{B314F0FE-6FAD-ADC3-D594-73290B5D713B}"/>
                  </a:ext>
                </a:extLst>
              </p:cNvPr>
              <p:cNvSpPr/>
              <p:nvPr/>
            </p:nvSpPr>
            <p:spPr>
              <a:xfrm>
                <a:off x="4515194" y="5255846"/>
                <a:ext cx="169609" cy="294060"/>
              </a:xfrm>
              <a:custGeom>
                <a:avLst/>
                <a:gdLst/>
                <a:ahLst/>
                <a:cxnLst/>
                <a:rect l="l" t="t" r="r" b="b"/>
                <a:pathLst>
                  <a:path w="214493" h="371878" extrusionOk="0">
                    <a:moveTo>
                      <a:pt x="107279" y="312388"/>
                    </a:moveTo>
                    <a:cubicBezTo>
                      <a:pt x="114531" y="312388"/>
                      <a:pt x="120410" y="318414"/>
                      <a:pt x="120410" y="325847"/>
                    </a:cubicBezTo>
                    <a:cubicBezTo>
                      <a:pt x="120410" y="333280"/>
                      <a:pt x="114531" y="339306"/>
                      <a:pt x="107279" y="339306"/>
                    </a:cubicBezTo>
                    <a:cubicBezTo>
                      <a:pt x="100027" y="339306"/>
                      <a:pt x="94148" y="333280"/>
                      <a:pt x="94148" y="325847"/>
                    </a:cubicBezTo>
                    <a:cubicBezTo>
                      <a:pt x="94148" y="318414"/>
                      <a:pt x="100027" y="312388"/>
                      <a:pt x="107279" y="312388"/>
                    </a:cubicBezTo>
                    <a:close/>
                    <a:moveTo>
                      <a:pt x="49306" y="279749"/>
                    </a:moveTo>
                    <a:lnTo>
                      <a:pt x="165186" y="279749"/>
                    </a:lnTo>
                    <a:cubicBezTo>
                      <a:pt x="170625" y="279749"/>
                      <a:pt x="175035" y="284268"/>
                      <a:pt x="175035" y="289843"/>
                    </a:cubicBezTo>
                    <a:cubicBezTo>
                      <a:pt x="175035" y="295418"/>
                      <a:pt x="170625" y="299938"/>
                      <a:pt x="165186" y="299938"/>
                    </a:cubicBezTo>
                    <a:lnTo>
                      <a:pt x="49306" y="299938"/>
                    </a:lnTo>
                    <a:cubicBezTo>
                      <a:pt x="43867" y="299938"/>
                      <a:pt x="39458" y="295418"/>
                      <a:pt x="39458" y="289843"/>
                    </a:cubicBezTo>
                    <a:cubicBezTo>
                      <a:pt x="39458" y="284268"/>
                      <a:pt x="43867" y="279749"/>
                      <a:pt x="49306" y="279749"/>
                    </a:cubicBezTo>
                    <a:close/>
                    <a:moveTo>
                      <a:pt x="49306" y="53836"/>
                    </a:moveTo>
                    <a:lnTo>
                      <a:pt x="165186" y="53836"/>
                    </a:lnTo>
                    <a:cubicBezTo>
                      <a:pt x="170625" y="53836"/>
                      <a:pt x="175035" y="58355"/>
                      <a:pt x="175035" y="63930"/>
                    </a:cubicBezTo>
                    <a:cubicBezTo>
                      <a:pt x="175035" y="69505"/>
                      <a:pt x="170625" y="74025"/>
                      <a:pt x="165186" y="74025"/>
                    </a:cubicBezTo>
                    <a:lnTo>
                      <a:pt x="49306" y="74025"/>
                    </a:lnTo>
                    <a:cubicBezTo>
                      <a:pt x="43867" y="74025"/>
                      <a:pt x="39458" y="69505"/>
                      <a:pt x="39458" y="63930"/>
                    </a:cubicBezTo>
                    <a:cubicBezTo>
                      <a:pt x="39458" y="58355"/>
                      <a:pt x="43867" y="53836"/>
                      <a:pt x="49306" y="53836"/>
                    </a:cubicBezTo>
                    <a:close/>
                    <a:moveTo>
                      <a:pt x="42675" y="20189"/>
                    </a:moveTo>
                    <a:cubicBezTo>
                      <a:pt x="29984" y="20189"/>
                      <a:pt x="19696" y="30734"/>
                      <a:pt x="19696" y="43742"/>
                    </a:cubicBezTo>
                    <a:lnTo>
                      <a:pt x="19696" y="328135"/>
                    </a:lnTo>
                    <a:cubicBezTo>
                      <a:pt x="19696" y="341144"/>
                      <a:pt x="29984" y="351689"/>
                      <a:pt x="42675" y="351689"/>
                    </a:cubicBezTo>
                    <a:lnTo>
                      <a:pt x="171818" y="351689"/>
                    </a:lnTo>
                    <a:cubicBezTo>
                      <a:pt x="184509" y="351689"/>
                      <a:pt x="194797" y="341144"/>
                      <a:pt x="194797" y="328135"/>
                    </a:cubicBezTo>
                    <a:lnTo>
                      <a:pt x="194797" y="43742"/>
                    </a:lnTo>
                    <a:cubicBezTo>
                      <a:pt x="194797" y="30734"/>
                      <a:pt x="184509" y="20189"/>
                      <a:pt x="171818" y="20189"/>
                    </a:cubicBezTo>
                    <a:close/>
                    <a:moveTo>
                      <a:pt x="42675" y="0"/>
                    </a:moveTo>
                    <a:lnTo>
                      <a:pt x="171818" y="0"/>
                    </a:lnTo>
                    <a:cubicBezTo>
                      <a:pt x="195372" y="37"/>
                      <a:pt x="214457" y="19600"/>
                      <a:pt x="214493" y="43742"/>
                    </a:cubicBezTo>
                    <a:lnTo>
                      <a:pt x="214493" y="328135"/>
                    </a:lnTo>
                    <a:cubicBezTo>
                      <a:pt x="214493" y="352294"/>
                      <a:pt x="195387" y="371878"/>
                      <a:pt x="171818" y="371878"/>
                    </a:cubicBezTo>
                    <a:lnTo>
                      <a:pt x="42675" y="371878"/>
                    </a:lnTo>
                    <a:cubicBezTo>
                      <a:pt x="19121" y="371841"/>
                      <a:pt x="36" y="352278"/>
                      <a:pt x="0" y="328135"/>
                    </a:cubicBezTo>
                    <a:lnTo>
                      <a:pt x="0" y="43742"/>
                    </a:lnTo>
                    <a:cubicBezTo>
                      <a:pt x="36" y="19600"/>
                      <a:pt x="19121" y="37"/>
                      <a:pt x="42675" y="0"/>
                    </a:cubicBezTo>
                    <a:close/>
                  </a:path>
                </a:pathLst>
              </a:custGeom>
              <a:solidFill>
                <a:schemeClr val="tx1"/>
              </a:solidFill>
              <a:ln w="12700" cmpd="sng">
                <a:no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300" b="0" i="0" u="none" strike="noStrike" kern="1200" cap="none" spc="0" normalizeH="0" baseline="0" noProof="0">
                  <a:ln>
                    <a:noFill/>
                  </a:ln>
                  <a:solidFill>
                    <a:srgbClr val="FFFFFF"/>
                  </a:solidFill>
                  <a:effectLst/>
                  <a:uLnTx/>
                  <a:uFillTx/>
                  <a:ea typeface="+mn-ea"/>
                  <a:cs typeface="Arial"/>
                  <a:sym typeface="Arial"/>
                </a:endParaRPr>
              </a:p>
            </p:txBody>
          </p:sp>
        </p:grpSp>
        <p:grpSp>
          <p:nvGrpSpPr>
            <p:cNvPr id="48" name="Group 47">
              <a:extLst>
                <a:ext uri="{FF2B5EF4-FFF2-40B4-BE49-F238E27FC236}">
                  <a16:creationId xmlns:a16="http://schemas.microsoft.com/office/drawing/2014/main" id="{48645626-8807-4E60-5764-6599AD0F4BC5}"/>
                </a:ext>
              </a:extLst>
            </p:cNvPr>
            <p:cNvGrpSpPr/>
            <p:nvPr/>
          </p:nvGrpSpPr>
          <p:grpSpPr>
            <a:xfrm>
              <a:off x="8502076" y="3062272"/>
              <a:ext cx="532255" cy="362166"/>
              <a:chOff x="4837539" y="5253566"/>
              <a:chExt cx="780836" cy="531309"/>
            </a:xfrm>
          </p:grpSpPr>
          <p:sp>
            <p:nvSpPr>
              <p:cNvPr id="49" name="Freeform 64">
                <a:extLst>
                  <a:ext uri="{FF2B5EF4-FFF2-40B4-BE49-F238E27FC236}">
                    <a16:creationId xmlns:a16="http://schemas.microsoft.com/office/drawing/2014/main" id="{9F344E90-EE3C-2BC4-421F-CD892916F2A0}"/>
                  </a:ext>
                </a:extLst>
              </p:cNvPr>
              <p:cNvSpPr>
                <a:spLocks noChangeArrowheads="1"/>
              </p:cNvSpPr>
              <p:nvPr/>
            </p:nvSpPr>
            <p:spPr bwMode="auto">
              <a:xfrm>
                <a:off x="4837539" y="5253566"/>
                <a:ext cx="780836" cy="531309"/>
              </a:xfrm>
              <a:prstGeom prst="roundRect">
                <a:avLst>
                  <a:gd name="adj" fmla="val 9976"/>
                </a:avLst>
              </a:prstGeom>
              <a:solidFill>
                <a:schemeClr val="bg1"/>
              </a:solidFill>
              <a:ln w="9525">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500" b="0" i="0" u="none" strike="noStrike" kern="0" cap="none" spc="0" normalizeH="0" baseline="0" noProof="0">
                  <a:ln>
                    <a:noFill/>
                  </a:ln>
                  <a:solidFill>
                    <a:srgbClr val="000000"/>
                  </a:solidFill>
                  <a:effectLst/>
                  <a:uLnTx/>
                  <a:uFillTx/>
                  <a:ea typeface="+mn-ea"/>
                  <a:cs typeface="Arial"/>
                  <a:sym typeface="Arial"/>
                </a:endParaRPr>
              </a:p>
            </p:txBody>
          </p:sp>
          <p:sp>
            <p:nvSpPr>
              <p:cNvPr id="50" name="Google Shape;5598;p13">
                <a:extLst>
                  <a:ext uri="{FF2B5EF4-FFF2-40B4-BE49-F238E27FC236}">
                    <a16:creationId xmlns:a16="http://schemas.microsoft.com/office/drawing/2014/main" id="{4BD9E5B3-BF81-A3DD-772E-978246BB5B8E}"/>
                  </a:ext>
                </a:extLst>
              </p:cNvPr>
              <p:cNvSpPr/>
              <p:nvPr/>
            </p:nvSpPr>
            <p:spPr>
              <a:xfrm>
                <a:off x="5041136" y="5346893"/>
                <a:ext cx="361488" cy="357847"/>
              </a:xfrm>
              <a:custGeom>
                <a:avLst/>
                <a:gdLst/>
                <a:ahLst/>
                <a:cxnLst/>
                <a:rect l="l" t="t" r="r" b="b"/>
                <a:pathLst>
                  <a:path w="404173" h="400104" extrusionOk="0">
                    <a:moveTo>
                      <a:pt x="390853" y="333319"/>
                    </a:moveTo>
                    <a:cubicBezTo>
                      <a:pt x="398209" y="333319"/>
                      <a:pt x="404173" y="339347"/>
                      <a:pt x="404173" y="346784"/>
                    </a:cubicBezTo>
                    <a:cubicBezTo>
                      <a:pt x="404173" y="354220"/>
                      <a:pt x="398209" y="360248"/>
                      <a:pt x="390853" y="360248"/>
                    </a:cubicBezTo>
                    <a:cubicBezTo>
                      <a:pt x="383497" y="360248"/>
                      <a:pt x="377534" y="354220"/>
                      <a:pt x="377534" y="346784"/>
                    </a:cubicBezTo>
                    <a:cubicBezTo>
                      <a:pt x="377534" y="339347"/>
                      <a:pt x="383497" y="333319"/>
                      <a:pt x="390853" y="333319"/>
                    </a:cubicBezTo>
                    <a:close/>
                    <a:moveTo>
                      <a:pt x="13319" y="333319"/>
                    </a:moveTo>
                    <a:cubicBezTo>
                      <a:pt x="20675" y="333319"/>
                      <a:pt x="26639" y="339347"/>
                      <a:pt x="26639" y="346784"/>
                    </a:cubicBezTo>
                    <a:cubicBezTo>
                      <a:pt x="26639" y="354220"/>
                      <a:pt x="20675" y="360248"/>
                      <a:pt x="13319" y="360248"/>
                    </a:cubicBezTo>
                    <a:cubicBezTo>
                      <a:pt x="5963" y="360248"/>
                      <a:pt x="0" y="354220"/>
                      <a:pt x="0" y="346784"/>
                    </a:cubicBezTo>
                    <a:cubicBezTo>
                      <a:pt x="0" y="339347"/>
                      <a:pt x="5963" y="333319"/>
                      <a:pt x="13319" y="333319"/>
                    </a:cubicBezTo>
                    <a:close/>
                    <a:moveTo>
                      <a:pt x="13319" y="280605"/>
                    </a:moveTo>
                    <a:cubicBezTo>
                      <a:pt x="20675" y="280605"/>
                      <a:pt x="26639" y="286633"/>
                      <a:pt x="26639" y="294069"/>
                    </a:cubicBezTo>
                    <a:lnTo>
                      <a:pt x="26639" y="294810"/>
                    </a:lnTo>
                    <a:cubicBezTo>
                      <a:pt x="26639" y="302246"/>
                      <a:pt x="20675" y="308275"/>
                      <a:pt x="13319" y="308275"/>
                    </a:cubicBezTo>
                    <a:cubicBezTo>
                      <a:pt x="5963" y="308275"/>
                      <a:pt x="0" y="302246"/>
                      <a:pt x="0" y="294810"/>
                    </a:cubicBezTo>
                    <a:lnTo>
                      <a:pt x="0" y="294069"/>
                    </a:lnTo>
                    <a:cubicBezTo>
                      <a:pt x="0" y="286633"/>
                      <a:pt x="5963" y="280605"/>
                      <a:pt x="13319" y="280605"/>
                    </a:cubicBezTo>
                    <a:close/>
                    <a:moveTo>
                      <a:pt x="390853" y="280604"/>
                    </a:moveTo>
                    <a:cubicBezTo>
                      <a:pt x="398209" y="280604"/>
                      <a:pt x="404173" y="286633"/>
                      <a:pt x="404173" y="294069"/>
                    </a:cubicBezTo>
                    <a:lnTo>
                      <a:pt x="404173" y="294810"/>
                    </a:lnTo>
                    <a:cubicBezTo>
                      <a:pt x="404173" y="302246"/>
                      <a:pt x="398209" y="308274"/>
                      <a:pt x="390853" y="308274"/>
                    </a:cubicBezTo>
                    <a:cubicBezTo>
                      <a:pt x="383497" y="308274"/>
                      <a:pt x="377534" y="302246"/>
                      <a:pt x="377534" y="294810"/>
                    </a:cubicBezTo>
                    <a:lnTo>
                      <a:pt x="377534" y="294069"/>
                    </a:lnTo>
                    <a:cubicBezTo>
                      <a:pt x="377534" y="286633"/>
                      <a:pt x="383497" y="280604"/>
                      <a:pt x="390853" y="280604"/>
                    </a:cubicBezTo>
                    <a:close/>
                    <a:moveTo>
                      <a:pt x="390853" y="228227"/>
                    </a:moveTo>
                    <a:cubicBezTo>
                      <a:pt x="398209" y="228227"/>
                      <a:pt x="404173" y="234255"/>
                      <a:pt x="404173" y="241691"/>
                    </a:cubicBezTo>
                    <a:lnTo>
                      <a:pt x="404173" y="242365"/>
                    </a:lnTo>
                    <a:cubicBezTo>
                      <a:pt x="404173" y="249801"/>
                      <a:pt x="398209" y="255829"/>
                      <a:pt x="390853" y="255829"/>
                    </a:cubicBezTo>
                    <a:lnTo>
                      <a:pt x="390853" y="255897"/>
                    </a:lnTo>
                    <a:cubicBezTo>
                      <a:pt x="383497" y="255897"/>
                      <a:pt x="377534" y="249868"/>
                      <a:pt x="377534" y="242432"/>
                    </a:cubicBezTo>
                    <a:lnTo>
                      <a:pt x="377534" y="241691"/>
                    </a:lnTo>
                    <a:cubicBezTo>
                      <a:pt x="377534" y="234255"/>
                      <a:pt x="383497" y="228227"/>
                      <a:pt x="390853" y="228227"/>
                    </a:cubicBezTo>
                    <a:close/>
                    <a:moveTo>
                      <a:pt x="13319" y="228227"/>
                    </a:moveTo>
                    <a:cubicBezTo>
                      <a:pt x="20675" y="228227"/>
                      <a:pt x="26639" y="234255"/>
                      <a:pt x="26639" y="241692"/>
                    </a:cubicBezTo>
                    <a:lnTo>
                      <a:pt x="26639" y="242365"/>
                    </a:lnTo>
                    <a:cubicBezTo>
                      <a:pt x="26639" y="249801"/>
                      <a:pt x="20675" y="255830"/>
                      <a:pt x="13319" y="255830"/>
                    </a:cubicBezTo>
                    <a:cubicBezTo>
                      <a:pt x="5963" y="255830"/>
                      <a:pt x="0" y="249801"/>
                      <a:pt x="0" y="242365"/>
                    </a:cubicBezTo>
                    <a:lnTo>
                      <a:pt x="0" y="241692"/>
                    </a:lnTo>
                    <a:cubicBezTo>
                      <a:pt x="0" y="234255"/>
                      <a:pt x="5963" y="228227"/>
                      <a:pt x="13319" y="228227"/>
                    </a:cubicBezTo>
                    <a:close/>
                    <a:moveTo>
                      <a:pt x="240745" y="183389"/>
                    </a:moveTo>
                    <a:cubicBezTo>
                      <a:pt x="235228" y="183389"/>
                      <a:pt x="230756" y="187910"/>
                      <a:pt x="230756" y="193488"/>
                    </a:cubicBezTo>
                    <a:lnTo>
                      <a:pt x="230756" y="222706"/>
                    </a:lnTo>
                    <a:cubicBezTo>
                      <a:pt x="230756" y="228283"/>
                      <a:pt x="235228" y="232805"/>
                      <a:pt x="240745" y="232805"/>
                    </a:cubicBezTo>
                    <a:lnTo>
                      <a:pt x="269715" y="232805"/>
                    </a:lnTo>
                    <a:cubicBezTo>
                      <a:pt x="275232" y="232805"/>
                      <a:pt x="279704" y="228283"/>
                      <a:pt x="279704" y="222706"/>
                    </a:cubicBezTo>
                    <a:lnTo>
                      <a:pt x="279704" y="193488"/>
                    </a:lnTo>
                    <a:cubicBezTo>
                      <a:pt x="279704" y="187910"/>
                      <a:pt x="275232" y="183389"/>
                      <a:pt x="269715" y="183389"/>
                    </a:cubicBezTo>
                    <a:close/>
                    <a:moveTo>
                      <a:pt x="134457" y="183389"/>
                    </a:moveTo>
                    <a:cubicBezTo>
                      <a:pt x="128940" y="183389"/>
                      <a:pt x="124468" y="187910"/>
                      <a:pt x="124468" y="193488"/>
                    </a:cubicBezTo>
                    <a:lnTo>
                      <a:pt x="124468" y="222706"/>
                    </a:lnTo>
                    <a:cubicBezTo>
                      <a:pt x="124468" y="228283"/>
                      <a:pt x="128940" y="232805"/>
                      <a:pt x="134457" y="232805"/>
                    </a:cubicBezTo>
                    <a:lnTo>
                      <a:pt x="163427" y="232805"/>
                    </a:lnTo>
                    <a:cubicBezTo>
                      <a:pt x="168944" y="232805"/>
                      <a:pt x="173416" y="228283"/>
                      <a:pt x="173416" y="222706"/>
                    </a:cubicBezTo>
                    <a:lnTo>
                      <a:pt x="173416" y="193488"/>
                    </a:lnTo>
                    <a:cubicBezTo>
                      <a:pt x="173416" y="187910"/>
                      <a:pt x="168944" y="183389"/>
                      <a:pt x="163427" y="183389"/>
                    </a:cubicBezTo>
                    <a:close/>
                    <a:moveTo>
                      <a:pt x="390853" y="175916"/>
                    </a:moveTo>
                    <a:cubicBezTo>
                      <a:pt x="398209" y="175916"/>
                      <a:pt x="404173" y="181944"/>
                      <a:pt x="404173" y="189381"/>
                    </a:cubicBezTo>
                    <a:lnTo>
                      <a:pt x="404173" y="190121"/>
                    </a:lnTo>
                    <a:cubicBezTo>
                      <a:pt x="404173" y="197558"/>
                      <a:pt x="398209" y="203586"/>
                      <a:pt x="390853" y="203586"/>
                    </a:cubicBezTo>
                    <a:cubicBezTo>
                      <a:pt x="383497" y="203586"/>
                      <a:pt x="377534" y="197558"/>
                      <a:pt x="377534" y="190121"/>
                    </a:cubicBezTo>
                    <a:lnTo>
                      <a:pt x="377534" y="189381"/>
                    </a:lnTo>
                    <a:cubicBezTo>
                      <a:pt x="377534" y="181944"/>
                      <a:pt x="383497" y="175916"/>
                      <a:pt x="390853" y="175916"/>
                    </a:cubicBezTo>
                    <a:close/>
                    <a:moveTo>
                      <a:pt x="13319" y="175849"/>
                    </a:moveTo>
                    <a:cubicBezTo>
                      <a:pt x="20675" y="175849"/>
                      <a:pt x="26639" y="181877"/>
                      <a:pt x="26639" y="189314"/>
                    </a:cubicBezTo>
                    <a:lnTo>
                      <a:pt x="26639" y="190054"/>
                    </a:lnTo>
                    <a:cubicBezTo>
                      <a:pt x="26675" y="197491"/>
                      <a:pt x="20742" y="203549"/>
                      <a:pt x="13386" y="203586"/>
                    </a:cubicBezTo>
                    <a:cubicBezTo>
                      <a:pt x="13364" y="203586"/>
                      <a:pt x="13342" y="203586"/>
                      <a:pt x="13319" y="203586"/>
                    </a:cubicBezTo>
                    <a:lnTo>
                      <a:pt x="13319" y="203519"/>
                    </a:lnTo>
                    <a:cubicBezTo>
                      <a:pt x="5963" y="203519"/>
                      <a:pt x="0" y="197491"/>
                      <a:pt x="0" y="190054"/>
                    </a:cubicBezTo>
                    <a:lnTo>
                      <a:pt x="0" y="189314"/>
                    </a:lnTo>
                    <a:cubicBezTo>
                      <a:pt x="0" y="181877"/>
                      <a:pt x="5963" y="175849"/>
                      <a:pt x="13319" y="175849"/>
                    </a:cubicBezTo>
                    <a:close/>
                    <a:moveTo>
                      <a:pt x="240745" y="163192"/>
                    </a:moveTo>
                    <a:lnTo>
                      <a:pt x="269715" y="163192"/>
                    </a:lnTo>
                    <a:cubicBezTo>
                      <a:pt x="286251" y="163229"/>
                      <a:pt x="299647" y="176771"/>
                      <a:pt x="299683" y="193488"/>
                    </a:cubicBezTo>
                    <a:lnTo>
                      <a:pt x="299683" y="222706"/>
                    </a:lnTo>
                    <a:cubicBezTo>
                      <a:pt x="299683" y="239438"/>
                      <a:pt x="286266" y="253002"/>
                      <a:pt x="269715" y="253002"/>
                    </a:cubicBezTo>
                    <a:lnTo>
                      <a:pt x="240745" y="253002"/>
                    </a:lnTo>
                    <a:cubicBezTo>
                      <a:pt x="224194" y="253002"/>
                      <a:pt x="210777" y="239438"/>
                      <a:pt x="210777" y="222706"/>
                    </a:cubicBezTo>
                    <a:lnTo>
                      <a:pt x="210777" y="193488"/>
                    </a:lnTo>
                    <a:cubicBezTo>
                      <a:pt x="210814" y="176771"/>
                      <a:pt x="224209" y="163229"/>
                      <a:pt x="240745" y="163192"/>
                    </a:cubicBezTo>
                    <a:close/>
                    <a:moveTo>
                      <a:pt x="134457" y="163192"/>
                    </a:moveTo>
                    <a:lnTo>
                      <a:pt x="163427" y="163192"/>
                    </a:lnTo>
                    <a:cubicBezTo>
                      <a:pt x="179963" y="163229"/>
                      <a:pt x="193359" y="176771"/>
                      <a:pt x="193395" y="193488"/>
                    </a:cubicBezTo>
                    <a:lnTo>
                      <a:pt x="193395" y="222706"/>
                    </a:lnTo>
                    <a:cubicBezTo>
                      <a:pt x="193395" y="239438"/>
                      <a:pt x="179978" y="253002"/>
                      <a:pt x="163427" y="253002"/>
                    </a:cubicBezTo>
                    <a:lnTo>
                      <a:pt x="134457" y="253002"/>
                    </a:lnTo>
                    <a:cubicBezTo>
                      <a:pt x="117906" y="253002"/>
                      <a:pt x="104489" y="239438"/>
                      <a:pt x="104489" y="222706"/>
                    </a:cubicBezTo>
                    <a:lnTo>
                      <a:pt x="104489" y="193488"/>
                    </a:lnTo>
                    <a:cubicBezTo>
                      <a:pt x="104526" y="176771"/>
                      <a:pt x="117921" y="163229"/>
                      <a:pt x="134457" y="163192"/>
                    </a:cubicBezTo>
                    <a:close/>
                    <a:moveTo>
                      <a:pt x="390862" y="124279"/>
                    </a:moveTo>
                    <a:cubicBezTo>
                      <a:pt x="398087" y="124281"/>
                      <a:pt x="403993" y="130106"/>
                      <a:pt x="404173" y="137407"/>
                    </a:cubicBezTo>
                    <a:lnTo>
                      <a:pt x="404173" y="137744"/>
                    </a:lnTo>
                    <a:cubicBezTo>
                      <a:pt x="404173" y="145180"/>
                      <a:pt x="398210" y="151208"/>
                      <a:pt x="390854" y="151208"/>
                    </a:cubicBezTo>
                    <a:cubicBezTo>
                      <a:pt x="383498" y="151206"/>
                      <a:pt x="377537" y="145176"/>
                      <a:pt x="377539" y="137740"/>
                    </a:cubicBezTo>
                    <a:cubicBezTo>
                      <a:pt x="377541" y="130303"/>
                      <a:pt x="383506" y="124277"/>
                      <a:pt x="390862" y="124279"/>
                    </a:cubicBezTo>
                    <a:close/>
                    <a:moveTo>
                      <a:pt x="13319" y="124279"/>
                    </a:moveTo>
                    <a:cubicBezTo>
                      <a:pt x="20675" y="124279"/>
                      <a:pt x="26639" y="130307"/>
                      <a:pt x="26639" y="137744"/>
                    </a:cubicBezTo>
                    <a:lnTo>
                      <a:pt x="26639" y="138080"/>
                    </a:lnTo>
                    <a:cubicBezTo>
                      <a:pt x="26458" y="145385"/>
                      <a:pt x="20547" y="151211"/>
                      <a:pt x="13319" y="151209"/>
                    </a:cubicBezTo>
                    <a:lnTo>
                      <a:pt x="13319" y="151208"/>
                    </a:lnTo>
                    <a:cubicBezTo>
                      <a:pt x="5963" y="151208"/>
                      <a:pt x="0" y="145180"/>
                      <a:pt x="0" y="137744"/>
                    </a:cubicBezTo>
                    <a:cubicBezTo>
                      <a:pt x="0" y="130307"/>
                      <a:pt x="5963" y="124279"/>
                      <a:pt x="13319" y="124279"/>
                    </a:cubicBezTo>
                    <a:close/>
                    <a:moveTo>
                      <a:pt x="240745" y="77826"/>
                    </a:moveTo>
                    <a:cubicBezTo>
                      <a:pt x="235228" y="77826"/>
                      <a:pt x="230756" y="82347"/>
                      <a:pt x="230756" y="87925"/>
                    </a:cubicBezTo>
                    <a:lnTo>
                      <a:pt x="230756" y="117210"/>
                    </a:lnTo>
                    <a:cubicBezTo>
                      <a:pt x="230756" y="122788"/>
                      <a:pt x="235228" y="127309"/>
                      <a:pt x="240745" y="127309"/>
                    </a:cubicBezTo>
                    <a:lnTo>
                      <a:pt x="269715" y="127309"/>
                    </a:lnTo>
                    <a:cubicBezTo>
                      <a:pt x="275232" y="127309"/>
                      <a:pt x="279704" y="122788"/>
                      <a:pt x="279704" y="117210"/>
                    </a:cubicBezTo>
                    <a:lnTo>
                      <a:pt x="279704" y="87925"/>
                    </a:lnTo>
                    <a:cubicBezTo>
                      <a:pt x="279704" y="82347"/>
                      <a:pt x="275232" y="77826"/>
                      <a:pt x="269715" y="77826"/>
                    </a:cubicBezTo>
                    <a:close/>
                    <a:moveTo>
                      <a:pt x="134457" y="77826"/>
                    </a:moveTo>
                    <a:cubicBezTo>
                      <a:pt x="128940" y="77826"/>
                      <a:pt x="124468" y="82347"/>
                      <a:pt x="124468" y="87925"/>
                    </a:cubicBezTo>
                    <a:lnTo>
                      <a:pt x="124468" y="117210"/>
                    </a:lnTo>
                    <a:cubicBezTo>
                      <a:pt x="124468" y="122788"/>
                      <a:pt x="128940" y="127309"/>
                      <a:pt x="134457" y="127309"/>
                    </a:cubicBezTo>
                    <a:lnTo>
                      <a:pt x="163427" y="127309"/>
                    </a:lnTo>
                    <a:cubicBezTo>
                      <a:pt x="168944" y="127309"/>
                      <a:pt x="173416" y="122788"/>
                      <a:pt x="173416" y="117210"/>
                    </a:cubicBezTo>
                    <a:lnTo>
                      <a:pt x="173416" y="87925"/>
                    </a:lnTo>
                    <a:cubicBezTo>
                      <a:pt x="173416" y="82347"/>
                      <a:pt x="168944" y="77826"/>
                      <a:pt x="163427" y="77826"/>
                    </a:cubicBezTo>
                    <a:close/>
                    <a:moveTo>
                      <a:pt x="240745" y="57629"/>
                    </a:moveTo>
                    <a:lnTo>
                      <a:pt x="269715" y="57629"/>
                    </a:lnTo>
                    <a:cubicBezTo>
                      <a:pt x="286251" y="57666"/>
                      <a:pt x="299647" y="71208"/>
                      <a:pt x="299683" y="87925"/>
                    </a:cubicBezTo>
                    <a:lnTo>
                      <a:pt x="299683" y="117210"/>
                    </a:lnTo>
                    <a:cubicBezTo>
                      <a:pt x="299647" y="133927"/>
                      <a:pt x="286251" y="147469"/>
                      <a:pt x="269715" y="147506"/>
                    </a:cubicBezTo>
                    <a:lnTo>
                      <a:pt x="240745" y="147506"/>
                    </a:lnTo>
                    <a:cubicBezTo>
                      <a:pt x="224209" y="147469"/>
                      <a:pt x="210814" y="133927"/>
                      <a:pt x="210777" y="117210"/>
                    </a:cubicBezTo>
                    <a:lnTo>
                      <a:pt x="210777" y="87925"/>
                    </a:lnTo>
                    <a:cubicBezTo>
                      <a:pt x="210814" y="71208"/>
                      <a:pt x="224209" y="57666"/>
                      <a:pt x="240745" y="57629"/>
                    </a:cubicBezTo>
                    <a:close/>
                    <a:moveTo>
                      <a:pt x="134457" y="57629"/>
                    </a:moveTo>
                    <a:lnTo>
                      <a:pt x="163427" y="57629"/>
                    </a:lnTo>
                    <a:cubicBezTo>
                      <a:pt x="179963" y="57666"/>
                      <a:pt x="193359" y="71208"/>
                      <a:pt x="193395" y="87925"/>
                    </a:cubicBezTo>
                    <a:lnTo>
                      <a:pt x="193395" y="117210"/>
                    </a:lnTo>
                    <a:cubicBezTo>
                      <a:pt x="193359" y="133927"/>
                      <a:pt x="179963" y="147469"/>
                      <a:pt x="163427" y="147506"/>
                    </a:cubicBezTo>
                    <a:lnTo>
                      <a:pt x="134457" y="147506"/>
                    </a:lnTo>
                    <a:cubicBezTo>
                      <a:pt x="117922" y="147469"/>
                      <a:pt x="104526" y="133927"/>
                      <a:pt x="104489" y="117210"/>
                    </a:cubicBezTo>
                    <a:lnTo>
                      <a:pt x="104489" y="87925"/>
                    </a:lnTo>
                    <a:cubicBezTo>
                      <a:pt x="104526" y="71208"/>
                      <a:pt x="117921" y="57666"/>
                      <a:pt x="134457" y="57629"/>
                    </a:cubicBezTo>
                    <a:close/>
                    <a:moveTo>
                      <a:pt x="56606" y="40528"/>
                    </a:moveTo>
                    <a:cubicBezTo>
                      <a:pt x="62123" y="40528"/>
                      <a:pt x="66596" y="45049"/>
                      <a:pt x="66596" y="50627"/>
                    </a:cubicBezTo>
                    <a:lnTo>
                      <a:pt x="66596" y="356344"/>
                    </a:lnTo>
                    <a:cubicBezTo>
                      <a:pt x="66596" y="369357"/>
                      <a:pt x="77032" y="379907"/>
                      <a:pt x="89905" y="379907"/>
                    </a:cubicBezTo>
                    <a:lnTo>
                      <a:pt x="157633" y="379907"/>
                    </a:lnTo>
                    <a:lnTo>
                      <a:pt x="157633" y="320797"/>
                    </a:lnTo>
                    <a:cubicBezTo>
                      <a:pt x="157670" y="304080"/>
                      <a:pt x="171066" y="290538"/>
                      <a:pt x="187602" y="290501"/>
                    </a:cubicBezTo>
                    <a:lnTo>
                      <a:pt x="216571" y="290501"/>
                    </a:lnTo>
                    <a:cubicBezTo>
                      <a:pt x="233107" y="290538"/>
                      <a:pt x="246503" y="304080"/>
                      <a:pt x="246539" y="320797"/>
                    </a:cubicBezTo>
                    <a:lnTo>
                      <a:pt x="246539" y="379907"/>
                    </a:lnTo>
                    <a:lnTo>
                      <a:pt x="314268" y="379907"/>
                    </a:lnTo>
                    <a:cubicBezTo>
                      <a:pt x="327141" y="379907"/>
                      <a:pt x="337577" y="369357"/>
                      <a:pt x="337577" y="356344"/>
                    </a:cubicBezTo>
                    <a:lnTo>
                      <a:pt x="337577" y="50627"/>
                    </a:lnTo>
                    <a:cubicBezTo>
                      <a:pt x="337577" y="45049"/>
                      <a:pt x="342049" y="40528"/>
                      <a:pt x="347566" y="40528"/>
                    </a:cubicBezTo>
                    <a:cubicBezTo>
                      <a:pt x="353083" y="40528"/>
                      <a:pt x="357556" y="45049"/>
                      <a:pt x="357556" y="50627"/>
                    </a:cubicBezTo>
                    <a:lnTo>
                      <a:pt x="357556" y="356344"/>
                    </a:lnTo>
                    <a:cubicBezTo>
                      <a:pt x="357519" y="380496"/>
                      <a:pt x="338160" y="400067"/>
                      <a:pt x="314268" y="400104"/>
                    </a:cubicBezTo>
                    <a:lnTo>
                      <a:pt x="236550" y="400104"/>
                    </a:lnTo>
                    <a:cubicBezTo>
                      <a:pt x="231033" y="400104"/>
                      <a:pt x="226560" y="395583"/>
                      <a:pt x="226560" y="390005"/>
                    </a:cubicBezTo>
                    <a:lnTo>
                      <a:pt x="226560" y="320797"/>
                    </a:lnTo>
                    <a:cubicBezTo>
                      <a:pt x="226560" y="315219"/>
                      <a:pt x="222088" y="310698"/>
                      <a:pt x="216571" y="310698"/>
                    </a:cubicBezTo>
                    <a:lnTo>
                      <a:pt x="187602" y="310698"/>
                    </a:lnTo>
                    <a:cubicBezTo>
                      <a:pt x="182085" y="310698"/>
                      <a:pt x="177612" y="315219"/>
                      <a:pt x="177612" y="320797"/>
                    </a:cubicBezTo>
                    <a:lnTo>
                      <a:pt x="177612" y="390005"/>
                    </a:lnTo>
                    <a:cubicBezTo>
                      <a:pt x="177612" y="395583"/>
                      <a:pt x="173140" y="400104"/>
                      <a:pt x="167623" y="400104"/>
                    </a:cubicBezTo>
                    <a:lnTo>
                      <a:pt x="89905" y="400104"/>
                    </a:lnTo>
                    <a:cubicBezTo>
                      <a:pt x="66013" y="400067"/>
                      <a:pt x="46654" y="380496"/>
                      <a:pt x="46617" y="356344"/>
                    </a:cubicBezTo>
                    <a:lnTo>
                      <a:pt x="46617" y="50627"/>
                    </a:lnTo>
                    <a:cubicBezTo>
                      <a:pt x="46617" y="45049"/>
                      <a:pt x="51089" y="40528"/>
                      <a:pt x="56606" y="40528"/>
                    </a:cubicBezTo>
                    <a:close/>
                    <a:moveTo>
                      <a:pt x="56606" y="0"/>
                    </a:moveTo>
                    <a:lnTo>
                      <a:pt x="347566" y="0"/>
                    </a:lnTo>
                    <a:cubicBezTo>
                      <a:pt x="353083" y="0"/>
                      <a:pt x="357556" y="4521"/>
                      <a:pt x="357556" y="10099"/>
                    </a:cubicBezTo>
                    <a:cubicBezTo>
                      <a:pt x="357556" y="15676"/>
                      <a:pt x="353083" y="20197"/>
                      <a:pt x="347566" y="20197"/>
                    </a:cubicBezTo>
                    <a:lnTo>
                      <a:pt x="56606" y="20197"/>
                    </a:lnTo>
                    <a:cubicBezTo>
                      <a:pt x="51089" y="20197"/>
                      <a:pt x="46617" y="15676"/>
                      <a:pt x="46617" y="10099"/>
                    </a:cubicBezTo>
                    <a:cubicBezTo>
                      <a:pt x="46617" y="4521"/>
                      <a:pt x="51089" y="0"/>
                      <a:pt x="56606"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75757"/>
                  </a:buClr>
                  <a:buSzPts val="1800"/>
                  <a:buFont typeface="Calibri"/>
                  <a:buNone/>
                  <a:tabLst/>
                  <a:defRPr/>
                </a:pPr>
                <a:endParaRPr kumimoji="0" sz="700" b="1" i="0" u="none" strike="noStrike" kern="1200" cap="none" spc="0" normalizeH="0" baseline="0" noProof="0">
                  <a:ln>
                    <a:noFill/>
                  </a:ln>
                  <a:solidFill>
                    <a:srgbClr val="575757">
                      <a:lumMod val="50000"/>
                    </a:srgbClr>
                  </a:solidFill>
                  <a:effectLst/>
                  <a:uLnTx/>
                  <a:uFillTx/>
                  <a:ea typeface="Arial"/>
                  <a:cs typeface="Arial"/>
                  <a:sym typeface="Arial"/>
                </a:endParaRPr>
              </a:p>
            </p:txBody>
          </p:sp>
        </p:grpSp>
      </p:grpSp>
      <p:grpSp>
        <p:nvGrpSpPr>
          <p:cNvPr id="55" name="Group 54">
            <a:extLst>
              <a:ext uri="{FF2B5EF4-FFF2-40B4-BE49-F238E27FC236}">
                <a16:creationId xmlns:a16="http://schemas.microsoft.com/office/drawing/2014/main" id="{F25FCE54-5D20-53F4-36EC-E1C726CA1D6C}"/>
              </a:ext>
            </a:extLst>
          </p:cNvPr>
          <p:cNvGrpSpPr/>
          <p:nvPr/>
        </p:nvGrpSpPr>
        <p:grpSpPr>
          <a:xfrm>
            <a:off x="1859055" y="3103531"/>
            <a:ext cx="1964417" cy="301654"/>
            <a:chOff x="4423221" y="1499694"/>
            <a:chExt cx="3445723" cy="529124"/>
          </a:xfrm>
        </p:grpSpPr>
        <p:grpSp>
          <p:nvGrpSpPr>
            <p:cNvPr id="56" name="Group 55">
              <a:extLst>
                <a:ext uri="{FF2B5EF4-FFF2-40B4-BE49-F238E27FC236}">
                  <a16:creationId xmlns:a16="http://schemas.microsoft.com/office/drawing/2014/main" id="{73747E77-ECB0-0498-40DE-D7EE2211D787}"/>
                </a:ext>
              </a:extLst>
            </p:cNvPr>
            <p:cNvGrpSpPr/>
            <p:nvPr/>
          </p:nvGrpSpPr>
          <p:grpSpPr>
            <a:xfrm>
              <a:off x="4423221" y="1499694"/>
              <a:ext cx="877776" cy="529022"/>
              <a:chOff x="4423221" y="1499694"/>
              <a:chExt cx="877776" cy="529022"/>
            </a:xfrm>
          </p:grpSpPr>
          <p:sp>
            <p:nvSpPr>
              <p:cNvPr id="60" name="Google Shape;471;p8">
                <a:extLst>
                  <a:ext uri="{FF2B5EF4-FFF2-40B4-BE49-F238E27FC236}">
                    <a16:creationId xmlns:a16="http://schemas.microsoft.com/office/drawing/2014/main" id="{F8ED35EA-9C3B-D530-E70D-B3E22A83B865}"/>
                  </a:ext>
                </a:extLst>
              </p:cNvPr>
              <p:cNvSpPr>
                <a:spLocks noChangeAspect="1"/>
              </p:cNvSpPr>
              <p:nvPr/>
            </p:nvSpPr>
            <p:spPr>
              <a:xfrm>
                <a:off x="4478079" y="1499694"/>
                <a:ext cx="755824" cy="529022"/>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chemeClr val="bg1"/>
              </a:solidFill>
              <a:ln w="9525">
                <a:solidFill>
                  <a:schemeClr val="bg1">
                    <a:lumMod val="50000"/>
                  </a:schemeClr>
                </a:solid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ea typeface="Arial"/>
                  <a:cs typeface="Arial"/>
                  <a:sym typeface="Arial"/>
                </a:endParaRPr>
              </a:p>
            </p:txBody>
          </p:sp>
          <p:sp>
            <p:nvSpPr>
              <p:cNvPr id="61" name="TextBox 60">
                <a:extLst>
                  <a:ext uri="{FF2B5EF4-FFF2-40B4-BE49-F238E27FC236}">
                    <a16:creationId xmlns:a16="http://schemas.microsoft.com/office/drawing/2014/main" id="{82F29C94-3912-BC9E-3B01-A77C03113402}"/>
                  </a:ext>
                </a:extLst>
              </p:cNvPr>
              <p:cNvSpPr txBox="1"/>
              <p:nvPr/>
            </p:nvSpPr>
            <p:spPr>
              <a:xfrm>
                <a:off x="4423221" y="1630208"/>
                <a:ext cx="877776" cy="37790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Cloud</a:t>
                </a:r>
              </a:p>
            </p:txBody>
          </p:sp>
        </p:grpSp>
        <p:grpSp>
          <p:nvGrpSpPr>
            <p:cNvPr id="57" name="Group 56">
              <a:extLst>
                <a:ext uri="{FF2B5EF4-FFF2-40B4-BE49-F238E27FC236}">
                  <a16:creationId xmlns:a16="http://schemas.microsoft.com/office/drawing/2014/main" id="{B8DCEDD0-9B04-7659-B82A-653BFC08B61B}"/>
                </a:ext>
              </a:extLst>
            </p:cNvPr>
            <p:cNvGrpSpPr/>
            <p:nvPr/>
          </p:nvGrpSpPr>
          <p:grpSpPr>
            <a:xfrm>
              <a:off x="6991165" y="1499796"/>
              <a:ext cx="877779" cy="529022"/>
              <a:chOff x="6991165" y="1499796"/>
              <a:chExt cx="877779" cy="529022"/>
            </a:xfrm>
          </p:grpSpPr>
          <p:sp>
            <p:nvSpPr>
              <p:cNvPr id="58" name="Google Shape;471;p8">
                <a:extLst>
                  <a:ext uri="{FF2B5EF4-FFF2-40B4-BE49-F238E27FC236}">
                    <a16:creationId xmlns:a16="http://schemas.microsoft.com/office/drawing/2014/main" id="{C29D14A5-1B63-5A8F-EFCB-5727E6E28B0C}"/>
                  </a:ext>
                </a:extLst>
              </p:cNvPr>
              <p:cNvSpPr>
                <a:spLocks noChangeAspect="1"/>
              </p:cNvSpPr>
              <p:nvPr/>
            </p:nvSpPr>
            <p:spPr>
              <a:xfrm>
                <a:off x="7044336" y="1499796"/>
                <a:ext cx="755824" cy="529022"/>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chemeClr val="bg1"/>
              </a:solidFill>
              <a:ln w="9525">
                <a:solidFill>
                  <a:schemeClr val="bg1">
                    <a:lumMod val="50000"/>
                  </a:schemeClr>
                </a:solid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ea typeface="Arial"/>
                  <a:cs typeface="Arial"/>
                  <a:sym typeface="Arial"/>
                </a:endParaRPr>
              </a:p>
            </p:txBody>
          </p:sp>
          <p:sp>
            <p:nvSpPr>
              <p:cNvPr id="59" name="TextBox 58">
                <a:extLst>
                  <a:ext uri="{FF2B5EF4-FFF2-40B4-BE49-F238E27FC236}">
                    <a16:creationId xmlns:a16="http://schemas.microsoft.com/office/drawing/2014/main" id="{B7AC4633-C0EE-A72B-6709-5FECC3AC2898}"/>
                  </a:ext>
                </a:extLst>
              </p:cNvPr>
              <p:cNvSpPr txBox="1"/>
              <p:nvPr/>
            </p:nvSpPr>
            <p:spPr>
              <a:xfrm>
                <a:off x="6991165" y="1630345"/>
                <a:ext cx="877779" cy="37790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Cloud</a:t>
                </a:r>
              </a:p>
            </p:txBody>
          </p:sp>
        </p:grpSp>
      </p:grpSp>
      <p:grpSp>
        <p:nvGrpSpPr>
          <p:cNvPr id="62" name="Group 61">
            <a:extLst>
              <a:ext uri="{FF2B5EF4-FFF2-40B4-BE49-F238E27FC236}">
                <a16:creationId xmlns:a16="http://schemas.microsoft.com/office/drawing/2014/main" id="{B7DEF4C3-0246-F9B7-4C48-6F2BE25E409E}"/>
              </a:ext>
            </a:extLst>
          </p:cNvPr>
          <p:cNvGrpSpPr/>
          <p:nvPr/>
        </p:nvGrpSpPr>
        <p:grpSpPr>
          <a:xfrm>
            <a:off x="1354108" y="4059789"/>
            <a:ext cx="697597" cy="338554"/>
            <a:chOff x="2107598" y="2943106"/>
            <a:chExt cx="1223638" cy="593848"/>
          </a:xfrm>
        </p:grpSpPr>
        <p:sp>
          <p:nvSpPr>
            <p:cNvPr id="63" name="Rounded Rectangle 62">
              <a:extLst>
                <a:ext uri="{FF2B5EF4-FFF2-40B4-BE49-F238E27FC236}">
                  <a16:creationId xmlns:a16="http://schemas.microsoft.com/office/drawing/2014/main" id="{2973B12B-C607-10EF-8EA9-D25239C3E91D}"/>
                </a:ext>
              </a:extLst>
            </p:cNvPr>
            <p:cNvSpPr>
              <a:spLocks noChangeAspect="1"/>
            </p:cNvSpPr>
            <p:nvPr/>
          </p:nvSpPr>
          <p:spPr>
            <a:xfrm>
              <a:off x="2231128" y="3013113"/>
              <a:ext cx="1029389" cy="457200"/>
            </a:xfrm>
            <a:prstGeom prst="roundRect">
              <a:avLst/>
            </a:prstGeom>
            <a:gradFill>
              <a:gsLst>
                <a:gs pos="0">
                  <a:schemeClr val="bg1">
                    <a:lumMod val="85000"/>
                    <a:alpha val="75000"/>
                  </a:schemeClr>
                </a:gs>
                <a:gs pos="100000">
                  <a:schemeClr val="bg1">
                    <a:lumMod val="85000"/>
                    <a:alpha val="74617"/>
                  </a:schemeClr>
                </a:gs>
                <a:gs pos="5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ea typeface="+mn-ea"/>
                <a:cs typeface="+mn-cs"/>
              </a:endParaRPr>
            </a:p>
          </p:txBody>
        </p:sp>
        <p:sp>
          <p:nvSpPr>
            <p:cNvPr id="512" name="TextBox 511">
              <a:extLst>
                <a:ext uri="{FF2B5EF4-FFF2-40B4-BE49-F238E27FC236}">
                  <a16:creationId xmlns:a16="http://schemas.microsoft.com/office/drawing/2014/main" id="{453FF4A9-70D9-CE72-8D60-29BE23AB9AA9}"/>
                </a:ext>
              </a:extLst>
            </p:cNvPr>
            <p:cNvSpPr txBox="1"/>
            <p:nvPr/>
          </p:nvSpPr>
          <p:spPr>
            <a:xfrm>
              <a:off x="2107598" y="2943106"/>
              <a:ext cx="1223638" cy="59384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Remote workforce</a:t>
              </a:r>
            </a:p>
          </p:txBody>
        </p:sp>
      </p:grpSp>
      <p:grpSp>
        <p:nvGrpSpPr>
          <p:cNvPr id="513" name="Group 512">
            <a:extLst>
              <a:ext uri="{FF2B5EF4-FFF2-40B4-BE49-F238E27FC236}">
                <a16:creationId xmlns:a16="http://schemas.microsoft.com/office/drawing/2014/main" id="{4D3451BD-72F3-6E6B-02D1-CCEF97C92B22}"/>
              </a:ext>
            </a:extLst>
          </p:cNvPr>
          <p:cNvGrpSpPr/>
          <p:nvPr/>
        </p:nvGrpSpPr>
        <p:grpSpPr>
          <a:xfrm>
            <a:off x="3581381" y="4052016"/>
            <a:ext cx="620928" cy="338554"/>
            <a:chOff x="6092307" y="2942746"/>
            <a:chExt cx="1089154" cy="593850"/>
          </a:xfrm>
        </p:grpSpPr>
        <p:sp>
          <p:nvSpPr>
            <p:cNvPr id="514" name="Rounded Rectangle 513">
              <a:extLst>
                <a:ext uri="{FF2B5EF4-FFF2-40B4-BE49-F238E27FC236}">
                  <a16:creationId xmlns:a16="http://schemas.microsoft.com/office/drawing/2014/main" id="{BDC975F5-2043-9ACF-34FA-0E370F12F5EA}"/>
                </a:ext>
              </a:extLst>
            </p:cNvPr>
            <p:cNvSpPr>
              <a:spLocks noChangeAspect="1"/>
            </p:cNvSpPr>
            <p:nvPr/>
          </p:nvSpPr>
          <p:spPr>
            <a:xfrm>
              <a:off x="6116585" y="3011480"/>
              <a:ext cx="1029384" cy="457200"/>
            </a:xfrm>
            <a:prstGeom prst="roundRect">
              <a:avLst/>
            </a:prstGeom>
            <a:gradFill>
              <a:gsLst>
                <a:gs pos="0">
                  <a:schemeClr val="bg1">
                    <a:lumMod val="85000"/>
                    <a:alpha val="75000"/>
                  </a:schemeClr>
                </a:gs>
                <a:gs pos="100000">
                  <a:schemeClr val="bg1">
                    <a:lumMod val="85000"/>
                    <a:alpha val="74617"/>
                  </a:schemeClr>
                </a:gs>
                <a:gs pos="5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ea typeface="+mn-ea"/>
                <a:cs typeface="+mn-cs"/>
              </a:endParaRPr>
            </a:p>
          </p:txBody>
        </p:sp>
        <p:sp>
          <p:nvSpPr>
            <p:cNvPr id="515" name="TextBox 514">
              <a:extLst>
                <a:ext uri="{FF2B5EF4-FFF2-40B4-BE49-F238E27FC236}">
                  <a16:creationId xmlns:a16="http://schemas.microsoft.com/office/drawing/2014/main" id="{0CAF33CC-CAEE-A86D-F56F-A1F44DD3F482}"/>
                </a:ext>
              </a:extLst>
            </p:cNvPr>
            <p:cNvSpPr txBox="1"/>
            <p:nvPr/>
          </p:nvSpPr>
          <p:spPr>
            <a:xfrm>
              <a:off x="6092307" y="2942746"/>
              <a:ext cx="1089154" cy="59385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B2B Partners</a:t>
              </a:r>
            </a:p>
          </p:txBody>
        </p:sp>
      </p:grpSp>
      <p:grpSp>
        <p:nvGrpSpPr>
          <p:cNvPr id="516" name="Group 515">
            <a:extLst>
              <a:ext uri="{FF2B5EF4-FFF2-40B4-BE49-F238E27FC236}">
                <a16:creationId xmlns:a16="http://schemas.microsoft.com/office/drawing/2014/main" id="{46DEE945-838A-84D6-78ED-72A99A846E32}"/>
              </a:ext>
            </a:extLst>
          </p:cNvPr>
          <p:cNvGrpSpPr/>
          <p:nvPr/>
        </p:nvGrpSpPr>
        <p:grpSpPr>
          <a:xfrm>
            <a:off x="1733330" y="2976173"/>
            <a:ext cx="2135956" cy="2426156"/>
            <a:chOff x="2272826" y="2936337"/>
            <a:chExt cx="2135956" cy="2426156"/>
          </a:xfrm>
        </p:grpSpPr>
        <p:grpSp>
          <p:nvGrpSpPr>
            <p:cNvPr id="517" name="Group 516">
              <a:extLst>
                <a:ext uri="{FF2B5EF4-FFF2-40B4-BE49-F238E27FC236}">
                  <a16:creationId xmlns:a16="http://schemas.microsoft.com/office/drawing/2014/main" id="{119D74B0-E871-5038-CA80-F7C25443EB86}"/>
                </a:ext>
              </a:extLst>
            </p:cNvPr>
            <p:cNvGrpSpPr/>
            <p:nvPr/>
          </p:nvGrpSpPr>
          <p:grpSpPr>
            <a:xfrm>
              <a:off x="3040093" y="2936337"/>
              <a:ext cx="672656" cy="1179673"/>
              <a:chOff x="3040093" y="2936337"/>
              <a:chExt cx="672656" cy="1179673"/>
            </a:xfrm>
          </p:grpSpPr>
          <p:cxnSp>
            <p:nvCxnSpPr>
              <p:cNvPr id="548" name="Straight Connector 547">
                <a:extLst>
                  <a:ext uri="{FF2B5EF4-FFF2-40B4-BE49-F238E27FC236}">
                    <a16:creationId xmlns:a16="http://schemas.microsoft.com/office/drawing/2014/main" id="{C86D34F6-ABF5-A1C0-BE68-0C3F7F611964}"/>
                  </a:ext>
                </a:extLst>
              </p:cNvPr>
              <p:cNvCxnSpPr>
                <a:cxnSpLocks/>
              </p:cNvCxnSpPr>
              <p:nvPr/>
            </p:nvCxnSpPr>
            <p:spPr>
              <a:xfrm>
                <a:off x="3366007" y="3165969"/>
                <a:ext cx="0" cy="9500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4" name="Group 553">
                <a:extLst>
                  <a:ext uri="{FF2B5EF4-FFF2-40B4-BE49-F238E27FC236}">
                    <a16:creationId xmlns:a16="http://schemas.microsoft.com/office/drawing/2014/main" id="{1C96B2FB-A220-2D1E-F081-76935F2E93FA}"/>
                  </a:ext>
                </a:extLst>
              </p:cNvPr>
              <p:cNvGrpSpPr/>
              <p:nvPr/>
            </p:nvGrpSpPr>
            <p:grpSpPr>
              <a:xfrm>
                <a:off x="3040093" y="2936337"/>
                <a:ext cx="672656" cy="429525"/>
                <a:chOff x="3040093" y="2936337"/>
                <a:chExt cx="672656" cy="429525"/>
              </a:xfrm>
            </p:grpSpPr>
            <p:sp>
              <p:nvSpPr>
                <p:cNvPr id="555" name="Google Shape;471;p8">
                  <a:extLst>
                    <a:ext uri="{FF2B5EF4-FFF2-40B4-BE49-F238E27FC236}">
                      <a16:creationId xmlns:a16="http://schemas.microsoft.com/office/drawing/2014/main" id="{3A37CF31-AB8B-94BF-E3F3-E306AE9E6DF9}"/>
                    </a:ext>
                  </a:extLst>
                </p:cNvPr>
                <p:cNvSpPr>
                  <a:spLocks noChangeAspect="1"/>
                </p:cNvSpPr>
                <p:nvPr/>
              </p:nvSpPr>
              <p:spPr>
                <a:xfrm>
                  <a:off x="3076505" y="2936337"/>
                  <a:ext cx="570118" cy="396837"/>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chemeClr val="bg1"/>
                </a:solidFill>
                <a:ln w="12700">
                  <a:solidFill>
                    <a:schemeClr val="bg1">
                      <a:lumMod val="50000"/>
                    </a:schemeClr>
                  </a:solid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ea typeface="Arial"/>
                    <a:cs typeface="Arial"/>
                    <a:sym typeface="Arial"/>
                  </a:endParaRPr>
                </a:p>
              </p:txBody>
            </p:sp>
            <p:sp>
              <p:nvSpPr>
                <p:cNvPr id="556" name="TextBox 555">
                  <a:extLst>
                    <a:ext uri="{FF2B5EF4-FFF2-40B4-BE49-F238E27FC236}">
                      <a16:creationId xmlns:a16="http://schemas.microsoft.com/office/drawing/2014/main" id="{CC8DBF82-89A4-2364-A5FD-0DBE4AC5C1BC}"/>
                    </a:ext>
                  </a:extLst>
                </p:cNvPr>
                <p:cNvSpPr txBox="1"/>
                <p:nvPr/>
              </p:nvSpPr>
              <p:spPr>
                <a:xfrm>
                  <a:off x="3040093" y="3027308"/>
                  <a:ext cx="672656"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Internet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SaaS</a:t>
                  </a:r>
                </a:p>
              </p:txBody>
            </p:sp>
          </p:grpSp>
        </p:grpSp>
        <p:grpSp>
          <p:nvGrpSpPr>
            <p:cNvPr id="518" name="Group 517">
              <a:extLst>
                <a:ext uri="{FF2B5EF4-FFF2-40B4-BE49-F238E27FC236}">
                  <a16:creationId xmlns:a16="http://schemas.microsoft.com/office/drawing/2014/main" id="{D814AA95-E39C-5B32-1543-2F011C5DCFE6}"/>
                </a:ext>
              </a:extLst>
            </p:cNvPr>
            <p:cNvGrpSpPr/>
            <p:nvPr/>
          </p:nvGrpSpPr>
          <p:grpSpPr>
            <a:xfrm>
              <a:off x="2272826" y="3944630"/>
              <a:ext cx="2135956" cy="1417863"/>
              <a:chOff x="2272826" y="3944630"/>
              <a:chExt cx="2135956" cy="1417863"/>
            </a:xfrm>
          </p:grpSpPr>
          <p:sp>
            <p:nvSpPr>
              <p:cNvPr id="519" name="Can 518">
                <a:extLst>
                  <a:ext uri="{FF2B5EF4-FFF2-40B4-BE49-F238E27FC236}">
                    <a16:creationId xmlns:a16="http://schemas.microsoft.com/office/drawing/2014/main" id="{E49E2148-D082-68A7-5CA0-3327D82DEAF6}"/>
                  </a:ext>
                </a:extLst>
              </p:cNvPr>
              <p:cNvSpPr/>
              <p:nvPr/>
            </p:nvSpPr>
            <p:spPr>
              <a:xfrm rot="10117488" flipH="1">
                <a:off x="3591580" y="4246554"/>
                <a:ext cx="36490" cy="990471"/>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520" name="Can 519">
                <a:extLst>
                  <a:ext uri="{FF2B5EF4-FFF2-40B4-BE49-F238E27FC236}">
                    <a16:creationId xmlns:a16="http://schemas.microsoft.com/office/drawing/2014/main" id="{61EDFE2B-611B-EC95-771A-5032E81DF191}"/>
                  </a:ext>
                </a:extLst>
              </p:cNvPr>
              <p:cNvSpPr/>
              <p:nvPr/>
            </p:nvSpPr>
            <p:spPr>
              <a:xfrm rot="11348668" flipH="1">
                <a:off x="3126652" y="4217914"/>
                <a:ext cx="36490" cy="990471"/>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521" name="Can 520">
                <a:extLst>
                  <a:ext uri="{FF2B5EF4-FFF2-40B4-BE49-F238E27FC236}">
                    <a16:creationId xmlns:a16="http://schemas.microsoft.com/office/drawing/2014/main" id="{333E28DE-745D-D2AC-4996-B6A9A2694B6A}"/>
                  </a:ext>
                </a:extLst>
              </p:cNvPr>
              <p:cNvSpPr/>
              <p:nvPr/>
            </p:nvSpPr>
            <p:spPr>
              <a:xfrm rot="13463193" flipH="1">
                <a:off x="2750016" y="4162814"/>
                <a:ext cx="36490" cy="1042600"/>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522" name="Can 521">
                <a:extLst>
                  <a:ext uri="{FF2B5EF4-FFF2-40B4-BE49-F238E27FC236}">
                    <a16:creationId xmlns:a16="http://schemas.microsoft.com/office/drawing/2014/main" id="{940FF50A-8444-6416-4746-BA3888565133}"/>
                  </a:ext>
                </a:extLst>
              </p:cNvPr>
              <p:cNvSpPr/>
              <p:nvPr/>
            </p:nvSpPr>
            <p:spPr>
              <a:xfrm rot="8347029" flipH="1">
                <a:off x="3870386" y="4098525"/>
                <a:ext cx="36490" cy="1042600"/>
              </a:xfrm>
              <a:prstGeom prst="can">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grpSp>
            <p:nvGrpSpPr>
              <p:cNvPr id="523" name="Group 522">
                <a:extLst>
                  <a:ext uri="{FF2B5EF4-FFF2-40B4-BE49-F238E27FC236}">
                    <a16:creationId xmlns:a16="http://schemas.microsoft.com/office/drawing/2014/main" id="{FE94F894-76E2-1A1D-A4BE-8DBA498603B5}"/>
                  </a:ext>
                </a:extLst>
              </p:cNvPr>
              <p:cNvGrpSpPr/>
              <p:nvPr/>
            </p:nvGrpSpPr>
            <p:grpSpPr>
              <a:xfrm>
                <a:off x="4105343" y="4943528"/>
                <a:ext cx="303439" cy="206472"/>
                <a:chOff x="5170004" y="5253566"/>
                <a:chExt cx="780836" cy="531309"/>
              </a:xfrm>
            </p:grpSpPr>
            <p:sp>
              <p:nvSpPr>
                <p:cNvPr id="546" name="Freeform 64">
                  <a:extLst>
                    <a:ext uri="{FF2B5EF4-FFF2-40B4-BE49-F238E27FC236}">
                      <a16:creationId xmlns:a16="http://schemas.microsoft.com/office/drawing/2014/main" id="{B59962DA-9204-EA07-D20E-8AF2103F021B}"/>
                    </a:ext>
                  </a:extLst>
                </p:cNvPr>
                <p:cNvSpPr>
                  <a:spLocks noChangeArrowheads="1"/>
                </p:cNvSpPr>
                <p:nvPr/>
              </p:nvSpPr>
              <p:spPr bwMode="auto">
                <a:xfrm>
                  <a:off x="5170004" y="5253566"/>
                  <a:ext cx="780836" cy="531309"/>
                </a:xfrm>
                <a:prstGeom prst="roundRect">
                  <a:avLst>
                    <a:gd name="adj" fmla="val 9976"/>
                  </a:avLst>
                </a:prstGeom>
                <a:solidFill>
                  <a:schemeClr val="bg1"/>
                </a:solidFill>
                <a:ln w="9525">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500" b="0" i="0" u="none" strike="noStrike" kern="0" cap="none" spc="0" normalizeH="0" baseline="0" noProof="0">
                    <a:ln>
                      <a:noFill/>
                    </a:ln>
                    <a:solidFill>
                      <a:srgbClr val="000000"/>
                    </a:solidFill>
                    <a:effectLst/>
                    <a:uLnTx/>
                    <a:uFillTx/>
                    <a:ea typeface="+mn-ea"/>
                    <a:cs typeface="Arial"/>
                    <a:sym typeface="Arial"/>
                  </a:endParaRPr>
                </a:p>
              </p:txBody>
            </p:sp>
            <p:sp>
              <p:nvSpPr>
                <p:cNvPr id="547" name="Google Shape;5598;p13">
                  <a:extLst>
                    <a:ext uri="{FF2B5EF4-FFF2-40B4-BE49-F238E27FC236}">
                      <a16:creationId xmlns:a16="http://schemas.microsoft.com/office/drawing/2014/main" id="{5D5DEC48-6044-9057-3EE3-EF6FB48E6A72}"/>
                    </a:ext>
                  </a:extLst>
                </p:cNvPr>
                <p:cNvSpPr/>
                <p:nvPr/>
              </p:nvSpPr>
              <p:spPr>
                <a:xfrm>
                  <a:off x="5373597" y="5346893"/>
                  <a:ext cx="361485" cy="357847"/>
                </a:xfrm>
                <a:custGeom>
                  <a:avLst/>
                  <a:gdLst/>
                  <a:ahLst/>
                  <a:cxnLst/>
                  <a:rect l="l" t="t" r="r" b="b"/>
                  <a:pathLst>
                    <a:path w="404173" h="400104" extrusionOk="0">
                      <a:moveTo>
                        <a:pt x="390853" y="333319"/>
                      </a:moveTo>
                      <a:cubicBezTo>
                        <a:pt x="398209" y="333319"/>
                        <a:pt x="404173" y="339347"/>
                        <a:pt x="404173" y="346784"/>
                      </a:cubicBezTo>
                      <a:cubicBezTo>
                        <a:pt x="404173" y="354220"/>
                        <a:pt x="398209" y="360248"/>
                        <a:pt x="390853" y="360248"/>
                      </a:cubicBezTo>
                      <a:cubicBezTo>
                        <a:pt x="383497" y="360248"/>
                        <a:pt x="377534" y="354220"/>
                        <a:pt x="377534" y="346784"/>
                      </a:cubicBezTo>
                      <a:cubicBezTo>
                        <a:pt x="377534" y="339347"/>
                        <a:pt x="383497" y="333319"/>
                        <a:pt x="390853" y="333319"/>
                      </a:cubicBezTo>
                      <a:close/>
                      <a:moveTo>
                        <a:pt x="13319" y="333319"/>
                      </a:moveTo>
                      <a:cubicBezTo>
                        <a:pt x="20675" y="333319"/>
                        <a:pt x="26639" y="339347"/>
                        <a:pt x="26639" y="346784"/>
                      </a:cubicBezTo>
                      <a:cubicBezTo>
                        <a:pt x="26639" y="354220"/>
                        <a:pt x="20675" y="360248"/>
                        <a:pt x="13319" y="360248"/>
                      </a:cubicBezTo>
                      <a:cubicBezTo>
                        <a:pt x="5963" y="360248"/>
                        <a:pt x="0" y="354220"/>
                        <a:pt x="0" y="346784"/>
                      </a:cubicBezTo>
                      <a:cubicBezTo>
                        <a:pt x="0" y="339347"/>
                        <a:pt x="5963" y="333319"/>
                        <a:pt x="13319" y="333319"/>
                      </a:cubicBezTo>
                      <a:close/>
                      <a:moveTo>
                        <a:pt x="13319" y="280605"/>
                      </a:moveTo>
                      <a:cubicBezTo>
                        <a:pt x="20675" y="280605"/>
                        <a:pt x="26639" y="286633"/>
                        <a:pt x="26639" y="294069"/>
                      </a:cubicBezTo>
                      <a:lnTo>
                        <a:pt x="26639" y="294810"/>
                      </a:lnTo>
                      <a:cubicBezTo>
                        <a:pt x="26639" y="302246"/>
                        <a:pt x="20675" y="308275"/>
                        <a:pt x="13319" y="308275"/>
                      </a:cubicBezTo>
                      <a:cubicBezTo>
                        <a:pt x="5963" y="308275"/>
                        <a:pt x="0" y="302246"/>
                        <a:pt x="0" y="294810"/>
                      </a:cubicBezTo>
                      <a:lnTo>
                        <a:pt x="0" y="294069"/>
                      </a:lnTo>
                      <a:cubicBezTo>
                        <a:pt x="0" y="286633"/>
                        <a:pt x="5963" y="280605"/>
                        <a:pt x="13319" y="280605"/>
                      </a:cubicBezTo>
                      <a:close/>
                      <a:moveTo>
                        <a:pt x="390853" y="280604"/>
                      </a:moveTo>
                      <a:cubicBezTo>
                        <a:pt x="398209" y="280604"/>
                        <a:pt x="404173" y="286633"/>
                        <a:pt x="404173" y="294069"/>
                      </a:cubicBezTo>
                      <a:lnTo>
                        <a:pt x="404173" y="294810"/>
                      </a:lnTo>
                      <a:cubicBezTo>
                        <a:pt x="404173" y="302246"/>
                        <a:pt x="398209" y="308274"/>
                        <a:pt x="390853" y="308274"/>
                      </a:cubicBezTo>
                      <a:cubicBezTo>
                        <a:pt x="383497" y="308274"/>
                        <a:pt x="377534" y="302246"/>
                        <a:pt x="377534" y="294810"/>
                      </a:cubicBezTo>
                      <a:lnTo>
                        <a:pt x="377534" y="294069"/>
                      </a:lnTo>
                      <a:cubicBezTo>
                        <a:pt x="377534" y="286633"/>
                        <a:pt x="383497" y="280604"/>
                        <a:pt x="390853" y="280604"/>
                      </a:cubicBezTo>
                      <a:close/>
                      <a:moveTo>
                        <a:pt x="390853" y="228227"/>
                      </a:moveTo>
                      <a:cubicBezTo>
                        <a:pt x="398209" y="228227"/>
                        <a:pt x="404173" y="234255"/>
                        <a:pt x="404173" y="241691"/>
                      </a:cubicBezTo>
                      <a:lnTo>
                        <a:pt x="404173" y="242365"/>
                      </a:lnTo>
                      <a:cubicBezTo>
                        <a:pt x="404173" y="249801"/>
                        <a:pt x="398209" y="255829"/>
                        <a:pt x="390853" y="255829"/>
                      </a:cubicBezTo>
                      <a:lnTo>
                        <a:pt x="390853" y="255897"/>
                      </a:lnTo>
                      <a:cubicBezTo>
                        <a:pt x="383497" y="255897"/>
                        <a:pt x="377534" y="249868"/>
                        <a:pt x="377534" y="242432"/>
                      </a:cubicBezTo>
                      <a:lnTo>
                        <a:pt x="377534" y="241691"/>
                      </a:lnTo>
                      <a:cubicBezTo>
                        <a:pt x="377534" y="234255"/>
                        <a:pt x="383497" y="228227"/>
                        <a:pt x="390853" y="228227"/>
                      </a:cubicBezTo>
                      <a:close/>
                      <a:moveTo>
                        <a:pt x="13319" y="228227"/>
                      </a:moveTo>
                      <a:cubicBezTo>
                        <a:pt x="20675" y="228227"/>
                        <a:pt x="26639" y="234255"/>
                        <a:pt x="26639" y="241692"/>
                      </a:cubicBezTo>
                      <a:lnTo>
                        <a:pt x="26639" y="242365"/>
                      </a:lnTo>
                      <a:cubicBezTo>
                        <a:pt x="26639" y="249801"/>
                        <a:pt x="20675" y="255830"/>
                        <a:pt x="13319" y="255830"/>
                      </a:cubicBezTo>
                      <a:cubicBezTo>
                        <a:pt x="5963" y="255830"/>
                        <a:pt x="0" y="249801"/>
                        <a:pt x="0" y="242365"/>
                      </a:cubicBezTo>
                      <a:lnTo>
                        <a:pt x="0" y="241692"/>
                      </a:lnTo>
                      <a:cubicBezTo>
                        <a:pt x="0" y="234255"/>
                        <a:pt x="5963" y="228227"/>
                        <a:pt x="13319" y="228227"/>
                      </a:cubicBezTo>
                      <a:close/>
                      <a:moveTo>
                        <a:pt x="240745" y="183389"/>
                      </a:moveTo>
                      <a:cubicBezTo>
                        <a:pt x="235228" y="183389"/>
                        <a:pt x="230756" y="187910"/>
                        <a:pt x="230756" y="193488"/>
                      </a:cubicBezTo>
                      <a:lnTo>
                        <a:pt x="230756" y="222706"/>
                      </a:lnTo>
                      <a:cubicBezTo>
                        <a:pt x="230756" y="228283"/>
                        <a:pt x="235228" y="232805"/>
                        <a:pt x="240745" y="232805"/>
                      </a:cubicBezTo>
                      <a:lnTo>
                        <a:pt x="269715" y="232805"/>
                      </a:lnTo>
                      <a:cubicBezTo>
                        <a:pt x="275232" y="232805"/>
                        <a:pt x="279704" y="228283"/>
                        <a:pt x="279704" y="222706"/>
                      </a:cubicBezTo>
                      <a:lnTo>
                        <a:pt x="279704" y="193488"/>
                      </a:lnTo>
                      <a:cubicBezTo>
                        <a:pt x="279704" y="187910"/>
                        <a:pt x="275232" y="183389"/>
                        <a:pt x="269715" y="183389"/>
                      </a:cubicBezTo>
                      <a:close/>
                      <a:moveTo>
                        <a:pt x="134457" y="183389"/>
                      </a:moveTo>
                      <a:cubicBezTo>
                        <a:pt x="128940" y="183389"/>
                        <a:pt x="124468" y="187910"/>
                        <a:pt x="124468" y="193488"/>
                      </a:cubicBezTo>
                      <a:lnTo>
                        <a:pt x="124468" y="222706"/>
                      </a:lnTo>
                      <a:cubicBezTo>
                        <a:pt x="124468" y="228283"/>
                        <a:pt x="128940" y="232805"/>
                        <a:pt x="134457" y="232805"/>
                      </a:cubicBezTo>
                      <a:lnTo>
                        <a:pt x="163427" y="232805"/>
                      </a:lnTo>
                      <a:cubicBezTo>
                        <a:pt x="168944" y="232805"/>
                        <a:pt x="173416" y="228283"/>
                        <a:pt x="173416" y="222706"/>
                      </a:cubicBezTo>
                      <a:lnTo>
                        <a:pt x="173416" y="193488"/>
                      </a:lnTo>
                      <a:cubicBezTo>
                        <a:pt x="173416" y="187910"/>
                        <a:pt x="168944" y="183389"/>
                        <a:pt x="163427" y="183389"/>
                      </a:cubicBezTo>
                      <a:close/>
                      <a:moveTo>
                        <a:pt x="390853" y="175916"/>
                      </a:moveTo>
                      <a:cubicBezTo>
                        <a:pt x="398209" y="175916"/>
                        <a:pt x="404173" y="181944"/>
                        <a:pt x="404173" y="189381"/>
                      </a:cubicBezTo>
                      <a:lnTo>
                        <a:pt x="404173" y="190121"/>
                      </a:lnTo>
                      <a:cubicBezTo>
                        <a:pt x="404173" y="197558"/>
                        <a:pt x="398209" y="203586"/>
                        <a:pt x="390853" y="203586"/>
                      </a:cubicBezTo>
                      <a:cubicBezTo>
                        <a:pt x="383497" y="203586"/>
                        <a:pt x="377534" y="197558"/>
                        <a:pt x="377534" y="190121"/>
                      </a:cubicBezTo>
                      <a:lnTo>
                        <a:pt x="377534" y="189381"/>
                      </a:lnTo>
                      <a:cubicBezTo>
                        <a:pt x="377534" y="181944"/>
                        <a:pt x="383497" y="175916"/>
                        <a:pt x="390853" y="175916"/>
                      </a:cubicBezTo>
                      <a:close/>
                      <a:moveTo>
                        <a:pt x="13319" y="175849"/>
                      </a:moveTo>
                      <a:cubicBezTo>
                        <a:pt x="20675" y="175849"/>
                        <a:pt x="26639" y="181877"/>
                        <a:pt x="26639" y="189314"/>
                      </a:cubicBezTo>
                      <a:lnTo>
                        <a:pt x="26639" y="190054"/>
                      </a:lnTo>
                      <a:cubicBezTo>
                        <a:pt x="26675" y="197491"/>
                        <a:pt x="20742" y="203549"/>
                        <a:pt x="13386" y="203586"/>
                      </a:cubicBezTo>
                      <a:cubicBezTo>
                        <a:pt x="13364" y="203586"/>
                        <a:pt x="13342" y="203586"/>
                        <a:pt x="13319" y="203586"/>
                      </a:cubicBezTo>
                      <a:lnTo>
                        <a:pt x="13319" y="203519"/>
                      </a:lnTo>
                      <a:cubicBezTo>
                        <a:pt x="5963" y="203519"/>
                        <a:pt x="0" y="197491"/>
                        <a:pt x="0" y="190054"/>
                      </a:cubicBezTo>
                      <a:lnTo>
                        <a:pt x="0" y="189314"/>
                      </a:lnTo>
                      <a:cubicBezTo>
                        <a:pt x="0" y="181877"/>
                        <a:pt x="5963" y="175849"/>
                        <a:pt x="13319" y="175849"/>
                      </a:cubicBezTo>
                      <a:close/>
                      <a:moveTo>
                        <a:pt x="240745" y="163192"/>
                      </a:moveTo>
                      <a:lnTo>
                        <a:pt x="269715" y="163192"/>
                      </a:lnTo>
                      <a:cubicBezTo>
                        <a:pt x="286251" y="163229"/>
                        <a:pt x="299647" y="176771"/>
                        <a:pt x="299683" y="193488"/>
                      </a:cubicBezTo>
                      <a:lnTo>
                        <a:pt x="299683" y="222706"/>
                      </a:lnTo>
                      <a:cubicBezTo>
                        <a:pt x="299683" y="239438"/>
                        <a:pt x="286266" y="253002"/>
                        <a:pt x="269715" y="253002"/>
                      </a:cubicBezTo>
                      <a:lnTo>
                        <a:pt x="240745" y="253002"/>
                      </a:lnTo>
                      <a:cubicBezTo>
                        <a:pt x="224194" y="253002"/>
                        <a:pt x="210777" y="239438"/>
                        <a:pt x="210777" y="222706"/>
                      </a:cubicBezTo>
                      <a:lnTo>
                        <a:pt x="210777" y="193488"/>
                      </a:lnTo>
                      <a:cubicBezTo>
                        <a:pt x="210814" y="176771"/>
                        <a:pt x="224209" y="163229"/>
                        <a:pt x="240745" y="163192"/>
                      </a:cubicBezTo>
                      <a:close/>
                      <a:moveTo>
                        <a:pt x="134457" y="163192"/>
                      </a:moveTo>
                      <a:lnTo>
                        <a:pt x="163427" y="163192"/>
                      </a:lnTo>
                      <a:cubicBezTo>
                        <a:pt x="179963" y="163229"/>
                        <a:pt x="193359" y="176771"/>
                        <a:pt x="193395" y="193488"/>
                      </a:cubicBezTo>
                      <a:lnTo>
                        <a:pt x="193395" y="222706"/>
                      </a:lnTo>
                      <a:cubicBezTo>
                        <a:pt x="193395" y="239438"/>
                        <a:pt x="179978" y="253002"/>
                        <a:pt x="163427" y="253002"/>
                      </a:cubicBezTo>
                      <a:lnTo>
                        <a:pt x="134457" y="253002"/>
                      </a:lnTo>
                      <a:cubicBezTo>
                        <a:pt x="117906" y="253002"/>
                        <a:pt x="104489" y="239438"/>
                        <a:pt x="104489" y="222706"/>
                      </a:cubicBezTo>
                      <a:lnTo>
                        <a:pt x="104489" y="193488"/>
                      </a:lnTo>
                      <a:cubicBezTo>
                        <a:pt x="104526" y="176771"/>
                        <a:pt x="117921" y="163229"/>
                        <a:pt x="134457" y="163192"/>
                      </a:cubicBezTo>
                      <a:close/>
                      <a:moveTo>
                        <a:pt x="390862" y="124279"/>
                      </a:moveTo>
                      <a:cubicBezTo>
                        <a:pt x="398087" y="124281"/>
                        <a:pt x="403993" y="130106"/>
                        <a:pt x="404173" y="137407"/>
                      </a:cubicBezTo>
                      <a:lnTo>
                        <a:pt x="404173" y="137744"/>
                      </a:lnTo>
                      <a:cubicBezTo>
                        <a:pt x="404173" y="145180"/>
                        <a:pt x="398210" y="151208"/>
                        <a:pt x="390854" y="151208"/>
                      </a:cubicBezTo>
                      <a:cubicBezTo>
                        <a:pt x="383498" y="151206"/>
                        <a:pt x="377537" y="145176"/>
                        <a:pt x="377539" y="137740"/>
                      </a:cubicBezTo>
                      <a:cubicBezTo>
                        <a:pt x="377541" y="130303"/>
                        <a:pt x="383506" y="124277"/>
                        <a:pt x="390862" y="124279"/>
                      </a:cubicBezTo>
                      <a:close/>
                      <a:moveTo>
                        <a:pt x="13319" y="124279"/>
                      </a:moveTo>
                      <a:cubicBezTo>
                        <a:pt x="20675" y="124279"/>
                        <a:pt x="26639" y="130307"/>
                        <a:pt x="26639" y="137744"/>
                      </a:cubicBezTo>
                      <a:lnTo>
                        <a:pt x="26639" y="138080"/>
                      </a:lnTo>
                      <a:cubicBezTo>
                        <a:pt x="26458" y="145385"/>
                        <a:pt x="20547" y="151211"/>
                        <a:pt x="13319" y="151209"/>
                      </a:cubicBezTo>
                      <a:lnTo>
                        <a:pt x="13319" y="151208"/>
                      </a:lnTo>
                      <a:cubicBezTo>
                        <a:pt x="5963" y="151208"/>
                        <a:pt x="0" y="145180"/>
                        <a:pt x="0" y="137744"/>
                      </a:cubicBezTo>
                      <a:cubicBezTo>
                        <a:pt x="0" y="130307"/>
                        <a:pt x="5963" y="124279"/>
                        <a:pt x="13319" y="124279"/>
                      </a:cubicBezTo>
                      <a:close/>
                      <a:moveTo>
                        <a:pt x="240745" y="77826"/>
                      </a:moveTo>
                      <a:cubicBezTo>
                        <a:pt x="235228" y="77826"/>
                        <a:pt x="230756" y="82347"/>
                        <a:pt x="230756" y="87925"/>
                      </a:cubicBezTo>
                      <a:lnTo>
                        <a:pt x="230756" y="117210"/>
                      </a:lnTo>
                      <a:cubicBezTo>
                        <a:pt x="230756" y="122788"/>
                        <a:pt x="235228" y="127309"/>
                        <a:pt x="240745" y="127309"/>
                      </a:cubicBezTo>
                      <a:lnTo>
                        <a:pt x="269715" y="127309"/>
                      </a:lnTo>
                      <a:cubicBezTo>
                        <a:pt x="275232" y="127309"/>
                        <a:pt x="279704" y="122788"/>
                        <a:pt x="279704" y="117210"/>
                      </a:cubicBezTo>
                      <a:lnTo>
                        <a:pt x="279704" y="87925"/>
                      </a:lnTo>
                      <a:cubicBezTo>
                        <a:pt x="279704" y="82347"/>
                        <a:pt x="275232" y="77826"/>
                        <a:pt x="269715" y="77826"/>
                      </a:cubicBezTo>
                      <a:close/>
                      <a:moveTo>
                        <a:pt x="134457" y="77826"/>
                      </a:moveTo>
                      <a:cubicBezTo>
                        <a:pt x="128940" y="77826"/>
                        <a:pt x="124468" y="82347"/>
                        <a:pt x="124468" y="87925"/>
                      </a:cubicBezTo>
                      <a:lnTo>
                        <a:pt x="124468" y="117210"/>
                      </a:lnTo>
                      <a:cubicBezTo>
                        <a:pt x="124468" y="122788"/>
                        <a:pt x="128940" y="127309"/>
                        <a:pt x="134457" y="127309"/>
                      </a:cubicBezTo>
                      <a:lnTo>
                        <a:pt x="163427" y="127309"/>
                      </a:lnTo>
                      <a:cubicBezTo>
                        <a:pt x="168944" y="127309"/>
                        <a:pt x="173416" y="122788"/>
                        <a:pt x="173416" y="117210"/>
                      </a:cubicBezTo>
                      <a:lnTo>
                        <a:pt x="173416" y="87925"/>
                      </a:lnTo>
                      <a:cubicBezTo>
                        <a:pt x="173416" y="82347"/>
                        <a:pt x="168944" y="77826"/>
                        <a:pt x="163427" y="77826"/>
                      </a:cubicBezTo>
                      <a:close/>
                      <a:moveTo>
                        <a:pt x="240745" y="57629"/>
                      </a:moveTo>
                      <a:lnTo>
                        <a:pt x="269715" y="57629"/>
                      </a:lnTo>
                      <a:cubicBezTo>
                        <a:pt x="286251" y="57666"/>
                        <a:pt x="299647" y="71208"/>
                        <a:pt x="299683" y="87925"/>
                      </a:cubicBezTo>
                      <a:lnTo>
                        <a:pt x="299683" y="117210"/>
                      </a:lnTo>
                      <a:cubicBezTo>
                        <a:pt x="299647" y="133927"/>
                        <a:pt x="286251" y="147469"/>
                        <a:pt x="269715" y="147506"/>
                      </a:cubicBezTo>
                      <a:lnTo>
                        <a:pt x="240745" y="147506"/>
                      </a:lnTo>
                      <a:cubicBezTo>
                        <a:pt x="224209" y="147469"/>
                        <a:pt x="210814" y="133927"/>
                        <a:pt x="210777" y="117210"/>
                      </a:cubicBezTo>
                      <a:lnTo>
                        <a:pt x="210777" y="87925"/>
                      </a:lnTo>
                      <a:cubicBezTo>
                        <a:pt x="210814" y="71208"/>
                        <a:pt x="224209" y="57666"/>
                        <a:pt x="240745" y="57629"/>
                      </a:cubicBezTo>
                      <a:close/>
                      <a:moveTo>
                        <a:pt x="134457" y="57629"/>
                      </a:moveTo>
                      <a:lnTo>
                        <a:pt x="163427" y="57629"/>
                      </a:lnTo>
                      <a:cubicBezTo>
                        <a:pt x="179963" y="57666"/>
                        <a:pt x="193359" y="71208"/>
                        <a:pt x="193395" y="87925"/>
                      </a:cubicBezTo>
                      <a:lnTo>
                        <a:pt x="193395" y="117210"/>
                      </a:lnTo>
                      <a:cubicBezTo>
                        <a:pt x="193359" y="133927"/>
                        <a:pt x="179963" y="147469"/>
                        <a:pt x="163427" y="147506"/>
                      </a:cubicBezTo>
                      <a:lnTo>
                        <a:pt x="134457" y="147506"/>
                      </a:lnTo>
                      <a:cubicBezTo>
                        <a:pt x="117922" y="147469"/>
                        <a:pt x="104526" y="133927"/>
                        <a:pt x="104489" y="117210"/>
                      </a:cubicBezTo>
                      <a:lnTo>
                        <a:pt x="104489" y="87925"/>
                      </a:lnTo>
                      <a:cubicBezTo>
                        <a:pt x="104526" y="71208"/>
                        <a:pt x="117921" y="57666"/>
                        <a:pt x="134457" y="57629"/>
                      </a:cubicBezTo>
                      <a:close/>
                      <a:moveTo>
                        <a:pt x="56606" y="40528"/>
                      </a:moveTo>
                      <a:cubicBezTo>
                        <a:pt x="62123" y="40528"/>
                        <a:pt x="66596" y="45049"/>
                        <a:pt x="66596" y="50627"/>
                      </a:cubicBezTo>
                      <a:lnTo>
                        <a:pt x="66596" y="356344"/>
                      </a:lnTo>
                      <a:cubicBezTo>
                        <a:pt x="66596" y="369357"/>
                        <a:pt x="77032" y="379907"/>
                        <a:pt x="89905" y="379907"/>
                      </a:cubicBezTo>
                      <a:lnTo>
                        <a:pt x="157633" y="379907"/>
                      </a:lnTo>
                      <a:lnTo>
                        <a:pt x="157633" y="320797"/>
                      </a:lnTo>
                      <a:cubicBezTo>
                        <a:pt x="157670" y="304080"/>
                        <a:pt x="171066" y="290538"/>
                        <a:pt x="187602" y="290501"/>
                      </a:cubicBezTo>
                      <a:lnTo>
                        <a:pt x="216571" y="290501"/>
                      </a:lnTo>
                      <a:cubicBezTo>
                        <a:pt x="233107" y="290538"/>
                        <a:pt x="246503" y="304080"/>
                        <a:pt x="246539" y="320797"/>
                      </a:cubicBezTo>
                      <a:lnTo>
                        <a:pt x="246539" y="379907"/>
                      </a:lnTo>
                      <a:lnTo>
                        <a:pt x="314268" y="379907"/>
                      </a:lnTo>
                      <a:cubicBezTo>
                        <a:pt x="327141" y="379907"/>
                        <a:pt x="337577" y="369357"/>
                        <a:pt x="337577" y="356344"/>
                      </a:cubicBezTo>
                      <a:lnTo>
                        <a:pt x="337577" y="50627"/>
                      </a:lnTo>
                      <a:cubicBezTo>
                        <a:pt x="337577" y="45049"/>
                        <a:pt x="342049" y="40528"/>
                        <a:pt x="347566" y="40528"/>
                      </a:cubicBezTo>
                      <a:cubicBezTo>
                        <a:pt x="353083" y="40528"/>
                        <a:pt x="357556" y="45049"/>
                        <a:pt x="357556" y="50627"/>
                      </a:cubicBezTo>
                      <a:lnTo>
                        <a:pt x="357556" y="356344"/>
                      </a:lnTo>
                      <a:cubicBezTo>
                        <a:pt x="357519" y="380496"/>
                        <a:pt x="338160" y="400067"/>
                        <a:pt x="314268" y="400104"/>
                      </a:cubicBezTo>
                      <a:lnTo>
                        <a:pt x="236550" y="400104"/>
                      </a:lnTo>
                      <a:cubicBezTo>
                        <a:pt x="231033" y="400104"/>
                        <a:pt x="226560" y="395583"/>
                        <a:pt x="226560" y="390005"/>
                      </a:cubicBezTo>
                      <a:lnTo>
                        <a:pt x="226560" y="320797"/>
                      </a:lnTo>
                      <a:cubicBezTo>
                        <a:pt x="226560" y="315219"/>
                        <a:pt x="222088" y="310698"/>
                        <a:pt x="216571" y="310698"/>
                      </a:cubicBezTo>
                      <a:lnTo>
                        <a:pt x="187602" y="310698"/>
                      </a:lnTo>
                      <a:cubicBezTo>
                        <a:pt x="182085" y="310698"/>
                        <a:pt x="177612" y="315219"/>
                        <a:pt x="177612" y="320797"/>
                      </a:cubicBezTo>
                      <a:lnTo>
                        <a:pt x="177612" y="390005"/>
                      </a:lnTo>
                      <a:cubicBezTo>
                        <a:pt x="177612" y="395583"/>
                        <a:pt x="173140" y="400104"/>
                        <a:pt x="167623" y="400104"/>
                      </a:cubicBezTo>
                      <a:lnTo>
                        <a:pt x="89905" y="400104"/>
                      </a:lnTo>
                      <a:cubicBezTo>
                        <a:pt x="66013" y="400067"/>
                        <a:pt x="46654" y="380496"/>
                        <a:pt x="46617" y="356344"/>
                      </a:cubicBezTo>
                      <a:lnTo>
                        <a:pt x="46617" y="50627"/>
                      </a:lnTo>
                      <a:cubicBezTo>
                        <a:pt x="46617" y="45049"/>
                        <a:pt x="51089" y="40528"/>
                        <a:pt x="56606" y="40528"/>
                      </a:cubicBezTo>
                      <a:close/>
                      <a:moveTo>
                        <a:pt x="56606" y="0"/>
                      </a:moveTo>
                      <a:lnTo>
                        <a:pt x="347566" y="0"/>
                      </a:lnTo>
                      <a:cubicBezTo>
                        <a:pt x="353083" y="0"/>
                        <a:pt x="357556" y="4521"/>
                        <a:pt x="357556" y="10099"/>
                      </a:cubicBezTo>
                      <a:cubicBezTo>
                        <a:pt x="357556" y="15676"/>
                        <a:pt x="353083" y="20197"/>
                        <a:pt x="347566" y="20197"/>
                      </a:cubicBezTo>
                      <a:lnTo>
                        <a:pt x="56606" y="20197"/>
                      </a:lnTo>
                      <a:cubicBezTo>
                        <a:pt x="51089" y="20197"/>
                        <a:pt x="46617" y="15676"/>
                        <a:pt x="46617" y="10099"/>
                      </a:cubicBezTo>
                      <a:cubicBezTo>
                        <a:pt x="46617" y="4521"/>
                        <a:pt x="51089" y="0"/>
                        <a:pt x="56606"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75757"/>
                    </a:buClr>
                    <a:buSzPts val="1800"/>
                    <a:buFont typeface="Calibri"/>
                    <a:buNone/>
                    <a:tabLst/>
                    <a:defRPr/>
                  </a:pPr>
                  <a:endParaRPr kumimoji="0" sz="700" b="1" i="0" u="none" strike="noStrike" kern="1200" cap="none" spc="0" normalizeH="0" baseline="0" noProof="0">
                    <a:ln>
                      <a:noFill/>
                    </a:ln>
                    <a:solidFill>
                      <a:srgbClr val="575757">
                        <a:lumMod val="50000"/>
                      </a:srgbClr>
                    </a:solidFill>
                    <a:effectLst/>
                    <a:uLnTx/>
                    <a:uFillTx/>
                    <a:ea typeface="Arial"/>
                    <a:cs typeface="Arial"/>
                    <a:sym typeface="Arial"/>
                  </a:endParaRPr>
                </a:p>
              </p:txBody>
            </p:sp>
          </p:grpSp>
          <p:grpSp>
            <p:nvGrpSpPr>
              <p:cNvPr id="524" name="Group 523">
                <a:extLst>
                  <a:ext uri="{FF2B5EF4-FFF2-40B4-BE49-F238E27FC236}">
                    <a16:creationId xmlns:a16="http://schemas.microsoft.com/office/drawing/2014/main" id="{EE7D8630-743F-A879-6BD3-8A93B9B42EC1}"/>
                  </a:ext>
                </a:extLst>
              </p:cNvPr>
              <p:cNvGrpSpPr/>
              <p:nvPr/>
            </p:nvGrpSpPr>
            <p:grpSpPr>
              <a:xfrm>
                <a:off x="2272826" y="4941411"/>
                <a:ext cx="303439" cy="206472"/>
                <a:chOff x="5170004" y="5245396"/>
                <a:chExt cx="780836" cy="531309"/>
              </a:xfrm>
            </p:grpSpPr>
            <p:sp>
              <p:nvSpPr>
                <p:cNvPr id="544" name="Freeform 64">
                  <a:extLst>
                    <a:ext uri="{FF2B5EF4-FFF2-40B4-BE49-F238E27FC236}">
                      <a16:creationId xmlns:a16="http://schemas.microsoft.com/office/drawing/2014/main" id="{0F4E1900-938B-3751-D0CB-8F2EC7AE6C6D}"/>
                    </a:ext>
                  </a:extLst>
                </p:cNvPr>
                <p:cNvSpPr>
                  <a:spLocks noChangeArrowheads="1"/>
                </p:cNvSpPr>
                <p:nvPr/>
              </p:nvSpPr>
              <p:spPr bwMode="auto">
                <a:xfrm>
                  <a:off x="5170004" y="5245396"/>
                  <a:ext cx="780836" cy="531309"/>
                </a:xfrm>
                <a:prstGeom prst="roundRect">
                  <a:avLst>
                    <a:gd name="adj" fmla="val 9976"/>
                  </a:avLst>
                </a:prstGeom>
                <a:solidFill>
                  <a:schemeClr val="bg1"/>
                </a:solidFill>
                <a:ln w="9525">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500" b="0" i="0" u="none" strike="noStrike" kern="0" cap="none" spc="0" normalizeH="0" baseline="0" noProof="0">
                    <a:ln>
                      <a:noFill/>
                    </a:ln>
                    <a:solidFill>
                      <a:srgbClr val="000000"/>
                    </a:solidFill>
                    <a:effectLst/>
                    <a:uLnTx/>
                    <a:uFillTx/>
                    <a:ea typeface="+mn-ea"/>
                    <a:cs typeface="Arial"/>
                    <a:sym typeface="Arial"/>
                  </a:endParaRPr>
                </a:p>
              </p:txBody>
            </p:sp>
            <p:sp>
              <p:nvSpPr>
                <p:cNvPr id="545" name="Google Shape;5598;p13">
                  <a:extLst>
                    <a:ext uri="{FF2B5EF4-FFF2-40B4-BE49-F238E27FC236}">
                      <a16:creationId xmlns:a16="http://schemas.microsoft.com/office/drawing/2014/main" id="{2CA242B9-1CE0-2071-FAF7-56FBE9587C5F}"/>
                    </a:ext>
                  </a:extLst>
                </p:cNvPr>
                <p:cNvSpPr/>
                <p:nvPr/>
              </p:nvSpPr>
              <p:spPr>
                <a:xfrm>
                  <a:off x="5373597" y="5338723"/>
                  <a:ext cx="361485" cy="357847"/>
                </a:xfrm>
                <a:custGeom>
                  <a:avLst/>
                  <a:gdLst/>
                  <a:ahLst/>
                  <a:cxnLst/>
                  <a:rect l="l" t="t" r="r" b="b"/>
                  <a:pathLst>
                    <a:path w="404173" h="400104" extrusionOk="0">
                      <a:moveTo>
                        <a:pt x="390853" y="333319"/>
                      </a:moveTo>
                      <a:cubicBezTo>
                        <a:pt x="398209" y="333319"/>
                        <a:pt x="404173" y="339347"/>
                        <a:pt x="404173" y="346784"/>
                      </a:cubicBezTo>
                      <a:cubicBezTo>
                        <a:pt x="404173" y="354220"/>
                        <a:pt x="398209" y="360248"/>
                        <a:pt x="390853" y="360248"/>
                      </a:cubicBezTo>
                      <a:cubicBezTo>
                        <a:pt x="383497" y="360248"/>
                        <a:pt x="377534" y="354220"/>
                        <a:pt x="377534" y="346784"/>
                      </a:cubicBezTo>
                      <a:cubicBezTo>
                        <a:pt x="377534" y="339347"/>
                        <a:pt x="383497" y="333319"/>
                        <a:pt x="390853" y="333319"/>
                      </a:cubicBezTo>
                      <a:close/>
                      <a:moveTo>
                        <a:pt x="13319" y="333319"/>
                      </a:moveTo>
                      <a:cubicBezTo>
                        <a:pt x="20675" y="333319"/>
                        <a:pt x="26639" y="339347"/>
                        <a:pt x="26639" y="346784"/>
                      </a:cubicBezTo>
                      <a:cubicBezTo>
                        <a:pt x="26639" y="354220"/>
                        <a:pt x="20675" y="360248"/>
                        <a:pt x="13319" y="360248"/>
                      </a:cubicBezTo>
                      <a:cubicBezTo>
                        <a:pt x="5963" y="360248"/>
                        <a:pt x="0" y="354220"/>
                        <a:pt x="0" y="346784"/>
                      </a:cubicBezTo>
                      <a:cubicBezTo>
                        <a:pt x="0" y="339347"/>
                        <a:pt x="5963" y="333319"/>
                        <a:pt x="13319" y="333319"/>
                      </a:cubicBezTo>
                      <a:close/>
                      <a:moveTo>
                        <a:pt x="13319" y="280605"/>
                      </a:moveTo>
                      <a:cubicBezTo>
                        <a:pt x="20675" y="280605"/>
                        <a:pt x="26639" y="286633"/>
                        <a:pt x="26639" y="294069"/>
                      </a:cubicBezTo>
                      <a:lnTo>
                        <a:pt x="26639" y="294810"/>
                      </a:lnTo>
                      <a:cubicBezTo>
                        <a:pt x="26639" y="302246"/>
                        <a:pt x="20675" y="308275"/>
                        <a:pt x="13319" y="308275"/>
                      </a:cubicBezTo>
                      <a:cubicBezTo>
                        <a:pt x="5963" y="308275"/>
                        <a:pt x="0" y="302246"/>
                        <a:pt x="0" y="294810"/>
                      </a:cubicBezTo>
                      <a:lnTo>
                        <a:pt x="0" y="294069"/>
                      </a:lnTo>
                      <a:cubicBezTo>
                        <a:pt x="0" y="286633"/>
                        <a:pt x="5963" y="280605"/>
                        <a:pt x="13319" y="280605"/>
                      </a:cubicBezTo>
                      <a:close/>
                      <a:moveTo>
                        <a:pt x="390853" y="280604"/>
                      </a:moveTo>
                      <a:cubicBezTo>
                        <a:pt x="398209" y="280604"/>
                        <a:pt x="404173" y="286633"/>
                        <a:pt x="404173" y="294069"/>
                      </a:cubicBezTo>
                      <a:lnTo>
                        <a:pt x="404173" y="294810"/>
                      </a:lnTo>
                      <a:cubicBezTo>
                        <a:pt x="404173" y="302246"/>
                        <a:pt x="398209" y="308274"/>
                        <a:pt x="390853" y="308274"/>
                      </a:cubicBezTo>
                      <a:cubicBezTo>
                        <a:pt x="383497" y="308274"/>
                        <a:pt x="377534" y="302246"/>
                        <a:pt x="377534" y="294810"/>
                      </a:cubicBezTo>
                      <a:lnTo>
                        <a:pt x="377534" y="294069"/>
                      </a:lnTo>
                      <a:cubicBezTo>
                        <a:pt x="377534" y="286633"/>
                        <a:pt x="383497" y="280604"/>
                        <a:pt x="390853" y="280604"/>
                      </a:cubicBezTo>
                      <a:close/>
                      <a:moveTo>
                        <a:pt x="390853" y="228227"/>
                      </a:moveTo>
                      <a:cubicBezTo>
                        <a:pt x="398209" y="228227"/>
                        <a:pt x="404173" y="234255"/>
                        <a:pt x="404173" y="241691"/>
                      </a:cubicBezTo>
                      <a:lnTo>
                        <a:pt x="404173" y="242365"/>
                      </a:lnTo>
                      <a:cubicBezTo>
                        <a:pt x="404173" y="249801"/>
                        <a:pt x="398209" y="255829"/>
                        <a:pt x="390853" y="255829"/>
                      </a:cubicBezTo>
                      <a:lnTo>
                        <a:pt x="390853" y="255897"/>
                      </a:lnTo>
                      <a:cubicBezTo>
                        <a:pt x="383497" y="255897"/>
                        <a:pt x="377534" y="249868"/>
                        <a:pt x="377534" y="242432"/>
                      </a:cubicBezTo>
                      <a:lnTo>
                        <a:pt x="377534" y="241691"/>
                      </a:lnTo>
                      <a:cubicBezTo>
                        <a:pt x="377534" y="234255"/>
                        <a:pt x="383497" y="228227"/>
                        <a:pt x="390853" y="228227"/>
                      </a:cubicBezTo>
                      <a:close/>
                      <a:moveTo>
                        <a:pt x="13319" y="228227"/>
                      </a:moveTo>
                      <a:cubicBezTo>
                        <a:pt x="20675" y="228227"/>
                        <a:pt x="26639" y="234255"/>
                        <a:pt x="26639" y="241692"/>
                      </a:cubicBezTo>
                      <a:lnTo>
                        <a:pt x="26639" y="242365"/>
                      </a:lnTo>
                      <a:cubicBezTo>
                        <a:pt x="26639" y="249801"/>
                        <a:pt x="20675" y="255830"/>
                        <a:pt x="13319" y="255830"/>
                      </a:cubicBezTo>
                      <a:cubicBezTo>
                        <a:pt x="5963" y="255830"/>
                        <a:pt x="0" y="249801"/>
                        <a:pt x="0" y="242365"/>
                      </a:cubicBezTo>
                      <a:lnTo>
                        <a:pt x="0" y="241692"/>
                      </a:lnTo>
                      <a:cubicBezTo>
                        <a:pt x="0" y="234255"/>
                        <a:pt x="5963" y="228227"/>
                        <a:pt x="13319" y="228227"/>
                      </a:cubicBezTo>
                      <a:close/>
                      <a:moveTo>
                        <a:pt x="240745" y="183389"/>
                      </a:moveTo>
                      <a:cubicBezTo>
                        <a:pt x="235228" y="183389"/>
                        <a:pt x="230756" y="187910"/>
                        <a:pt x="230756" y="193488"/>
                      </a:cubicBezTo>
                      <a:lnTo>
                        <a:pt x="230756" y="222706"/>
                      </a:lnTo>
                      <a:cubicBezTo>
                        <a:pt x="230756" y="228283"/>
                        <a:pt x="235228" y="232805"/>
                        <a:pt x="240745" y="232805"/>
                      </a:cubicBezTo>
                      <a:lnTo>
                        <a:pt x="269715" y="232805"/>
                      </a:lnTo>
                      <a:cubicBezTo>
                        <a:pt x="275232" y="232805"/>
                        <a:pt x="279704" y="228283"/>
                        <a:pt x="279704" y="222706"/>
                      </a:cubicBezTo>
                      <a:lnTo>
                        <a:pt x="279704" y="193488"/>
                      </a:lnTo>
                      <a:cubicBezTo>
                        <a:pt x="279704" y="187910"/>
                        <a:pt x="275232" y="183389"/>
                        <a:pt x="269715" y="183389"/>
                      </a:cubicBezTo>
                      <a:close/>
                      <a:moveTo>
                        <a:pt x="134457" y="183389"/>
                      </a:moveTo>
                      <a:cubicBezTo>
                        <a:pt x="128940" y="183389"/>
                        <a:pt x="124468" y="187910"/>
                        <a:pt x="124468" y="193488"/>
                      </a:cubicBezTo>
                      <a:lnTo>
                        <a:pt x="124468" y="222706"/>
                      </a:lnTo>
                      <a:cubicBezTo>
                        <a:pt x="124468" y="228283"/>
                        <a:pt x="128940" y="232805"/>
                        <a:pt x="134457" y="232805"/>
                      </a:cubicBezTo>
                      <a:lnTo>
                        <a:pt x="163427" y="232805"/>
                      </a:lnTo>
                      <a:cubicBezTo>
                        <a:pt x="168944" y="232805"/>
                        <a:pt x="173416" y="228283"/>
                        <a:pt x="173416" y="222706"/>
                      </a:cubicBezTo>
                      <a:lnTo>
                        <a:pt x="173416" y="193488"/>
                      </a:lnTo>
                      <a:cubicBezTo>
                        <a:pt x="173416" y="187910"/>
                        <a:pt x="168944" y="183389"/>
                        <a:pt x="163427" y="183389"/>
                      </a:cubicBezTo>
                      <a:close/>
                      <a:moveTo>
                        <a:pt x="390853" y="175916"/>
                      </a:moveTo>
                      <a:cubicBezTo>
                        <a:pt x="398209" y="175916"/>
                        <a:pt x="404173" y="181944"/>
                        <a:pt x="404173" y="189381"/>
                      </a:cubicBezTo>
                      <a:lnTo>
                        <a:pt x="404173" y="190121"/>
                      </a:lnTo>
                      <a:cubicBezTo>
                        <a:pt x="404173" y="197558"/>
                        <a:pt x="398209" y="203586"/>
                        <a:pt x="390853" y="203586"/>
                      </a:cubicBezTo>
                      <a:cubicBezTo>
                        <a:pt x="383497" y="203586"/>
                        <a:pt x="377534" y="197558"/>
                        <a:pt x="377534" y="190121"/>
                      </a:cubicBezTo>
                      <a:lnTo>
                        <a:pt x="377534" y="189381"/>
                      </a:lnTo>
                      <a:cubicBezTo>
                        <a:pt x="377534" y="181944"/>
                        <a:pt x="383497" y="175916"/>
                        <a:pt x="390853" y="175916"/>
                      </a:cubicBezTo>
                      <a:close/>
                      <a:moveTo>
                        <a:pt x="13319" y="175849"/>
                      </a:moveTo>
                      <a:cubicBezTo>
                        <a:pt x="20675" y="175849"/>
                        <a:pt x="26639" y="181877"/>
                        <a:pt x="26639" y="189314"/>
                      </a:cubicBezTo>
                      <a:lnTo>
                        <a:pt x="26639" y="190054"/>
                      </a:lnTo>
                      <a:cubicBezTo>
                        <a:pt x="26675" y="197491"/>
                        <a:pt x="20742" y="203549"/>
                        <a:pt x="13386" y="203586"/>
                      </a:cubicBezTo>
                      <a:cubicBezTo>
                        <a:pt x="13364" y="203586"/>
                        <a:pt x="13342" y="203586"/>
                        <a:pt x="13319" y="203586"/>
                      </a:cubicBezTo>
                      <a:lnTo>
                        <a:pt x="13319" y="203519"/>
                      </a:lnTo>
                      <a:cubicBezTo>
                        <a:pt x="5963" y="203519"/>
                        <a:pt x="0" y="197491"/>
                        <a:pt x="0" y="190054"/>
                      </a:cubicBezTo>
                      <a:lnTo>
                        <a:pt x="0" y="189314"/>
                      </a:lnTo>
                      <a:cubicBezTo>
                        <a:pt x="0" y="181877"/>
                        <a:pt x="5963" y="175849"/>
                        <a:pt x="13319" y="175849"/>
                      </a:cubicBezTo>
                      <a:close/>
                      <a:moveTo>
                        <a:pt x="240745" y="163192"/>
                      </a:moveTo>
                      <a:lnTo>
                        <a:pt x="269715" y="163192"/>
                      </a:lnTo>
                      <a:cubicBezTo>
                        <a:pt x="286251" y="163229"/>
                        <a:pt x="299647" y="176771"/>
                        <a:pt x="299683" y="193488"/>
                      </a:cubicBezTo>
                      <a:lnTo>
                        <a:pt x="299683" y="222706"/>
                      </a:lnTo>
                      <a:cubicBezTo>
                        <a:pt x="299683" y="239438"/>
                        <a:pt x="286266" y="253002"/>
                        <a:pt x="269715" y="253002"/>
                      </a:cubicBezTo>
                      <a:lnTo>
                        <a:pt x="240745" y="253002"/>
                      </a:lnTo>
                      <a:cubicBezTo>
                        <a:pt x="224194" y="253002"/>
                        <a:pt x="210777" y="239438"/>
                        <a:pt x="210777" y="222706"/>
                      </a:cubicBezTo>
                      <a:lnTo>
                        <a:pt x="210777" y="193488"/>
                      </a:lnTo>
                      <a:cubicBezTo>
                        <a:pt x="210814" y="176771"/>
                        <a:pt x="224209" y="163229"/>
                        <a:pt x="240745" y="163192"/>
                      </a:cubicBezTo>
                      <a:close/>
                      <a:moveTo>
                        <a:pt x="134457" y="163192"/>
                      </a:moveTo>
                      <a:lnTo>
                        <a:pt x="163427" y="163192"/>
                      </a:lnTo>
                      <a:cubicBezTo>
                        <a:pt x="179963" y="163229"/>
                        <a:pt x="193359" y="176771"/>
                        <a:pt x="193395" y="193488"/>
                      </a:cubicBezTo>
                      <a:lnTo>
                        <a:pt x="193395" y="222706"/>
                      </a:lnTo>
                      <a:cubicBezTo>
                        <a:pt x="193395" y="239438"/>
                        <a:pt x="179978" y="253002"/>
                        <a:pt x="163427" y="253002"/>
                      </a:cubicBezTo>
                      <a:lnTo>
                        <a:pt x="134457" y="253002"/>
                      </a:lnTo>
                      <a:cubicBezTo>
                        <a:pt x="117906" y="253002"/>
                        <a:pt x="104489" y="239438"/>
                        <a:pt x="104489" y="222706"/>
                      </a:cubicBezTo>
                      <a:lnTo>
                        <a:pt x="104489" y="193488"/>
                      </a:lnTo>
                      <a:cubicBezTo>
                        <a:pt x="104526" y="176771"/>
                        <a:pt x="117921" y="163229"/>
                        <a:pt x="134457" y="163192"/>
                      </a:cubicBezTo>
                      <a:close/>
                      <a:moveTo>
                        <a:pt x="390862" y="124279"/>
                      </a:moveTo>
                      <a:cubicBezTo>
                        <a:pt x="398087" y="124281"/>
                        <a:pt x="403993" y="130106"/>
                        <a:pt x="404173" y="137407"/>
                      </a:cubicBezTo>
                      <a:lnTo>
                        <a:pt x="404173" y="137744"/>
                      </a:lnTo>
                      <a:cubicBezTo>
                        <a:pt x="404173" y="145180"/>
                        <a:pt x="398210" y="151208"/>
                        <a:pt x="390854" y="151208"/>
                      </a:cubicBezTo>
                      <a:cubicBezTo>
                        <a:pt x="383498" y="151206"/>
                        <a:pt x="377537" y="145176"/>
                        <a:pt x="377539" y="137740"/>
                      </a:cubicBezTo>
                      <a:cubicBezTo>
                        <a:pt x="377541" y="130303"/>
                        <a:pt x="383506" y="124277"/>
                        <a:pt x="390862" y="124279"/>
                      </a:cubicBezTo>
                      <a:close/>
                      <a:moveTo>
                        <a:pt x="13319" y="124279"/>
                      </a:moveTo>
                      <a:cubicBezTo>
                        <a:pt x="20675" y="124279"/>
                        <a:pt x="26639" y="130307"/>
                        <a:pt x="26639" y="137744"/>
                      </a:cubicBezTo>
                      <a:lnTo>
                        <a:pt x="26639" y="138080"/>
                      </a:lnTo>
                      <a:cubicBezTo>
                        <a:pt x="26458" y="145385"/>
                        <a:pt x="20547" y="151211"/>
                        <a:pt x="13319" y="151209"/>
                      </a:cubicBezTo>
                      <a:lnTo>
                        <a:pt x="13319" y="151208"/>
                      </a:lnTo>
                      <a:cubicBezTo>
                        <a:pt x="5963" y="151208"/>
                        <a:pt x="0" y="145180"/>
                        <a:pt x="0" y="137744"/>
                      </a:cubicBezTo>
                      <a:cubicBezTo>
                        <a:pt x="0" y="130307"/>
                        <a:pt x="5963" y="124279"/>
                        <a:pt x="13319" y="124279"/>
                      </a:cubicBezTo>
                      <a:close/>
                      <a:moveTo>
                        <a:pt x="240745" y="77826"/>
                      </a:moveTo>
                      <a:cubicBezTo>
                        <a:pt x="235228" y="77826"/>
                        <a:pt x="230756" y="82347"/>
                        <a:pt x="230756" y="87925"/>
                      </a:cubicBezTo>
                      <a:lnTo>
                        <a:pt x="230756" y="117210"/>
                      </a:lnTo>
                      <a:cubicBezTo>
                        <a:pt x="230756" y="122788"/>
                        <a:pt x="235228" y="127309"/>
                        <a:pt x="240745" y="127309"/>
                      </a:cubicBezTo>
                      <a:lnTo>
                        <a:pt x="269715" y="127309"/>
                      </a:lnTo>
                      <a:cubicBezTo>
                        <a:pt x="275232" y="127309"/>
                        <a:pt x="279704" y="122788"/>
                        <a:pt x="279704" y="117210"/>
                      </a:cubicBezTo>
                      <a:lnTo>
                        <a:pt x="279704" y="87925"/>
                      </a:lnTo>
                      <a:cubicBezTo>
                        <a:pt x="279704" y="82347"/>
                        <a:pt x="275232" y="77826"/>
                        <a:pt x="269715" y="77826"/>
                      </a:cubicBezTo>
                      <a:close/>
                      <a:moveTo>
                        <a:pt x="134457" y="77826"/>
                      </a:moveTo>
                      <a:cubicBezTo>
                        <a:pt x="128940" y="77826"/>
                        <a:pt x="124468" y="82347"/>
                        <a:pt x="124468" y="87925"/>
                      </a:cubicBezTo>
                      <a:lnTo>
                        <a:pt x="124468" y="117210"/>
                      </a:lnTo>
                      <a:cubicBezTo>
                        <a:pt x="124468" y="122788"/>
                        <a:pt x="128940" y="127309"/>
                        <a:pt x="134457" y="127309"/>
                      </a:cubicBezTo>
                      <a:lnTo>
                        <a:pt x="163427" y="127309"/>
                      </a:lnTo>
                      <a:cubicBezTo>
                        <a:pt x="168944" y="127309"/>
                        <a:pt x="173416" y="122788"/>
                        <a:pt x="173416" y="117210"/>
                      </a:cubicBezTo>
                      <a:lnTo>
                        <a:pt x="173416" y="87925"/>
                      </a:lnTo>
                      <a:cubicBezTo>
                        <a:pt x="173416" y="82347"/>
                        <a:pt x="168944" y="77826"/>
                        <a:pt x="163427" y="77826"/>
                      </a:cubicBezTo>
                      <a:close/>
                      <a:moveTo>
                        <a:pt x="240745" y="57629"/>
                      </a:moveTo>
                      <a:lnTo>
                        <a:pt x="269715" y="57629"/>
                      </a:lnTo>
                      <a:cubicBezTo>
                        <a:pt x="286251" y="57666"/>
                        <a:pt x="299647" y="71208"/>
                        <a:pt x="299683" y="87925"/>
                      </a:cubicBezTo>
                      <a:lnTo>
                        <a:pt x="299683" y="117210"/>
                      </a:lnTo>
                      <a:cubicBezTo>
                        <a:pt x="299647" y="133927"/>
                        <a:pt x="286251" y="147469"/>
                        <a:pt x="269715" y="147506"/>
                      </a:cubicBezTo>
                      <a:lnTo>
                        <a:pt x="240745" y="147506"/>
                      </a:lnTo>
                      <a:cubicBezTo>
                        <a:pt x="224209" y="147469"/>
                        <a:pt x="210814" y="133927"/>
                        <a:pt x="210777" y="117210"/>
                      </a:cubicBezTo>
                      <a:lnTo>
                        <a:pt x="210777" y="87925"/>
                      </a:lnTo>
                      <a:cubicBezTo>
                        <a:pt x="210814" y="71208"/>
                        <a:pt x="224209" y="57666"/>
                        <a:pt x="240745" y="57629"/>
                      </a:cubicBezTo>
                      <a:close/>
                      <a:moveTo>
                        <a:pt x="134457" y="57629"/>
                      </a:moveTo>
                      <a:lnTo>
                        <a:pt x="163427" y="57629"/>
                      </a:lnTo>
                      <a:cubicBezTo>
                        <a:pt x="179963" y="57666"/>
                        <a:pt x="193359" y="71208"/>
                        <a:pt x="193395" y="87925"/>
                      </a:cubicBezTo>
                      <a:lnTo>
                        <a:pt x="193395" y="117210"/>
                      </a:lnTo>
                      <a:cubicBezTo>
                        <a:pt x="193359" y="133927"/>
                        <a:pt x="179963" y="147469"/>
                        <a:pt x="163427" y="147506"/>
                      </a:cubicBezTo>
                      <a:lnTo>
                        <a:pt x="134457" y="147506"/>
                      </a:lnTo>
                      <a:cubicBezTo>
                        <a:pt x="117922" y="147469"/>
                        <a:pt x="104526" y="133927"/>
                        <a:pt x="104489" y="117210"/>
                      </a:cubicBezTo>
                      <a:lnTo>
                        <a:pt x="104489" y="87925"/>
                      </a:lnTo>
                      <a:cubicBezTo>
                        <a:pt x="104526" y="71208"/>
                        <a:pt x="117921" y="57666"/>
                        <a:pt x="134457" y="57629"/>
                      </a:cubicBezTo>
                      <a:close/>
                      <a:moveTo>
                        <a:pt x="56606" y="40528"/>
                      </a:moveTo>
                      <a:cubicBezTo>
                        <a:pt x="62123" y="40528"/>
                        <a:pt x="66596" y="45049"/>
                        <a:pt x="66596" y="50627"/>
                      </a:cubicBezTo>
                      <a:lnTo>
                        <a:pt x="66596" y="356344"/>
                      </a:lnTo>
                      <a:cubicBezTo>
                        <a:pt x="66596" y="369357"/>
                        <a:pt x="77032" y="379907"/>
                        <a:pt x="89905" y="379907"/>
                      </a:cubicBezTo>
                      <a:lnTo>
                        <a:pt x="157633" y="379907"/>
                      </a:lnTo>
                      <a:lnTo>
                        <a:pt x="157633" y="320797"/>
                      </a:lnTo>
                      <a:cubicBezTo>
                        <a:pt x="157670" y="304080"/>
                        <a:pt x="171066" y="290538"/>
                        <a:pt x="187602" y="290501"/>
                      </a:cubicBezTo>
                      <a:lnTo>
                        <a:pt x="216571" y="290501"/>
                      </a:lnTo>
                      <a:cubicBezTo>
                        <a:pt x="233107" y="290538"/>
                        <a:pt x="246503" y="304080"/>
                        <a:pt x="246539" y="320797"/>
                      </a:cubicBezTo>
                      <a:lnTo>
                        <a:pt x="246539" y="379907"/>
                      </a:lnTo>
                      <a:lnTo>
                        <a:pt x="314268" y="379907"/>
                      </a:lnTo>
                      <a:cubicBezTo>
                        <a:pt x="327141" y="379907"/>
                        <a:pt x="337577" y="369357"/>
                        <a:pt x="337577" y="356344"/>
                      </a:cubicBezTo>
                      <a:lnTo>
                        <a:pt x="337577" y="50627"/>
                      </a:lnTo>
                      <a:cubicBezTo>
                        <a:pt x="337577" y="45049"/>
                        <a:pt x="342049" y="40528"/>
                        <a:pt x="347566" y="40528"/>
                      </a:cubicBezTo>
                      <a:cubicBezTo>
                        <a:pt x="353083" y="40528"/>
                        <a:pt x="357556" y="45049"/>
                        <a:pt x="357556" y="50627"/>
                      </a:cubicBezTo>
                      <a:lnTo>
                        <a:pt x="357556" y="356344"/>
                      </a:lnTo>
                      <a:cubicBezTo>
                        <a:pt x="357519" y="380496"/>
                        <a:pt x="338160" y="400067"/>
                        <a:pt x="314268" y="400104"/>
                      </a:cubicBezTo>
                      <a:lnTo>
                        <a:pt x="236550" y="400104"/>
                      </a:lnTo>
                      <a:cubicBezTo>
                        <a:pt x="231033" y="400104"/>
                        <a:pt x="226560" y="395583"/>
                        <a:pt x="226560" y="390005"/>
                      </a:cubicBezTo>
                      <a:lnTo>
                        <a:pt x="226560" y="320797"/>
                      </a:lnTo>
                      <a:cubicBezTo>
                        <a:pt x="226560" y="315219"/>
                        <a:pt x="222088" y="310698"/>
                        <a:pt x="216571" y="310698"/>
                      </a:cubicBezTo>
                      <a:lnTo>
                        <a:pt x="187602" y="310698"/>
                      </a:lnTo>
                      <a:cubicBezTo>
                        <a:pt x="182085" y="310698"/>
                        <a:pt x="177612" y="315219"/>
                        <a:pt x="177612" y="320797"/>
                      </a:cubicBezTo>
                      <a:lnTo>
                        <a:pt x="177612" y="390005"/>
                      </a:lnTo>
                      <a:cubicBezTo>
                        <a:pt x="177612" y="395583"/>
                        <a:pt x="173140" y="400104"/>
                        <a:pt x="167623" y="400104"/>
                      </a:cubicBezTo>
                      <a:lnTo>
                        <a:pt x="89905" y="400104"/>
                      </a:lnTo>
                      <a:cubicBezTo>
                        <a:pt x="66013" y="400067"/>
                        <a:pt x="46654" y="380496"/>
                        <a:pt x="46617" y="356344"/>
                      </a:cubicBezTo>
                      <a:lnTo>
                        <a:pt x="46617" y="50627"/>
                      </a:lnTo>
                      <a:cubicBezTo>
                        <a:pt x="46617" y="45049"/>
                        <a:pt x="51089" y="40528"/>
                        <a:pt x="56606" y="40528"/>
                      </a:cubicBezTo>
                      <a:close/>
                      <a:moveTo>
                        <a:pt x="56606" y="0"/>
                      </a:moveTo>
                      <a:lnTo>
                        <a:pt x="347566" y="0"/>
                      </a:lnTo>
                      <a:cubicBezTo>
                        <a:pt x="353083" y="0"/>
                        <a:pt x="357556" y="4521"/>
                        <a:pt x="357556" y="10099"/>
                      </a:cubicBezTo>
                      <a:cubicBezTo>
                        <a:pt x="357556" y="15676"/>
                        <a:pt x="353083" y="20197"/>
                        <a:pt x="347566" y="20197"/>
                      </a:cubicBezTo>
                      <a:lnTo>
                        <a:pt x="56606" y="20197"/>
                      </a:lnTo>
                      <a:cubicBezTo>
                        <a:pt x="51089" y="20197"/>
                        <a:pt x="46617" y="15676"/>
                        <a:pt x="46617" y="10099"/>
                      </a:cubicBezTo>
                      <a:cubicBezTo>
                        <a:pt x="46617" y="4521"/>
                        <a:pt x="51089" y="0"/>
                        <a:pt x="56606"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75757"/>
                    </a:buClr>
                    <a:buSzPts val="1800"/>
                    <a:buFont typeface="Calibri"/>
                    <a:buNone/>
                    <a:tabLst/>
                    <a:defRPr/>
                  </a:pPr>
                  <a:endParaRPr kumimoji="0" sz="700" b="1" i="0" u="none" strike="noStrike" kern="1200" cap="none" spc="0" normalizeH="0" baseline="0" noProof="0">
                    <a:ln>
                      <a:noFill/>
                    </a:ln>
                    <a:solidFill>
                      <a:srgbClr val="575757">
                        <a:lumMod val="50000"/>
                      </a:srgbClr>
                    </a:solidFill>
                    <a:effectLst/>
                    <a:uLnTx/>
                    <a:uFillTx/>
                    <a:ea typeface="Arial"/>
                    <a:cs typeface="Arial"/>
                    <a:sym typeface="Arial"/>
                  </a:endParaRPr>
                </a:p>
              </p:txBody>
            </p:sp>
          </p:grpSp>
          <p:grpSp>
            <p:nvGrpSpPr>
              <p:cNvPr id="525" name="Group 524">
                <a:extLst>
                  <a:ext uri="{FF2B5EF4-FFF2-40B4-BE49-F238E27FC236}">
                    <a16:creationId xmlns:a16="http://schemas.microsoft.com/office/drawing/2014/main" id="{57EC219E-40C5-3435-5B04-C093D118F573}"/>
                  </a:ext>
                </a:extLst>
              </p:cNvPr>
              <p:cNvGrpSpPr/>
              <p:nvPr/>
            </p:nvGrpSpPr>
            <p:grpSpPr>
              <a:xfrm>
                <a:off x="2915717" y="5150507"/>
                <a:ext cx="303439" cy="206472"/>
                <a:chOff x="4092500" y="4396544"/>
                <a:chExt cx="532255" cy="362166"/>
              </a:xfrm>
            </p:grpSpPr>
            <p:sp>
              <p:nvSpPr>
                <p:cNvPr id="542" name="Freeform 64">
                  <a:extLst>
                    <a:ext uri="{FF2B5EF4-FFF2-40B4-BE49-F238E27FC236}">
                      <a16:creationId xmlns:a16="http://schemas.microsoft.com/office/drawing/2014/main" id="{6D9B1588-47B4-1616-32CD-819FC0DA7055}"/>
                    </a:ext>
                  </a:extLst>
                </p:cNvPr>
                <p:cNvSpPr>
                  <a:spLocks noChangeArrowheads="1"/>
                </p:cNvSpPr>
                <p:nvPr/>
              </p:nvSpPr>
              <p:spPr bwMode="auto">
                <a:xfrm>
                  <a:off x="4092500" y="4396544"/>
                  <a:ext cx="532255" cy="362166"/>
                </a:xfrm>
                <a:prstGeom prst="roundRect">
                  <a:avLst>
                    <a:gd name="adj" fmla="val 9976"/>
                  </a:avLst>
                </a:prstGeom>
                <a:solidFill>
                  <a:schemeClr val="bg1"/>
                </a:solidFill>
                <a:ln w="9525">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500" b="0" i="0" u="none" strike="noStrike" kern="0" cap="none" spc="0" normalizeH="0" baseline="0" noProof="0">
                    <a:ln>
                      <a:noFill/>
                    </a:ln>
                    <a:solidFill>
                      <a:srgbClr val="000000"/>
                    </a:solidFill>
                    <a:effectLst/>
                    <a:uLnTx/>
                    <a:uFillTx/>
                    <a:ea typeface="+mn-ea"/>
                    <a:cs typeface="Arial"/>
                    <a:sym typeface="Arial"/>
                  </a:endParaRPr>
                </a:p>
              </p:txBody>
            </p:sp>
            <p:sp>
              <p:nvSpPr>
                <p:cNvPr id="543" name="Google Shape;114;p4">
                  <a:extLst>
                    <a:ext uri="{FF2B5EF4-FFF2-40B4-BE49-F238E27FC236}">
                      <a16:creationId xmlns:a16="http://schemas.microsoft.com/office/drawing/2014/main" id="{150F4892-00A0-96D7-7517-01271BB42F59}"/>
                    </a:ext>
                  </a:extLst>
                </p:cNvPr>
                <p:cNvSpPr/>
                <p:nvPr/>
              </p:nvSpPr>
              <p:spPr>
                <a:xfrm>
                  <a:off x="4177709" y="4431690"/>
                  <a:ext cx="359614" cy="293412"/>
                </a:xfrm>
                <a:custGeom>
                  <a:avLst/>
                  <a:gdLst/>
                  <a:ahLst/>
                  <a:cxnLst/>
                  <a:rect l="l" t="t" r="r" b="b"/>
                  <a:pathLst>
                    <a:path w="739902" h="603694" extrusionOk="0">
                      <a:moveTo>
                        <a:pt x="641318" y="547402"/>
                      </a:moveTo>
                      <a:cubicBezTo>
                        <a:pt x="630797" y="547402"/>
                        <a:pt x="622268" y="538873"/>
                        <a:pt x="622268" y="528352"/>
                      </a:cubicBezTo>
                      <a:cubicBezTo>
                        <a:pt x="622268" y="517830"/>
                        <a:pt x="630797" y="509302"/>
                        <a:pt x="641318" y="509302"/>
                      </a:cubicBezTo>
                      <a:lnTo>
                        <a:pt x="641318" y="509302"/>
                      </a:lnTo>
                      <a:cubicBezTo>
                        <a:pt x="651840" y="509302"/>
                        <a:pt x="660368" y="517830"/>
                        <a:pt x="660368" y="528352"/>
                      </a:cubicBezTo>
                      <a:cubicBezTo>
                        <a:pt x="660368" y="538873"/>
                        <a:pt x="651840" y="547402"/>
                        <a:pt x="641318" y="547402"/>
                      </a:cubicBezTo>
                      <a:close/>
                      <a:moveTo>
                        <a:pt x="717518" y="529209"/>
                      </a:moveTo>
                      <a:lnTo>
                        <a:pt x="718471" y="528257"/>
                      </a:lnTo>
                      <a:cubicBezTo>
                        <a:pt x="725915" y="520813"/>
                        <a:pt x="725915" y="508745"/>
                        <a:pt x="718471" y="501301"/>
                      </a:cubicBezTo>
                      <a:cubicBezTo>
                        <a:pt x="711027" y="493857"/>
                        <a:pt x="698959" y="493857"/>
                        <a:pt x="691515" y="501301"/>
                      </a:cubicBezTo>
                      <a:lnTo>
                        <a:pt x="691515" y="501301"/>
                      </a:lnTo>
                      <a:cubicBezTo>
                        <a:pt x="683887" y="508547"/>
                        <a:pt x="683578" y="520605"/>
                        <a:pt x="690824" y="528233"/>
                      </a:cubicBezTo>
                      <a:cubicBezTo>
                        <a:pt x="694427" y="532025"/>
                        <a:pt x="699429" y="534169"/>
                        <a:pt x="704660" y="534162"/>
                      </a:cubicBezTo>
                      <a:cubicBezTo>
                        <a:pt x="709479" y="534221"/>
                        <a:pt x="714143" y="532451"/>
                        <a:pt x="717709" y="529209"/>
                      </a:cubicBezTo>
                      <a:close/>
                      <a:moveTo>
                        <a:pt x="739902" y="452437"/>
                      </a:moveTo>
                      <a:lnTo>
                        <a:pt x="739902" y="451485"/>
                      </a:lnTo>
                      <a:cubicBezTo>
                        <a:pt x="739902" y="440964"/>
                        <a:pt x="731373" y="432435"/>
                        <a:pt x="720852" y="432435"/>
                      </a:cubicBezTo>
                      <a:cubicBezTo>
                        <a:pt x="710331" y="432435"/>
                        <a:pt x="701802" y="440964"/>
                        <a:pt x="701802" y="451485"/>
                      </a:cubicBezTo>
                      <a:lnTo>
                        <a:pt x="701802" y="452437"/>
                      </a:lnTo>
                      <a:cubicBezTo>
                        <a:pt x="701802" y="462959"/>
                        <a:pt x="710331" y="471487"/>
                        <a:pt x="720852" y="471487"/>
                      </a:cubicBezTo>
                      <a:cubicBezTo>
                        <a:pt x="731373" y="471487"/>
                        <a:pt x="739902" y="462959"/>
                        <a:pt x="739902" y="452437"/>
                      </a:cubicBezTo>
                      <a:close/>
                      <a:moveTo>
                        <a:pt x="739902" y="384905"/>
                      </a:moveTo>
                      <a:lnTo>
                        <a:pt x="739902" y="383953"/>
                      </a:lnTo>
                      <a:cubicBezTo>
                        <a:pt x="739902" y="373431"/>
                        <a:pt x="731373" y="364903"/>
                        <a:pt x="720852" y="364903"/>
                      </a:cubicBezTo>
                      <a:cubicBezTo>
                        <a:pt x="710331" y="364903"/>
                        <a:pt x="701802" y="373431"/>
                        <a:pt x="701802" y="383953"/>
                      </a:cubicBezTo>
                      <a:lnTo>
                        <a:pt x="701802" y="384905"/>
                      </a:lnTo>
                      <a:cubicBezTo>
                        <a:pt x="701802" y="395427"/>
                        <a:pt x="710331" y="403955"/>
                        <a:pt x="720852" y="403955"/>
                      </a:cubicBezTo>
                      <a:cubicBezTo>
                        <a:pt x="731373" y="403955"/>
                        <a:pt x="739902" y="395427"/>
                        <a:pt x="739902" y="384905"/>
                      </a:cubicBezTo>
                      <a:close/>
                      <a:moveTo>
                        <a:pt x="739902" y="317373"/>
                      </a:moveTo>
                      <a:lnTo>
                        <a:pt x="739902" y="316421"/>
                      </a:lnTo>
                      <a:cubicBezTo>
                        <a:pt x="739902" y="305899"/>
                        <a:pt x="731373" y="297371"/>
                        <a:pt x="720852" y="297371"/>
                      </a:cubicBezTo>
                      <a:cubicBezTo>
                        <a:pt x="710331" y="297371"/>
                        <a:pt x="701802" y="305899"/>
                        <a:pt x="701802" y="316421"/>
                      </a:cubicBezTo>
                      <a:lnTo>
                        <a:pt x="701802" y="317373"/>
                      </a:lnTo>
                      <a:cubicBezTo>
                        <a:pt x="701802" y="327894"/>
                        <a:pt x="710331" y="336423"/>
                        <a:pt x="720852" y="336423"/>
                      </a:cubicBezTo>
                      <a:cubicBezTo>
                        <a:pt x="731373" y="336423"/>
                        <a:pt x="739902" y="327894"/>
                        <a:pt x="739902" y="317373"/>
                      </a:cubicBezTo>
                      <a:close/>
                      <a:moveTo>
                        <a:pt x="739902" y="249936"/>
                      </a:moveTo>
                      <a:lnTo>
                        <a:pt x="739902" y="248984"/>
                      </a:lnTo>
                      <a:cubicBezTo>
                        <a:pt x="739902" y="238462"/>
                        <a:pt x="731373" y="229934"/>
                        <a:pt x="720852" y="229934"/>
                      </a:cubicBezTo>
                      <a:cubicBezTo>
                        <a:pt x="710331" y="229934"/>
                        <a:pt x="701802" y="238462"/>
                        <a:pt x="701802" y="248984"/>
                      </a:cubicBezTo>
                      <a:lnTo>
                        <a:pt x="701802" y="249936"/>
                      </a:lnTo>
                      <a:cubicBezTo>
                        <a:pt x="701802" y="260457"/>
                        <a:pt x="710331" y="268986"/>
                        <a:pt x="720852" y="268986"/>
                      </a:cubicBezTo>
                      <a:cubicBezTo>
                        <a:pt x="731373" y="268986"/>
                        <a:pt x="739902" y="260457"/>
                        <a:pt x="739902" y="249936"/>
                      </a:cubicBezTo>
                      <a:close/>
                      <a:moveTo>
                        <a:pt x="739902" y="182404"/>
                      </a:moveTo>
                      <a:lnTo>
                        <a:pt x="739902" y="181451"/>
                      </a:lnTo>
                      <a:cubicBezTo>
                        <a:pt x="739902" y="170930"/>
                        <a:pt x="731373" y="162401"/>
                        <a:pt x="720852" y="162401"/>
                      </a:cubicBezTo>
                      <a:cubicBezTo>
                        <a:pt x="710331" y="162401"/>
                        <a:pt x="701802" y="170930"/>
                        <a:pt x="701802" y="181451"/>
                      </a:cubicBezTo>
                      <a:lnTo>
                        <a:pt x="701802" y="182404"/>
                      </a:lnTo>
                      <a:cubicBezTo>
                        <a:pt x="701802" y="192925"/>
                        <a:pt x="710331" y="201454"/>
                        <a:pt x="720852" y="201454"/>
                      </a:cubicBezTo>
                      <a:cubicBezTo>
                        <a:pt x="731373" y="201454"/>
                        <a:pt x="739902" y="192925"/>
                        <a:pt x="739902" y="182404"/>
                      </a:cubicBezTo>
                      <a:close/>
                      <a:moveTo>
                        <a:pt x="739902" y="114871"/>
                      </a:moveTo>
                      <a:lnTo>
                        <a:pt x="739902" y="113729"/>
                      </a:lnTo>
                      <a:cubicBezTo>
                        <a:pt x="739902" y="103207"/>
                        <a:pt x="731373" y="94679"/>
                        <a:pt x="720852" y="94679"/>
                      </a:cubicBezTo>
                      <a:cubicBezTo>
                        <a:pt x="710331" y="94679"/>
                        <a:pt x="701802" y="103207"/>
                        <a:pt x="701802" y="113729"/>
                      </a:cubicBezTo>
                      <a:lnTo>
                        <a:pt x="701802" y="114681"/>
                      </a:lnTo>
                      <a:cubicBezTo>
                        <a:pt x="701802" y="125202"/>
                        <a:pt x="710331" y="133731"/>
                        <a:pt x="720852" y="133731"/>
                      </a:cubicBezTo>
                      <a:cubicBezTo>
                        <a:pt x="731373" y="133731"/>
                        <a:pt x="739902" y="125202"/>
                        <a:pt x="739902" y="114681"/>
                      </a:cubicBezTo>
                      <a:close/>
                      <a:moveTo>
                        <a:pt x="723519" y="65437"/>
                      </a:moveTo>
                      <a:cubicBezTo>
                        <a:pt x="733077" y="61109"/>
                        <a:pt x="737336" y="49865"/>
                        <a:pt x="733044" y="40291"/>
                      </a:cubicBezTo>
                      <a:cubicBezTo>
                        <a:pt x="733044" y="40291"/>
                        <a:pt x="733044" y="39148"/>
                        <a:pt x="733044" y="39053"/>
                      </a:cubicBezTo>
                      <a:cubicBezTo>
                        <a:pt x="728520" y="29531"/>
                        <a:pt x="717133" y="25479"/>
                        <a:pt x="707612" y="30004"/>
                      </a:cubicBezTo>
                      <a:cubicBezTo>
                        <a:pt x="698091" y="34528"/>
                        <a:pt x="694039" y="45914"/>
                        <a:pt x="698564" y="55436"/>
                      </a:cubicBezTo>
                      <a:lnTo>
                        <a:pt x="698564" y="55436"/>
                      </a:lnTo>
                      <a:cubicBezTo>
                        <a:pt x="701633" y="62262"/>
                        <a:pt x="708414" y="66660"/>
                        <a:pt x="715899" y="66675"/>
                      </a:cubicBezTo>
                      <a:cubicBezTo>
                        <a:pt x="718560" y="66813"/>
                        <a:pt x="721222" y="66391"/>
                        <a:pt x="723710" y="65437"/>
                      </a:cubicBezTo>
                      <a:close/>
                      <a:moveTo>
                        <a:pt x="608743" y="45625"/>
                      </a:moveTo>
                      <a:lnTo>
                        <a:pt x="608743" y="45625"/>
                      </a:lnTo>
                      <a:cubicBezTo>
                        <a:pt x="616502" y="38497"/>
                        <a:pt x="617013" y="26428"/>
                        <a:pt x="609886" y="18669"/>
                      </a:cubicBezTo>
                      <a:cubicBezTo>
                        <a:pt x="602758" y="10910"/>
                        <a:pt x="590689" y="10398"/>
                        <a:pt x="582930" y="17526"/>
                      </a:cubicBezTo>
                      <a:lnTo>
                        <a:pt x="581787" y="18574"/>
                      </a:lnTo>
                      <a:cubicBezTo>
                        <a:pt x="574264" y="25938"/>
                        <a:pt x="574137" y="38007"/>
                        <a:pt x="581501" y="45530"/>
                      </a:cubicBezTo>
                      <a:cubicBezTo>
                        <a:pt x="588866" y="53052"/>
                        <a:pt x="600934" y="53180"/>
                        <a:pt x="608457" y="45815"/>
                      </a:cubicBezTo>
                      <a:close/>
                      <a:moveTo>
                        <a:pt x="679418" y="19050"/>
                      </a:moveTo>
                      <a:cubicBezTo>
                        <a:pt x="679418" y="8529"/>
                        <a:pt x="670890" y="0"/>
                        <a:pt x="660368" y="0"/>
                      </a:cubicBezTo>
                      <a:lnTo>
                        <a:pt x="659416" y="0"/>
                      </a:lnTo>
                      <a:cubicBezTo>
                        <a:pt x="648894" y="0"/>
                        <a:pt x="640366" y="8529"/>
                        <a:pt x="640366" y="19050"/>
                      </a:cubicBezTo>
                      <a:cubicBezTo>
                        <a:pt x="640366" y="29571"/>
                        <a:pt x="648894" y="38100"/>
                        <a:pt x="659416" y="38100"/>
                      </a:cubicBezTo>
                      <a:lnTo>
                        <a:pt x="660368" y="38100"/>
                      </a:lnTo>
                      <a:cubicBezTo>
                        <a:pt x="670890" y="38100"/>
                        <a:pt x="679418" y="29571"/>
                        <a:pt x="679418" y="19050"/>
                      </a:cubicBezTo>
                      <a:close/>
                      <a:moveTo>
                        <a:pt x="597980" y="95250"/>
                      </a:moveTo>
                      <a:lnTo>
                        <a:pt x="597980" y="95250"/>
                      </a:lnTo>
                      <a:cubicBezTo>
                        <a:pt x="597980" y="84729"/>
                        <a:pt x="589451" y="76200"/>
                        <a:pt x="578930" y="76200"/>
                      </a:cubicBezTo>
                      <a:cubicBezTo>
                        <a:pt x="568408" y="76200"/>
                        <a:pt x="559880" y="84729"/>
                        <a:pt x="559880" y="95250"/>
                      </a:cubicBezTo>
                      <a:cubicBezTo>
                        <a:pt x="559880" y="105771"/>
                        <a:pt x="568408" y="114300"/>
                        <a:pt x="578930" y="114300"/>
                      </a:cubicBezTo>
                      <a:cubicBezTo>
                        <a:pt x="589451" y="114305"/>
                        <a:pt x="597983" y="105780"/>
                        <a:pt x="597988" y="95259"/>
                      </a:cubicBezTo>
                      <a:cubicBezTo>
                        <a:pt x="597988" y="95065"/>
                        <a:pt x="597985" y="94872"/>
                        <a:pt x="597980" y="94679"/>
                      </a:cubicBezTo>
                      <a:close/>
                      <a:moveTo>
                        <a:pt x="593217" y="541973"/>
                      </a:moveTo>
                      <a:lnTo>
                        <a:pt x="593217" y="271653"/>
                      </a:lnTo>
                      <a:cubicBezTo>
                        <a:pt x="593217" y="263762"/>
                        <a:pt x="586820" y="257366"/>
                        <a:pt x="578930" y="257366"/>
                      </a:cubicBezTo>
                      <a:cubicBezTo>
                        <a:pt x="571039" y="257366"/>
                        <a:pt x="564642" y="263762"/>
                        <a:pt x="564642" y="271653"/>
                      </a:cubicBezTo>
                      <a:lnTo>
                        <a:pt x="564642" y="541782"/>
                      </a:lnTo>
                      <a:cubicBezTo>
                        <a:pt x="564642" y="560194"/>
                        <a:pt x="549716" y="575120"/>
                        <a:pt x="531305" y="575120"/>
                      </a:cubicBezTo>
                      <a:lnTo>
                        <a:pt x="208121" y="575120"/>
                      </a:lnTo>
                      <a:lnTo>
                        <a:pt x="208121" y="491490"/>
                      </a:lnTo>
                      <a:cubicBezTo>
                        <a:pt x="208069" y="467839"/>
                        <a:pt x="188909" y="448680"/>
                        <a:pt x="165259" y="448628"/>
                      </a:cubicBezTo>
                      <a:lnTo>
                        <a:pt x="123825" y="448628"/>
                      </a:lnTo>
                      <a:cubicBezTo>
                        <a:pt x="100174" y="448680"/>
                        <a:pt x="81015" y="467839"/>
                        <a:pt x="80963" y="491490"/>
                      </a:cubicBezTo>
                      <a:lnTo>
                        <a:pt x="80963" y="575120"/>
                      </a:lnTo>
                      <a:lnTo>
                        <a:pt x="61913" y="575120"/>
                      </a:lnTo>
                      <a:cubicBezTo>
                        <a:pt x="43501" y="575120"/>
                        <a:pt x="28575" y="560194"/>
                        <a:pt x="28575" y="541782"/>
                      </a:cubicBezTo>
                      <a:lnTo>
                        <a:pt x="28575" y="271653"/>
                      </a:lnTo>
                      <a:cubicBezTo>
                        <a:pt x="28575" y="263762"/>
                        <a:pt x="22178" y="257366"/>
                        <a:pt x="14288" y="257366"/>
                      </a:cubicBezTo>
                      <a:cubicBezTo>
                        <a:pt x="6397" y="257366"/>
                        <a:pt x="0" y="263762"/>
                        <a:pt x="0" y="271653"/>
                      </a:cubicBezTo>
                      <a:lnTo>
                        <a:pt x="0" y="541782"/>
                      </a:lnTo>
                      <a:cubicBezTo>
                        <a:pt x="0" y="575976"/>
                        <a:pt x="27719" y="603695"/>
                        <a:pt x="61913" y="603695"/>
                      </a:cubicBezTo>
                      <a:lnTo>
                        <a:pt x="95250" y="603695"/>
                      </a:lnTo>
                      <a:cubicBezTo>
                        <a:pt x="103141" y="603695"/>
                        <a:pt x="109538" y="597298"/>
                        <a:pt x="109538" y="589407"/>
                      </a:cubicBezTo>
                      <a:lnTo>
                        <a:pt x="109538" y="491490"/>
                      </a:lnTo>
                      <a:cubicBezTo>
                        <a:pt x="109538" y="483599"/>
                        <a:pt x="115935" y="477203"/>
                        <a:pt x="123825" y="477203"/>
                      </a:cubicBezTo>
                      <a:lnTo>
                        <a:pt x="165259" y="477203"/>
                      </a:lnTo>
                      <a:cubicBezTo>
                        <a:pt x="173149" y="477203"/>
                        <a:pt x="179546" y="483599"/>
                        <a:pt x="179546" y="491490"/>
                      </a:cubicBezTo>
                      <a:lnTo>
                        <a:pt x="179546" y="589407"/>
                      </a:lnTo>
                      <a:cubicBezTo>
                        <a:pt x="179546" y="597298"/>
                        <a:pt x="185943" y="603695"/>
                        <a:pt x="193834" y="603695"/>
                      </a:cubicBezTo>
                      <a:lnTo>
                        <a:pt x="531305" y="603695"/>
                      </a:lnTo>
                      <a:cubicBezTo>
                        <a:pt x="565498" y="603695"/>
                        <a:pt x="593217" y="575976"/>
                        <a:pt x="593217" y="541782"/>
                      </a:cubicBezTo>
                      <a:close/>
                      <a:moveTo>
                        <a:pt x="208121" y="352806"/>
                      </a:moveTo>
                      <a:lnTo>
                        <a:pt x="208121" y="311372"/>
                      </a:lnTo>
                      <a:cubicBezTo>
                        <a:pt x="208069" y="287722"/>
                        <a:pt x="188909" y="268562"/>
                        <a:pt x="165259" y="268510"/>
                      </a:cubicBezTo>
                      <a:lnTo>
                        <a:pt x="123825" y="268510"/>
                      </a:lnTo>
                      <a:cubicBezTo>
                        <a:pt x="100174" y="268562"/>
                        <a:pt x="81015" y="287722"/>
                        <a:pt x="80963" y="311372"/>
                      </a:cubicBezTo>
                      <a:lnTo>
                        <a:pt x="80963" y="352806"/>
                      </a:lnTo>
                      <a:cubicBezTo>
                        <a:pt x="81015" y="376457"/>
                        <a:pt x="100174" y="395616"/>
                        <a:pt x="123825" y="395669"/>
                      </a:cubicBezTo>
                      <a:lnTo>
                        <a:pt x="165259" y="395669"/>
                      </a:lnTo>
                      <a:cubicBezTo>
                        <a:pt x="188909" y="395616"/>
                        <a:pt x="208069" y="376457"/>
                        <a:pt x="208121" y="352806"/>
                      </a:cubicBezTo>
                      <a:close/>
                      <a:moveTo>
                        <a:pt x="165259" y="297085"/>
                      </a:moveTo>
                      <a:cubicBezTo>
                        <a:pt x="173149" y="297085"/>
                        <a:pt x="179546" y="303482"/>
                        <a:pt x="179546" y="311372"/>
                      </a:cubicBezTo>
                      <a:lnTo>
                        <a:pt x="179546" y="352806"/>
                      </a:lnTo>
                      <a:cubicBezTo>
                        <a:pt x="179546" y="360697"/>
                        <a:pt x="173149" y="367094"/>
                        <a:pt x="165259" y="367094"/>
                      </a:cubicBezTo>
                      <a:lnTo>
                        <a:pt x="123825" y="367094"/>
                      </a:lnTo>
                      <a:cubicBezTo>
                        <a:pt x="115935" y="367094"/>
                        <a:pt x="109538" y="360697"/>
                        <a:pt x="109538" y="352806"/>
                      </a:cubicBezTo>
                      <a:lnTo>
                        <a:pt x="109538" y="311372"/>
                      </a:lnTo>
                      <a:cubicBezTo>
                        <a:pt x="109538" y="303482"/>
                        <a:pt x="115935" y="297085"/>
                        <a:pt x="123825" y="297085"/>
                      </a:cubicBezTo>
                      <a:close/>
                      <a:moveTo>
                        <a:pt x="360140" y="352806"/>
                      </a:moveTo>
                      <a:lnTo>
                        <a:pt x="360140" y="311372"/>
                      </a:lnTo>
                      <a:cubicBezTo>
                        <a:pt x="360088" y="287722"/>
                        <a:pt x="340928" y="268562"/>
                        <a:pt x="317278" y="268510"/>
                      </a:cubicBezTo>
                      <a:lnTo>
                        <a:pt x="275939" y="268510"/>
                      </a:lnTo>
                      <a:cubicBezTo>
                        <a:pt x="252267" y="268510"/>
                        <a:pt x="233077" y="287700"/>
                        <a:pt x="233077" y="311372"/>
                      </a:cubicBezTo>
                      <a:lnTo>
                        <a:pt x="233077" y="352806"/>
                      </a:lnTo>
                      <a:cubicBezTo>
                        <a:pt x="233077" y="376478"/>
                        <a:pt x="252267" y="395669"/>
                        <a:pt x="275939" y="395669"/>
                      </a:cubicBezTo>
                      <a:lnTo>
                        <a:pt x="317278" y="395669"/>
                      </a:lnTo>
                      <a:cubicBezTo>
                        <a:pt x="340928" y="395616"/>
                        <a:pt x="360088" y="376457"/>
                        <a:pt x="360140" y="352806"/>
                      </a:cubicBezTo>
                      <a:close/>
                      <a:moveTo>
                        <a:pt x="317278" y="297085"/>
                      </a:moveTo>
                      <a:cubicBezTo>
                        <a:pt x="325168" y="297085"/>
                        <a:pt x="331565" y="303482"/>
                        <a:pt x="331565" y="311372"/>
                      </a:cubicBezTo>
                      <a:lnTo>
                        <a:pt x="331565" y="352806"/>
                      </a:lnTo>
                      <a:cubicBezTo>
                        <a:pt x="331565" y="360697"/>
                        <a:pt x="325168" y="367094"/>
                        <a:pt x="317278" y="367094"/>
                      </a:cubicBezTo>
                      <a:lnTo>
                        <a:pt x="275939" y="367094"/>
                      </a:lnTo>
                      <a:cubicBezTo>
                        <a:pt x="268049" y="367094"/>
                        <a:pt x="261652" y="360697"/>
                        <a:pt x="261652" y="352806"/>
                      </a:cubicBezTo>
                      <a:lnTo>
                        <a:pt x="261652" y="311372"/>
                      </a:lnTo>
                      <a:cubicBezTo>
                        <a:pt x="261652" y="303482"/>
                        <a:pt x="268049" y="297085"/>
                        <a:pt x="275939" y="297085"/>
                      </a:cubicBezTo>
                      <a:close/>
                      <a:moveTo>
                        <a:pt x="512255" y="352806"/>
                      </a:moveTo>
                      <a:lnTo>
                        <a:pt x="512255" y="311372"/>
                      </a:lnTo>
                      <a:cubicBezTo>
                        <a:pt x="512202" y="287722"/>
                        <a:pt x="493043" y="268562"/>
                        <a:pt x="469392" y="268510"/>
                      </a:cubicBezTo>
                      <a:lnTo>
                        <a:pt x="427958" y="268510"/>
                      </a:lnTo>
                      <a:cubicBezTo>
                        <a:pt x="404308" y="268562"/>
                        <a:pt x="385148" y="287722"/>
                        <a:pt x="385096" y="311372"/>
                      </a:cubicBezTo>
                      <a:lnTo>
                        <a:pt x="385096" y="352806"/>
                      </a:lnTo>
                      <a:cubicBezTo>
                        <a:pt x="385148" y="376457"/>
                        <a:pt x="404308" y="395616"/>
                        <a:pt x="427958" y="395669"/>
                      </a:cubicBezTo>
                      <a:lnTo>
                        <a:pt x="469392" y="395669"/>
                      </a:lnTo>
                      <a:cubicBezTo>
                        <a:pt x="493043" y="395616"/>
                        <a:pt x="512202" y="376457"/>
                        <a:pt x="512255" y="352806"/>
                      </a:cubicBezTo>
                      <a:close/>
                      <a:moveTo>
                        <a:pt x="469392" y="297085"/>
                      </a:moveTo>
                      <a:cubicBezTo>
                        <a:pt x="477283" y="297085"/>
                        <a:pt x="483680" y="303482"/>
                        <a:pt x="483680" y="311372"/>
                      </a:cubicBezTo>
                      <a:lnTo>
                        <a:pt x="483680" y="352806"/>
                      </a:lnTo>
                      <a:cubicBezTo>
                        <a:pt x="483680" y="360697"/>
                        <a:pt x="477283" y="367094"/>
                        <a:pt x="469392" y="367094"/>
                      </a:cubicBezTo>
                      <a:lnTo>
                        <a:pt x="427958" y="367094"/>
                      </a:lnTo>
                      <a:cubicBezTo>
                        <a:pt x="420068" y="367094"/>
                        <a:pt x="413671" y="360697"/>
                        <a:pt x="413671" y="352806"/>
                      </a:cubicBezTo>
                      <a:lnTo>
                        <a:pt x="413671" y="311372"/>
                      </a:lnTo>
                      <a:cubicBezTo>
                        <a:pt x="413671" y="303482"/>
                        <a:pt x="420068" y="297085"/>
                        <a:pt x="427958" y="297085"/>
                      </a:cubicBezTo>
                      <a:close/>
                      <a:moveTo>
                        <a:pt x="18193" y="237554"/>
                      </a:moveTo>
                      <a:lnTo>
                        <a:pt x="206502" y="183928"/>
                      </a:lnTo>
                      <a:lnTo>
                        <a:pt x="206502" y="223742"/>
                      </a:lnTo>
                      <a:cubicBezTo>
                        <a:pt x="206539" y="228349"/>
                        <a:pt x="208767" y="232665"/>
                        <a:pt x="212503" y="235363"/>
                      </a:cubicBezTo>
                      <a:cubicBezTo>
                        <a:pt x="216190" y="238039"/>
                        <a:pt x="220937" y="238783"/>
                        <a:pt x="225266" y="237363"/>
                      </a:cubicBezTo>
                      <a:lnTo>
                        <a:pt x="385096" y="185166"/>
                      </a:lnTo>
                      <a:lnTo>
                        <a:pt x="385096" y="224123"/>
                      </a:lnTo>
                      <a:cubicBezTo>
                        <a:pt x="385013" y="232014"/>
                        <a:pt x="391341" y="238477"/>
                        <a:pt x="399232" y="238560"/>
                      </a:cubicBezTo>
                      <a:cubicBezTo>
                        <a:pt x="400905" y="238578"/>
                        <a:pt x="402568" y="238302"/>
                        <a:pt x="404146" y="237744"/>
                      </a:cubicBezTo>
                      <a:lnTo>
                        <a:pt x="564642" y="185166"/>
                      </a:lnTo>
                      <a:lnTo>
                        <a:pt x="564642" y="224123"/>
                      </a:lnTo>
                      <a:cubicBezTo>
                        <a:pt x="564642" y="232014"/>
                        <a:pt x="571039" y="238411"/>
                        <a:pt x="578930" y="238411"/>
                      </a:cubicBezTo>
                      <a:cubicBezTo>
                        <a:pt x="586820" y="238411"/>
                        <a:pt x="593217" y="232014"/>
                        <a:pt x="593217" y="224123"/>
                      </a:cubicBezTo>
                      <a:lnTo>
                        <a:pt x="593217" y="165449"/>
                      </a:lnTo>
                      <a:cubicBezTo>
                        <a:pt x="593202" y="160858"/>
                        <a:pt x="591011" y="156547"/>
                        <a:pt x="587312" y="153829"/>
                      </a:cubicBezTo>
                      <a:cubicBezTo>
                        <a:pt x="583624" y="151152"/>
                        <a:pt x="578877" y="150408"/>
                        <a:pt x="574548" y="151829"/>
                      </a:cubicBezTo>
                      <a:lnTo>
                        <a:pt x="413671" y="204407"/>
                      </a:lnTo>
                      <a:lnTo>
                        <a:pt x="413671" y="165449"/>
                      </a:lnTo>
                      <a:cubicBezTo>
                        <a:pt x="413754" y="157559"/>
                        <a:pt x="407425" y="151095"/>
                        <a:pt x="399535" y="151012"/>
                      </a:cubicBezTo>
                      <a:cubicBezTo>
                        <a:pt x="397861" y="150994"/>
                        <a:pt x="396198" y="151270"/>
                        <a:pt x="394621" y="151829"/>
                      </a:cubicBezTo>
                      <a:lnTo>
                        <a:pt x="235077" y="204407"/>
                      </a:lnTo>
                      <a:lnTo>
                        <a:pt x="235077" y="165449"/>
                      </a:lnTo>
                      <a:cubicBezTo>
                        <a:pt x="235079" y="157611"/>
                        <a:pt x="228727" y="151255"/>
                        <a:pt x="220889" y="151253"/>
                      </a:cubicBezTo>
                      <a:cubicBezTo>
                        <a:pt x="219533" y="151252"/>
                        <a:pt x="218184" y="151447"/>
                        <a:pt x="216884" y="151829"/>
                      </a:cubicBezTo>
                      <a:lnTo>
                        <a:pt x="10382" y="210407"/>
                      </a:lnTo>
                      <a:cubicBezTo>
                        <a:pt x="3216" y="213709"/>
                        <a:pt x="82" y="222195"/>
                        <a:pt x="3383" y="229362"/>
                      </a:cubicBezTo>
                      <a:cubicBezTo>
                        <a:pt x="5998" y="235037"/>
                        <a:pt x="11996" y="238355"/>
                        <a:pt x="18193" y="237554"/>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1200" cap="none" spc="0" normalizeH="0" baseline="0" noProof="0">
                    <a:ln>
                      <a:noFill/>
                    </a:ln>
                    <a:solidFill>
                      <a:srgbClr val="000000"/>
                    </a:solidFill>
                    <a:effectLst/>
                    <a:uLnTx/>
                    <a:uFillTx/>
                    <a:ea typeface="Arial"/>
                    <a:cs typeface="Arial"/>
                    <a:sym typeface="Arial"/>
                  </a:endParaRPr>
                </a:p>
              </p:txBody>
            </p:sp>
          </p:grpSp>
          <p:grpSp>
            <p:nvGrpSpPr>
              <p:cNvPr id="526" name="Group 525">
                <a:extLst>
                  <a:ext uri="{FF2B5EF4-FFF2-40B4-BE49-F238E27FC236}">
                    <a16:creationId xmlns:a16="http://schemas.microsoft.com/office/drawing/2014/main" id="{A5C2385B-2271-083E-73D5-D5F7151E316B}"/>
                  </a:ext>
                </a:extLst>
              </p:cNvPr>
              <p:cNvGrpSpPr/>
              <p:nvPr/>
            </p:nvGrpSpPr>
            <p:grpSpPr>
              <a:xfrm>
                <a:off x="3549187" y="5156021"/>
                <a:ext cx="303439" cy="206472"/>
                <a:chOff x="4092500" y="4396544"/>
                <a:chExt cx="532255" cy="362166"/>
              </a:xfrm>
            </p:grpSpPr>
            <p:sp>
              <p:nvSpPr>
                <p:cNvPr id="540" name="Freeform 64">
                  <a:extLst>
                    <a:ext uri="{FF2B5EF4-FFF2-40B4-BE49-F238E27FC236}">
                      <a16:creationId xmlns:a16="http://schemas.microsoft.com/office/drawing/2014/main" id="{B486E095-F0D6-6373-240E-667B9C5783D7}"/>
                    </a:ext>
                  </a:extLst>
                </p:cNvPr>
                <p:cNvSpPr>
                  <a:spLocks noChangeArrowheads="1"/>
                </p:cNvSpPr>
                <p:nvPr/>
              </p:nvSpPr>
              <p:spPr bwMode="auto">
                <a:xfrm>
                  <a:off x="4092500" y="4396544"/>
                  <a:ext cx="532255" cy="362166"/>
                </a:xfrm>
                <a:prstGeom prst="roundRect">
                  <a:avLst>
                    <a:gd name="adj" fmla="val 9976"/>
                  </a:avLst>
                </a:prstGeom>
                <a:solidFill>
                  <a:schemeClr val="bg1"/>
                </a:solidFill>
                <a:ln w="9525">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500" b="0" i="0" u="none" strike="noStrike" kern="0" cap="none" spc="0" normalizeH="0" baseline="0" noProof="0">
                    <a:ln>
                      <a:noFill/>
                    </a:ln>
                    <a:solidFill>
                      <a:srgbClr val="000000"/>
                    </a:solidFill>
                    <a:effectLst/>
                    <a:uLnTx/>
                    <a:uFillTx/>
                    <a:ea typeface="+mn-ea"/>
                    <a:cs typeface="Arial"/>
                    <a:sym typeface="Arial"/>
                  </a:endParaRPr>
                </a:p>
              </p:txBody>
            </p:sp>
            <p:sp>
              <p:nvSpPr>
                <p:cNvPr id="541" name="Google Shape;114;p4">
                  <a:extLst>
                    <a:ext uri="{FF2B5EF4-FFF2-40B4-BE49-F238E27FC236}">
                      <a16:creationId xmlns:a16="http://schemas.microsoft.com/office/drawing/2014/main" id="{E6CC2139-10B8-25A6-3229-9040D6C49EC7}"/>
                    </a:ext>
                  </a:extLst>
                </p:cNvPr>
                <p:cNvSpPr/>
                <p:nvPr/>
              </p:nvSpPr>
              <p:spPr>
                <a:xfrm>
                  <a:off x="4177709" y="4431690"/>
                  <a:ext cx="359614" cy="293412"/>
                </a:xfrm>
                <a:custGeom>
                  <a:avLst/>
                  <a:gdLst/>
                  <a:ahLst/>
                  <a:cxnLst/>
                  <a:rect l="l" t="t" r="r" b="b"/>
                  <a:pathLst>
                    <a:path w="739902" h="603694" extrusionOk="0">
                      <a:moveTo>
                        <a:pt x="641318" y="547402"/>
                      </a:moveTo>
                      <a:cubicBezTo>
                        <a:pt x="630797" y="547402"/>
                        <a:pt x="622268" y="538873"/>
                        <a:pt x="622268" y="528352"/>
                      </a:cubicBezTo>
                      <a:cubicBezTo>
                        <a:pt x="622268" y="517830"/>
                        <a:pt x="630797" y="509302"/>
                        <a:pt x="641318" y="509302"/>
                      </a:cubicBezTo>
                      <a:lnTo>
                        <a:pt x="641318" y="509302"/>
                      </a:lnTo>
                      <a:cubicBezTo>
                        <a:pt x="651840" y="509302"/>
                        <a:pt x="660368" y="517830"/>
                        <a:pt x="660368" y="528352"/>
                      </a:cubicBezTo>
                      <a:cubicBezTo>
                        <a:pt x="660368" y="538873"/>
                        <a:pt x="651840" y="547402"/>
                        <a:pt x="641318" y="547402"/>
                      </a:cubicBezTo>
                      <a:close/>
                      <a:moveTo>
                        <a:pt x="717518" y="529209"/>
                      </a:moveTo>
                      <a:lnTo>
                        <a:pt x="718471" y="528257"/>
                      </a:lnTo>
                      <a:cubicBezTo>
                        <a:pt x="725915" y="520813"/>
                        <a:pt x="725915" y="508745"/>
                        <a:pt x="718471" y="501301"/>
                      </a:cubicBezTo>
                      <a:cubicBezTo>
                        <a:pt x="711027" y="493857"/>
                        <a:pt x="698959" y="493857"/>
                        <a:pt x="691515" y="501301"/>
                      </a:cubicBezTo>
                      <a:lnTo>
                        <a:pt x="691515" y="501301"/>
                      </a:lnTo>
                      <a:cubicBezTo>
                        <a:pt x="683887" y="508547"/>
                        <a:pt x="683578" y="520605"/>
                        <a:pt x="690824" y="528233"/>
                      </a:cubicBezTo>
                      <a:cubicBezTo>
                        <a:pt x="694427" y="532025"/>
                        <a:pt x="699429" y="534169"/>
                        <a:pt x="704660" y="534162"/>
                      </a:cubicBezTo>
                      <a:cubicBezTo>
                        <a:pt x="709479" y="534221"/>
                        <a:pt x="714143" y="532451"/>
                        <a:pt x="717709" y="529209"/>
                      </a:cubicBezTo>
                      <a:close/>
                      <a:moveTo>
                        <a:pt x="739902" y="452437"/>
                      </a:moveTo>
                      <a:lnTo>
                        <a:pt x="739902" y="451485"/>
                      </a:lnTo>
                      <a:cubicBezTo>
                        <a:pt x="739902" y="440964"/>
                        <a:pt x="731373" y="432435"/>
                        <a:pt x="720852" y="432435"/>
                      </a:cubicBezTo>
                      <a:cubicBezTo>
                        <a:pt x="710331" y="432435"/>
                        <a:pt x="701802" y="440964"/>
                        <a:pt x="701802" y="451485"/>
                      </a:cubicBezTo>
                      <a:lnTo>
                        <a:pt x="701802" y="452437"/>
                      </a:lnTo>
                      <a:cubicBezTo>
                        <a:pt x="701802" y="462959"/>
                        <a:pt x="710331" y="471487"/>
                        <a:pt x="720852" y="471487"/>
                      </a:cubicBezTo>
                      <a:cubicBezTo>
                        <a:pt x="731373" y="471487"/>
                        <a:pt x="739902" y="462959"/>
                        <a:pt x="739902" y="452437"/>
                      </a:cubicBezTo>
                      <a:close/>
                      <a:moveTo>
                        <a:pt x="739902" y="384905"/>
                      </a:moveTo>
                      <a:lnTo>
                        <a:pt x="739902" y="383953"/>
                      </a:lnTo>
                      <a:cubicBezTo>
                        <a:pt x="739902" y="373431"/>
                        <a:pt x="731373" y="364903"/>
                        <a:pt x="720852" y="364903"/>
                      </a:cubicBezTo>
                      <a:cubicBezTo>
                        <a:pt x="710331" y="364903"/>
                        <a:pt x="701802" y="373431"/>
                        <a:pt x="701802" y="383953"/>
                      </a:cubicBezTo>
                      <a:lnTo>
                        <a:pt x="701802" y="384905"/>
                      </a:lnTo>
                      <a:cubicBezTo>
                        <a:pt x="701802" y="395427"/>
                        <a:pt x="710331" y="403955"/>
                        <a:pt x="720852" y="403955"/>
                      </a:cubicBezTo>
                      <a:cubicBezTo>
                        <a:pt x="731373" y="403955"/>
                        <a:pt x="739902" y="395427"/>
                        <a:pt x="739902" y="384905"/>
                      </a:cubicBezTo>
                      <a:close/>
                      <a:moveTo>
                        <a:pt x="739902" y="317373"/>
                      </a:moveTo>
                      <a:lnTo>
                        <a:pt x="739902" y="316421"/>
                      </a:lnTo>
                      <a:cubicBezTo>
                        <a:pt x="739902" y="305899"/>
                        <a:pt x="731373" y="297371"/>
                        <a:pt x="720852" y="297371"/>
                      </a:cubicBezTo>
                      <a:cubicBezTo>
                        <a:pt x="710331" y="297371"/>
                        <a:pt x="701802" y="305899"/>
                        <a:pt x="701802" y="316421"/>
                      </a:cubicBezTo>
                      <a:lnTo>
                        <a:pt x="701802" y="317373"/>
                      </a:lnTo>
                      <a:cubicBezTo>
                        <a:pt x="701802" y="327894"/>
                        <a:pt x="710331" y="336423"/>
                        <a:pt x="720852" y="336423"/>
                      </a:cubicBezTo>
                      <a:cubicBezTo>
                        <a:pt x="731373" y="336423"/>
                        <a:pt x="739902" y="327894"/>
                        <a:pt x="739902" y="317373"/>
                      </a:cubicBezTo>
                      <a:close/>
                      <a:moveTo>
                        <a:pt x="739902" y="249936"/>
                      </a:moveTo>
                      <a:lnTo>
                        <a:pt x="739902" y="248984"/>
                      </a:lnTo>
                      <a:cubicBezTo>
                        <a:pt x="739902" y="238462"/>
                        <a:pt x="731373" y="229934"/>
                        <a:pt x="720852" y="229934"/>
                      </a:cubicBezTo>
                      <a:cubicBezTo>
                        <a:pt x="710331" y="229934"/>
                        <a:pt x="701802" y="238462"/>
                        <a:pt x="701802" y="248984"/>
                      </a:cubicBezTo>
                      <a:lnTo>
                        <a:pt x="701802" y="249936"/>
                      </a:lnTo>
                      <a:cubicBezTo>
                        <a:pt x="701802" y="260457"/>
                        <a:pt x="710331" y="268986"/>
                        <a:pt x="720852" y="268986"/>
                      </a:cubicBezTo>
                      <a:cubicBezTo>
                        <a:pt x="731373" y="268986"/>
                        <a:pt x="739902" y="260457"/>
                        <a:pt x="739902" y="249936"/>
                      </a:cubicBezTo>
                      <a:close/>
                      <a:moveTo>
                        <a:pt x="739902" y="182404"/>
                      </a:moveTo>
                      <a:lnTo>
                        <a:pt x="739902" y="181451"/>
                      </a:lnTo>
                      <a:cubicBezTo>
                        <a:pt x="739902" y="170930"/>
                        <a:pt x="731373" y="162401"/>
                        <a:pt x="720852" y="162401"/>
                      </a:cubicBezTo>
                      <a:cubicBezTo>
                        <a:pt x="710331" y="162401"/>
                        <a:pt x="701802" y="170930"/>
                        <a:pt x="701802" y="181451"/>
                      </a:cubicBezTo>
                      <a:lnTo>
                        <a:pt x="701802" y="182404"/>
                      </a:lnTo>
                      <a:cubicBezTo>
                        <a:pt x="701802" y="192925"/>
                        <a:pt x="710331" y="201454"/>
                        <a:pt x="720852" y="201454"/>
                      </a:cubicBezTo>
                      <a:cubicBezTo>
                        <a:pt x="731373" y="201454"/>
                        <a:pt x="739902" y="192925"/>
                        <a:pt x="739902" y="182404"/>
                      </a:cubicBezTo>
                      <a:close/>
                      <a:moveTo>
                        <a:pt x="739902" y="114871"/>
                      </a:moveTo>
                      <a:lnTo>
                        <a:pt x="739902" y="113729"/>
                      </a:lnTo>
                      <a:cubicBezTo>
                        <a:pt x="739902" y="103207"/>
                        <a:pt x="731373" y="94679"/>
                        <a:pt x="720852" y="94679"/>
                      </a:cubicBezTo>
                      <a:cubicBezTo>
                        <a:pt x="710331" y="94679"/>
                        <a:pt x="701802" y="103207"/>
                        <a:pt x="701802" y="113729"/>
                      </a:cubicBezTo>
                      <a:lnTo>
                        <a:pt x="701802" y="114681"/>
                      </a:lnTo>
                      <a:cubicBezTo>
                        <a:pt x="701802" y="125202"/>
                        <a:pt x="710331" y="133731"/>
                        <a:pt x="720852" y="133731"/>
                      </a:cubicBezTo>
                      <a:cubicBezTo>
                        <a:pt x="731373" y="133731"/>
                        <a:pt x="739902" y="125202"/>
                        <a:pt x="739902" y="114681"/>
                      </a:cubicBezTo>
                      <a:close/>
                      <a:moveTo>
                        <a:pt x="723519" y="65437"/>
                      </a:moveTo>
                      <a:cubicBezTo>
                        <a:pt x="733077" y="61109"/>
                        <a:pt x="737336" y="49865"/>
                        <a:pt x="733044" y="40291"/>
                      </a:cubicBezTo>
                      <a:cubicBezTo>
                        <a:pt x="733044" y="40291"/>
                        <a:pt x="733044" y="39148"/>
                        <a:pt x="733044" y="39053"/>
                      </a:cubicBezTo>
                      <a:cubicBezTo>
                        <a:pt x="728520" y="29531"/>
                        <a:pt x="717133" y="25479"/>
                        <a:pt x="707612" y="30004"/>
                      </a:cubicBezTo>
                      <a:cubicBezTo>
                        <a:pt x="698091" y="34528"/>
                        <a:pt x="694039" y="45914"/>
                        <a:pt x="698564" y="55436"/>
                      </a:cubicBezTo>
                      <a:lnTo>
                        <a:pt x="698564" y="55436"/>
                      </a:lnTo>
                      <a:cubicBezTo>
                        <a:pt x="701633" y="62262"/>
                        <a:pt x="708414" y="66660"/>
                        <a:pt x="715899" y="66675"/>
                      </a:cubicBezTo>
                      <a:cubicBezTo>
                        <a:pt x="718560" y="66813"/>
                        <a:pt x="721222" y="66391"/>
                        <a:pt x="723710" y="65437"/>
                      </a:cubicBezTo>
                      <a:close/>
                      <a:moveTo>
                        <a:pt x="608743" y="45625"/>
                      </a:moveTo>
                      <a:lnTo>
                        <a:pt x="608743" y="45625"/>
                      </a:lnTo>
                      <a:cubicBezTo>
                        <a:pt x="616502" y="38497"/>
                        <a:pt x="617013" y="26428"/>
                        <a:pt x="609886" y="18669"/>
                      </a:cubicBezTo>
                      <a:cubicBezTo>
                        <a:pt x="602758" y="10910"/>
                        <a:pt x="590689" y="10398"/>
                        <a:pt x="582930" y="17526"/>
                      </a:cubicBezTo>
                      <a:lnTo>
                        <a:pt x="581787" y="18574"/>
                      </a:lnTo>
                      <a:cubicBezTo>
                        <a:pt x="574264" y="25938"/>
                        <a:pt x="574137" y="38007"/>
                        <a:pt x="581501" y="45530"/>
                      </a:cubicBezTo>
                      <a:cubicBezTo>
                        <a:pt x="588866" y="53052"/>
                        <a:pt x="600934" y="53180"/>
                        <a:pt x="608457" y="45815"/>
                      </a:cubicBezTo>
                      <a:close/>
                      <a:moveTo>
                        <a:pt x="679418" y="19050"/>
                      </a:moveTo>
                      <a:cubicBezTo>
                        <a:pt x="679418" y="8529"/>
                        <a:pt x="670890" y="0"/>
                        <a:pt x="660368" y="0"/>
                      </a:cubicBezTo>
                      <a:lnTo>
                        <a:pt x="659416" y="0"/>
                      </a:lnTo>
                      <a:cubicBezTo>
                        <a:pt x="648894" y="0"/>
                        <a:pt x="640366" y="8529"/>
                        <a:pt x="640366" y="19050"/>
                      </a:cubicBezTo>
                      <a:cubicBezTo>
                        <a:pt x="640366" y="29571"/>
                        <a:pt x="648894" y="38100"/>
                        <a:pt x="659416" y="38100"/>
                      </a:cubicBezTo>
                      <a:lnTo>
                        <a:pt x="660368" y="38100"/>
                      </a:lnTo>
                      <a:cubicBezTo>
                        <a:pt x="670890" y="38100"/>
                        <a:pt x="679418" y="29571"/>
                        <a:pt x="679418" y="19050"/>
                      </a:cubicBezTo>
                      <a:close/>
                      <a:moveTo>
                        <a:pt x="597980" y="95250"/>
                      </a:moveTo>
                      <a:lnTo>
                        <a:pt x="597980" y="95250"/>
                      </a:lnTo>
                      <a:cubicBezTo>
                        <a:pt x="597980" y="84729"/>
                        <a:pt x="589451" y="76200"/>
                        <a:pt x="578930" y="76200"/>
                      </a:cubicBezTo>
                      <a:cubicBezTo>
                        <a:pt x="568408" y="76200"/>
                        <a:pt x="559880" y="84729"/>
                        <a:pt x="559880" y="95250"/>
                      </a:cubicBezTo>
                      <a:cubicBezTo>
                        <a:pt x="559880" y="105771"/>
                        <a:pt x="568408" y="114300"/>
                        <a:pt x="578930" y="114300"/>
                      </a:cubicBezTo>
                      <a:cubicBezTo>
                        <a:pt x="589451" y="114305"/>
                        <a:pt x="597983" y="105780"/>
                        <a:pt x="597988" y="95259"/>
                      </a:cubicBezTo>
                      <a:cubicBezTo>
                        <a:pt x="597988" y="95065"/>
                        <a:pt x="597985" y="94872"/>
                        <a:pt x="597980" y="94679"/>
                      </a:cubicBezTo>
                      <a:close/>
                      <a:moveTo>
                        <a:pt x="593217" y="541973"/>
                      </a:moveTo>
                      <a:lnTo>
                        <a:pt x="593217" y="271653"/>
                      </a:lnTo>
                      <a:cubicBezTo>
                        <a:pt x="593217" y="263762"/>
                        <a:pt x="586820" y="257366"/>
                        <a:pt x="578930" y="257366"/>
                      </a:cubicBezTo>
                      <a:cubicBezTo>
                        <a:pt x="571039" y="257366"/>
                        <a:pt x="564642" y="263762"/>
                        <a:pt x="564642" y="271653"/>
                      </a:cubicBezTo>
                      <a:lnTo>
                        <a:pt x="564642" y="541782"/>
                      </a:lnTo>
                      <a:cubicBezTo>
                        <a:pt x="564642" y="560194"/>
                        <a:pt x="549716" y="575120"/>
                        <a:pt x="531305" y="575120"/>
                      </a:cubicBezTo>
                      <a:lnTo>
                        <a:pt x="208121" y="575120"/>
                      </a:lnTo>
                      <a:lnTo>
                        <a:pt x="208121" y="491490"/>
                      </a:lnTo>
                      <a:cubicBezTo>
                        <a:pt x="208069" y="467839"/>
                        <a:pt x="188909" y="448680"/>
                        <a:pt x="165259" y="448628"/>
                      </a:cubicBezTo>
                      <a:lnTo>
                        <a:pt x="123825" y="448628"/>
                      </a:lnTo>
                      <a:cubicBezTo>
                        <a:pt x="100174" y="448680"/>
                        <a:pt x="81015" y="467839"/>
                        <a:pt x="80963" y="491490"/>
                      </a:cubicBezTo>
                      <a:lnTo>
                        <a:pt x="80963" y="575120"/>
                      </a:lnTo>
                      <a:lnTo>
                        <a:pt x="61913" y="575120"/>
                      </a:lnTo>
                      <a:cubicBezTo>
                        <a:pt x="43501" y="575120"/>
                        <a:pt x="28575" y="560194"/>
                        <a:pt x="28575" y="541782"/>
                      </a:cubicBezTo>
                      <a:lnTo>
                        <a:pt x="28575" y="271653"/>
                      </a:lnTo>
                      <a:cubicBezTo>
                        <a:pt x="28575" y="263762"/>
                        <a:pt x="22178" y="257366"/>
                        <a:pt x="14288" y="257366"/>
                      </a:cubicBezTo>
                      <a:cubicBezTo>
                        <a:pt x="6397" y="257366"/>
                        <a:pt x="0" y="263762"/>
                        <a:pt x="0" y="271653"/>
                      </a:cubicBezTo>
                      <a:lnTo>
                        <a:pt x="0" y="541782"/>
                      </a:lnTo>
                      <a:cubicBezTo>
                        <a:pt x="0" y="575976"/>
                        <a:pt x="27719" y="603695"/>
                        <a:pt x="61913" y="603695"/>
                      </a:cubicBezTo>
                      <a:lnTo>
                        <a:pt x="95250" y="603695"/>
                      </a:lnTo>
                      <a:cubicBezTo>
                        <a:pt x="103141" y="603695"/>
                        <a:pt x="109538" y="597298"/>
                        <a:pt x="109538" y="589407"/>
                      </a:cubicBezTo>
                      <a:lnTo>
                        <a:pt x="109538" y="491490"/>
                      </a:lnTo>
                      <a:cubicBezTo>
                        <a:pt x="109538" y="483599"/>
                        <a:pt x="115935" y="477203"/>
                        <a:pt x="123825" y="477203"/>
                      </a:cubicBezTo>
                      <a:lnTo>
                        <a:pt x="165259" y="477203"/>
                      </a:lnTo>
                      <a:cubicBezTo>
                        <a:pt x="173149" y="477203"/>
                        <a:pt x="179546" y="483599"/>
                        <a:pt x="179546" y="491490"/>
                      </a:cubicBezTo>
                      <a:lnTo>
                        <a:pt x="179546" y="589407"/>
                      </a:lnTo>
                      <a:cubicBezTo>
                        <a:pt x="179546" y="597298"/>
                        <a:pt x="185943" y="603695"/>
                        <a:pt x="193834" y="603695"/>
                      </a:cubicBezTo>
                      <a:lnTo>
                        <a:pt x="531305" y="603695"/>
                      </a:lnTo>
                      <a:cubicBezTo>
                        <a:pt x="565498" y="603695"/>
                        <a:pt x="593217" y="575976"/>
                        <a:pt x="593217" y="541782"/>
                      </a:cubicBezTo>
                      <a:close/>
                      <a:moveTo>
                        <a:pt x="208121" y="352806"/>
                      </a:moveTo>
                      <a:lnTo>
                        <a:pt x="208121" y="311372"/>
                      </a:lnTo>
                      <a:cubicBezTo>
                        <a:pt x="208069" y="287722"/>
                        <a:pt x="188909" y="268562"/>
                        <a:pt x="165259" y="268510"/>
                      </a:cubicBezTo>
                      <a:lnTo>
                        <a:pt x="123825" y="268510"/>
                      </a:lnTo>
                      <a:cubicBezTo>
                        <a:pt x="100174" y="268562"/>
                        <a:pt x="81015" y="287722"/>
                        <a:pt x="80963" y="311372"/>
                      </a:cubicBezTo>
                      <a:lnTo>
                        <a:pt x="80963" y="352806"/>
                      </a:lnTo>
                      <a:cubicBezTo>
                        <a:pt x="81015" y="376457"/>
                        <a:pt x="100174" y="395616"/>
                        <a:pt x="123825" y="395669"/>
                      </a:cubicBezTo>
                      <a:lnTo>
                        <a:pt x="165259" y="395669"/>
                      </a:lnTo>
                      <a:cubicBezTo>
                        <a:pt x="188909" y="395616"/>
                        <a:pt x="208069" y="376457"/>
                        <a:pt x="208121" y="352806"/>
                      </a:cubicBezTo>
                      <a:close/>
                      <a:moveTo>
                        <a:pt x="165259" y="297085"/>
                      </a:moveTo>
                      <a:cubicBezTo>
                        <a:pt x="173149" y="297085"/>
                        <a:pt x="179546" y="303482"/>
                        <a:pt x="179546" y="311372"/>
                      </a:cubicBezTo>
                      <a:lnTo>
                        <a:pt x="179546" y="352806"/>
                      </a:lnTo>
                      <a:cubicBezTo>
                        <a:pt x="179546" y="360697"/>
                        <a:pt x="173149" y="367094"/>
                        <a:pt x="165259" y="367094"/>
                      </a:cubicBezTo>
                      <a:lnTo>
                        <a:pt x="123825" y="367094"/>
                      </a:lnTo>
                      <a:cubicBezTo>
                        <a:pt x="115935" y="367094"/>
                        <a:pt x="109538" y="360697"/>
                        <a:pt x="109538" y="352806"/>
                      </a:cubicBezTo>
                      <a:lnTo>
                        <a:pt x="109538" y="311372"/>
                      </a:lnTo>
                      <a:cubicBezTo>
                        <a:pt x="109538" y="303482"/>
                        <a:pt x="115935" y="297085"/>
                        <a:pt x="123825" y="297085"/>
                      </a:cubicBezTo>
                      <a:close/>
                      <a:moveTo>
                        <a:pt x="360140" y="352806"/>
                      </a:moveTo>
                      <a:lnTo>
                        <a:pt x="360140" y="311372"/>
                      </a:lnTo>
                      <a:cubicBezTo>
                        <a:pt x="360088" y="287722"/>
                        <a:pt x="340928" y="268562"/>
                        <a:pt x="317278" y="268510"/>
                      </a:cubicBezTo>
                      <a:lnTo>
                        <a:pt x="275939" y="268510"/>
                      </a:lnTo>
                      <a:cubicBezTo>
                        <a:pt x="252267" y="268510"/>
                        <a:pt x="233077" y="287700"/>
                        <a:pt x="233077" y="311372"/>
                      </a:cubicBezTo>
                      <a:lnTo>
                        <a:pt x="233077" y="352806"/>
                      </a:lnTo>
                      <a:cubicBezTo>
                        <a:pt x="233077" y="376478"/>
                        <a:pt x="252267" y="395669"/>
                        <a:pt x="275939" y="395669"/>
                      </a:cubicBezTo>
                      <a:lnTo>
                        <a:pt x="317278" y="395669"/>
                      </a:lnTo>
                      <a:cubicBezTo>
                        <a:pt x="340928" y="395616"/>
                        <a:pt x="360088" y="376457"/>
                        <a:pt x="360140" y="352806"/>
                      </a:cubicBezTo>
                      <a:close/>
                      <a:moveTo>
                        <a:pt x="317278" y="297085"/>
                      </a:moveTo>
                      <a:cubicBezTo>
                        <a:pt x="325168" y="297085"/>
                        <a:pt x="331565" y="303482"/>
                        <a:pt x="331565" y="311372"/>
                      </a:cubicBezTo>
                      <a:lnTo>
                        <a:pt x="331565" y="352806"/>
                      </a:lnTo>
                      <a:cubicBezTo>
                        <a:pt x="331565" y="360697"/>
                        <a:pt x="325168" y="367094"/>
                        <a:pt x="317278" y="367094"/>
                      </a:cubicBezTo>
                      <a:lnTo>
                        <a:pt x="275939" y="367094"/>
                      </a:lnTo>
                      <a:cubicBezTo>
                        <a:pt x="268049" y="367094"/>
                        <a:pt x="261652" y="360697"/>
                        <a:pt x="261652" y="352806"/>
                      </a:cubicBezTo>
                      <a:lnTo>
                        <a:pt x="261652" y="311372"/>
                      </a:lnTo>
                      <a:cubicBezTo>
                        <a:pt x="261652" y="303482"/>
                        <a:pt x="268049" y="297085"/>
                        <a:pt x="275939" y="297085"/>
                      </a:cubicBezTo>
                      <a:close/>
                      <a:moveTo>
                        <a:pt x="512255" y="352806"/>
                      </a:moveTo>
                      <a:lnTo>
                        <a:pt x="512255" y="311372"/>
                      </a:lnTo>
                      <a:cubicBezTo>
                        <a:pt x="512202" y="287722"/>
                        <a:pt x="493043" y="268562"/>
                        <a:pt x="469392" y="268510"/>
                      </a:cubicBezTo>
                      <a:lnTo>
                        <a:pt x="427958" y="268510"/>
                      </a:lnTo>
                      <a:cubicBezTo>
                        <a:pt x="404308" y="268562"/>
                        <a:pt x="385148" y="287722"/>
                        <a:pt x="385096" y="311372"/>
                      </a:cubicBezTo>
                      <a:lnTo>
                        <a:pt x="385096" y="352806"/>
                      </a:lnTo>
                      <a:cubicBezTo>
                        <a:pt x="385148" y="376457"/>
                        <a:pt x="404308" y="395616"/>
                        <a:pt x="427958" y="395669"/>
                      </a:cubicBezTo>
                      <a:lnTo>
                        <a:pt x="469392" y="395669"/>
                      </a:lnTo>
                      <a:cubicBezTo>
                        <a:pt x="493043" y="395616"/>
                        <a:pt x="512202" y="376457"/>
                        <a:pt x="512255" y="352806"/>
                      </a:cubicBezTo>
                      <a:close/>
                      <a:moveTo>
                        <a:pt x="469392" y="297085"/>
                      </a:moveTo>
                      <a:cubicBezTo>
                        <a:pt x="477283" y="297085"/>
                        <a:pt x="483680" y="303482"/>
                        <a:pt x="483680" y="311372"/>
                      </a:cubicBezTo>
                      <a:lnTo>
                        <a:pt x="483680" y="352806"/>
                      </a:lnTo>
                      <a:cubicBezTo>
                        <a:pt x="483680" y="360697"/>
                        <a:pt x="477283" y="367094"/>
                        <a:pt x="469392" y="367094"/>
                      </a:cubicBezTo>
                      <a:lnTo>
                        <a:pt x="427958" y="367094"/>
                      </a:lnTo>
                      <a:cubicBezTo>
                        <a:pt x="420068" y="367094"/>
                        <a:pt x="413671" y="360697"/>
                        <a:pt x="413671" y="352806"/>
                      </a:cubicBezTo>
                      <a:lnTo>
                        <a:pt x="413671" y="311372"/>
                      </a:lnTo>
                      <a:cubicBezTo>
                        <a:pt x="413671" y="303482"/>
                        <a:pt x="420068" y="297085"/>
                        <a:pt x="427958" y="297085"/>
                      </a:cubicBezTo>
                      <a:close/>
                      <a:moveTo>
                        <a:pt x="18193" y="237554"/>
                      </a:moveTo>
                      <a:lnTo>
                        <a:pt x="206502" y="183928"/>
                      </a:lnTo>
                      <a:lnTo>
                        <a:pt x="206502" y="223742"/>
                      </a:lnTo>
                      <a:cubicBezTo>
                        <a:pt x="206539" y="228349"/>
                        <a:pt x="208767" y="232665"/>
                        <a:pt x="212503" y="235363"/>
                      </a:cubicBezTo>
                      <a:cubicBezTo>
                        <a:pt x="216190" y="238039"/>
                        <a:pt x="220937" y="238783"/>
                        <a:pt x="225266" y="237363"/>
                      </a:cubicBezTo>
                      <a:lnTo>
                        <a:pt x="385096" y="185166"/>
                      </a:lnTo>
                      <a:lnTo>
                        <a:pt x="385096" y="224123"/>
                      </a:lnTo>
                      <a:cubicBezTo>
                        <a:pt x="385013" y="232014"/>
                        <a:pt x="391341" y="238477"/>
                        <a:pt x="399232" y="238560"/>
                      </a:cubicBezTo>
                      <a:cubicBezTo>
                        <a:pt x="400905" y="238578"/>
                        <a:pt x="402568" y="238302"/>
                        <a:pt x="404146" y="237744"/>
                      </a:cubicBezTo>
                      <a:lnTo>
                        <a:pt x="564642" y="185166"/>
                      </a:lnTo>
                      <a:lnTo>
                        <a:pt x="564642" y="224123"/>
                      </a:lnTo>
                      <a:cubicBezTo>
                        <a:pt x="564642" y="232014"/>
                        <a:pt x="571039" y="238411"/>
                        <a:pt x="578930" y="238411"/>
                      </a:cubicBezTo>
                      <a:cubicBezTo>
                        <a:pt x="586820" y="238411"/>
                        <a:pt x="593217" y="232014"/>
                        <a:pt x="593217" y="224123"/>
                      </a:cubicBezTo>
                      <a:lnTo>
                        <a:pt x="593217" y="165449"/>
                      </a:lnTo>
                      <a:cubicBezTo>
                        <a:pt x="593202" y="160858"/>
                        <a:pt x="591011" y="156547"/>
                        <a:pt x="587312" y="153829"/>
                      </a:cubicBezTo>
                      <a:cubicBezTo>
                        <a:pt x="583624" y="151152"/>
                        <a:pt x="578877" y="150408"/>
                        <a:pt x="574548" y="151829"/>
                      </a:cubicBezTo>
                      <a:lnTo>
                        <a:pt x="413671" y="204407"/>
                      </a:lnTo>
                      <a:lnTo>
                        <a:pt x="413671" y="165449"/>
                      </a:lnTo>
                      <a:cubicBezTo>
                        <a:pt x="413754" y="157559"/>
                        <a:pt x="407425" y="151095"/>
                        <a:pt x="399535" y="151012"/>
                      </a:cubicBezTo>
                      <a:cubicBezTo>
                        <a:pt x="397861" y="150994"/>
                        <a:pt x="396198" y="151270"/>
                        <a:pt x="394621" y="151829"/>
                      </a:cubicBezTo>
                      <a:lnTo>
                        <a:pt x="235077" y="204407"/>
                      </a:lnTo>
                      <a:lnTo>
                        <a:pt x="235077" y="165449"/>
                      </a:lnTo>
                      <a:cubicBezTo>
                        <a:pt x="235079" y="157611"/>
                        <a:pt x="228727" y="151255"/>
                        <a:pt x="220889" y="151253"/>
                      </a:cubicBezTo>
                      <a:cubicBezTo>
                        <a:pt x="219533" y="151252"/>
                        <a:pt x="218184" y="151447"/>
                        <a:pt x="216884" y="151829"/>
                      </a:cubicBezTo>
                      <a:lnTo>
                        <a:pt x="10382" y="210407"/>
                      </a:lnTo>
                      <a:cubicBezTo>
                        <a:pt x="3216" y="213709"/>
                        <a:pt x="82" y="222195"/>
                        <a:pt x="3383" y="229362"/>
                      </a:cubicBezTo>
                      <a:cubicBezTo>
                        <a:pt x="5998" y="235037"/>
                        <a:pt x="11996" y="238355"/>
                        <a:pt x="18193" y="237554"/>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500" b="0" i="0" u="none" strike="noStrike" kern="1200" cap="none" spc="0" normalizeH="0" baseline="0" noProof="0">
                    <a:ln>
                      <a:noFill/>
                    </a:ln>
                    <a:solidFill>
                      <a:srgbClr val="000000"/>
                    </a:solidFill>
                    <a:effectLst/>
                    <a:uLnTx/>
                    <a:uFillTx/>
                    <a:ea typeface="Arial"/>
                    <a:cs typeface="Arial"/>
                    <a:sym typeface="Arial"/>
                  </a:endParaRPr>
                </a:p>
              </p:txBody>
            </p:sp>
          </p:grpSp>
          <p:sp>
            <p:nvSpPr>
              <p:cNvPr id="527" name="Rounded Rectangle 526">
                <a:extLst>
                  <a:ext uri="{FF2B5EF4-FFF2-40B4-BE49-F238E27FC236}">
                    <a16:creationId xmlns:a16="http://schemas.microsoft.com/office/drawing/2014/main" id="{C19C4FDC-074D-4B2C-BBDA-1CDA8FB1B76B}"/>
                  </a:ext>
                </a:extLst>
              </p:cNvPr>
              <p:cNvSpPr/>
              <p:nvPr/>
            </p:nvSpPr>
            <p:spPr>
              <a:xfrm>
                <a:off x="2552025" y="4616180"/>
                <a:ext cx="1626716" cy="161780"/>
              </a:xfrm>
              <a:prstGeom prst="roundRect">
                <a:avLst/>
              </a:prstGeom>
              <a:gradFill>
                <a:gsLst>
                  <a:gs pos="0">
                    <a:schemeClr val="bg1">
                      <a:lumMod val="85000"/>
                      <a:alpha val="75000"/>
                    </a:schemeClr>
                  </a:gs>
                  <a:gs pos="100000">
                    <a:schemeClr val="bg1">
                      <a:lumMod val="85000"/>
                      <a:alpha val="74617"/>
                    </a:schemeClr>
                  </a:gs>
                  <a:gs pos="5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Campus, Branch, Factory</a:t>
                </a:r>
                <a:endParaRPr kumimoji="0" lang="en-US" sz="800" b="0" i="0" u="none" strike="noStrike" kern="1200" cap="none" spc="0" normalizeH="0" baseline="0" noProof="0">
                  <a:ln>
                    <a:noFill/>
                  </a:ln>
                  <a:solidFill>
                    <a:schemeClr val="tx2"/>
                  </a:solidFill>
                  <a:effectLst/>
                  <a:uLnTx/>
                  <a:uFillTx/>
                  <a:ea typeface="+mn-ea"/>
                  <a:cs typeface="+mn-cs"/>
                </a:endParaRPr>
              </a:p>
            </p:txBody>
          </p:sp>
          <p:grpSp>
            <p:nvGrpSpPr>
              <p:cNvPr id="528" name="Group 527">
                <a:extLst>
                  <a:ext uri="{FF2B5EF4-FFF2-40B4-BE49-F238E27FC236}">
                    <a16:creationId xmlns:a16="http://schemas.microsoft.com/office/drawing/2014/main" id="{231676FE-39F0-99E5-8508-3DF58624CD9E}"/>
                  </a:ext>
                </a:extLst>
              </p:cNvPr>
              <p:cNvGrpSpPr/>
              <p:nvPr/>
            </p:nvGrpSpPr>
            <p:grpSpPr>
              <a:xfrm>
                <a:off x="2915121" y="3944630"/>
                <a:ext cx="901329" cy="449454"/>
                <a:chOff x="2915121" y="3944630"/>
                <a:chExt cx="901329" cy="449454"/>
              </a:xfrm>
            </p:grpSpPr>
            <p:sp>
              <p:nvSpPr>
                <p:cNvPr id="529" name="Freeform 64">
                  <a:extLst>
                    <a:ext uri="{FF2B5EF4-FFF2-40B4-BE49-F238E27FC236}">
                      <a16:creationId xmlns:a16="http://schemas.microsoft.com/office/drawing/2014/main" id="{864B3873-6958-1A7F-69B5-7E44BD8D8EAB}"/>
                    </a:ext>
                  </a:extLst>
                </p:cNvPr>
                <p:cNvSpPr>
                  <a:spLocks noChangeArrowheads="1"/>
                </p:cNvSpPr>
                <p:nvPr/>
              </p:nvSpPr>
              <p:spPr bwMode="auto">
                <a:xfrm>
                  <a:off x="3062653" y="4060101"/>
                  <a:ext cx="591348" cy="333983"/>
                </a:xfrm>
                <a:prstGeom prst="roundRect">
                  <a:avLst/>
                </a:prstGeom>
                <a:solidFill>
                  <a:schemeClr val="bg1"/>
                </a:solidFill>
                <a:ln w="12700" cmpd="sng">
                  <a:solidFill>
                    <a:schemeClr val="tx1">
                      <a:lumMod val="60000"/>
                      <a:lumOff val="40000"/>
                    </a:schemeClr>
                  </a:solid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575757"/>
                    </a:solidFill>
                    <a:effectLst/>
                    <a:uLnTx/>
                    <a:uFillTx/>
                    <a:ea typeface="+mn-ea"/>
                    <a:cs typeface="+mn-cs"/>
                    <a:sym typeface="Arial"/>
                  </a:endParaRPr>
                </a:p>
              </p:txBody>
            </p:sp>
            <p:sp>
              <p:nvSpPr>
                <p:cNvPr id="530" name="Google Shape;5549;p13">
                  <a:extLst>
                    <a:ext uri="{FF2B5EF4-FFF2-40B4-BE49-F238E27FC236}">
                      <a16:creationId xmlns:a16="http://schemas.microsoft.com/office/drawing/2014/main" id="{01E96CAE-7BAF-6A7E-3024-DDA86097DE9E}"/>
                    </a:ext>
                  </a:extLst>
                </p:cNvPr>
                <p:cNvSpPr txBox="1"/>
                <p:nvPr/>
              </p:nvSpPr>
              <p:spPr>
                <a:xfrm>
                  <a:off x="2915121" y="4108109"/>
                  <a:ext cx="901329" cy="160952"/>
                </a:xfrm>
                <a:prstGeom prst="rect">
                  <a:avLst/>
                </a:prstGeom>
                <a:noFill/>
                <a:ln>
                  <a:noFill/>
                </a:ln>
              </p:spPr>
              <p:txBody>
                <a:bodyPr spcFirstLastPara="1" wrap="square" lIns="146300" tIns="60925" rIns="121900" bIns="60925" anchor="ctr" anchorCtr="0">
                  <a:noAutofit/>
                </a:bodyPr>
                <a:lstStyle/>
                <a:p>
                  <a:pPr marL="0" marR="0" lvl="0" indent="0" algn="ctr" defTabSz="914400" rtl="0" eaLnBrk="1" fontAlgn="auto" latinLnBrk="0" hangingPunct="1">
                    <a:lnSpc>
                      <a:spcPct val="100000"/>
                    </a:lnSpc>
                    <a:spcBef>
                      <a:spcPts val="0"/>
                    </a:spcBef>
                    <a:spcAft>
                      <a:spcPts val="200"/>
                    </a:spcAft>
                    <a:buClr>
                      <a:srgbClr val="236BF5"/>
                    </a:buClr>
                    <a:buSzPts val="1900"/>
                    <a:buFont typeface="Arial"/>
                    <a:buNone/>
                    <a:tabLst/>
                    <a:defRPr/>
                  </a:pPr>
                  <a:r>
                    <a:rPr kumimoji="0" lang="en-US" sz="500" b="1" i="0" u="none" strike="noStrike" kern="1200" cap="none" spc="0" normalizeH="0" baseline="0" noProof="0">
                      <a:ln>
                        <a:noFill/>
                      </a:ln>
                      <a:solidFill>
                        <a:srgbClr val="575757">
                          <a:lumMod val="50000"/>
                        </a:srgbClr>
                      </a:solidFill>
                      <a:effectLst/>
                      <a:uLnTx/>
                      <a:uFillTx/>
                      <a:ea typeface="Arial"/>
                      <a:cs typeface="Arial"/>
                      <a:sym typeface="Arial"/>
                    </a:rPr>
                    <a:t>DC / Colo</a:t>
                  </a:r>
                </a:p>
              </p:txBody>
            </p:sp>
            <p:grpSp>
              <p:nvGrpSpPr>
                <p:cNvPr id="531" name="Group 530">
                  <a:extLst>
                    <a:ext uri="{FF2B5EF4-FFF2-40B4-BE49-F238E27FC236}">
                      <a16:creationId xmlns:a16="http://schemas.microsoft.com/office/drawing/2014/main" id="{EF29E7C8-03FF-F7E0-B349-E16C14AEFF8D}"/>
                    </a:ext>
                  </a:extLst>
                </p:cNvPr>
                <p:cNvGrpSpPr/>
                <p:nvPr/>
              </p:nvGrpSpPr>
              <p:grpSpPr>
                <a:xfrm>
                  <a:off x="3152157" y="4242895"/>
                  <a:ext cx="405899" cy="128367"/>
                  <a:chOff x="4722873" y="4297042"/>
                  <a:chExt cx="502114" cy="158795"/>
                </a:xfrm>
              </p:grpSpPr>
              <p:sp>
                <p:nvSpPr>
                  <p:cNvPr id="535" name="Freeform 534">
                    <a:extLst>
                      <a:ext uri="{FF2B5EF4-FFF2-40B4-BE49-F238E27FC236}">
                        <a16:creationId xmlns:a16="http://schemas.microsoft.com/office/drawing/2014/main" id="{CACDF593-F41A-0C24-0D59-62EC9C082D76}"/>
                      </a:ext>
                    </a:extLst>
                  </p:cNvPr>
                  <p:cNvSpPr/>
                  <p:nvPr/>
                </p:nvSpPr>
                <p:spPr>
                  <a:xfrm>
                    <a:off x="4722873" y="4297972"/>
                    <a:ext cx="235943" cy="71283"/>
                  </a:xfrm>
                  <a:custGeom>
                    <a:avLst/>
                    <a:gdLst>
                      <a:gd name="connsiteX0" fmla="*/ 617981 w 781241"/>
                      <a:gd name="connsiteY0" fmla="*/ 98965 h 236030"/>
                      <a:gd name="connsiteX1" fmla="*/ 637031 w 781241"/>
                      <a:gd name="connsiteY1" fmla="*/ 118015 h 236030"/>
                      <a:gd name="connsiteX2" fmla="*/ 617981 w 781241"/>
                      <a:gd name="connsiteY2" fmla="*/ 137065 h 236030"/>
                      <a:gd name="connsiteX3" fmla="*/ 598931 w 781241"/>
                      <a:gd name="connsiteY3" fmla="*/ 118015 h 236030"/>
                      <a:gd name="connsiteX4" fmla="*/ 617981 w 781241"/>
                      <a:gd name="connsiteY4" fmla="*/ 98965 h 236030"/>
                      <a:gd name="connsiteX5" fmla="*/ 547401 w 781241"/>
                      <a:gd name="connsiteY5" fmla="*/ 98965 h 236030"/>
                      <a:gd name="connsiteX6" fmla="*/ 566451 w 781241"/>
                      <a:gd name="connsiteY6" fmla="*/ 118015 h 236030"/>
                      <a:gd name="connsiteX7" fmla="*/ 547401 w 781241"/>
                      <a:gd name="connsiteY7" fmla="*/ 137065 h 236030"/>
                      <a:gd name="connsiteX8" fmla="*/ 528351 w 781241"/>
                      <a:gd name="connsiteY8" fmla="*/ 118015 h 236030"/>
                      <a:gd name="connsiteX9" fmla="*/ 547401 w 781241"/>
                      <a:gd name="connsiteY9" fmla="*/ 98965 h 236030"/>
                      <a:gd name="connsiteX10" fmla="*/ 476821 w 781241"/>
                      <a:gd name="connsiteY10" fmla="*/ 98965 h 236030"/>
                      <a:gd name="connsiteX11" fmla="*/ 495871 w 781241"/>
                      <a:gd name="connsiteY11" fmla="*/ 118015 h 236030"/>
                      <a:gd name="connsiteX12" fmla="*/ 476821 w 781241"/>
                      <a:gd name="connsiteY12" fmla="*/ 137065 h 236030"/>
                      <a:gd name="connsiteX13" fmla="*/ 457771 w 781241"/>
                      <a:gd name="connsiteY13" fmla="*/ 118015 h 236030"/>
                      <a:gd name="connsiteX14" fmla="*/ 476821 w 781241"/>
                      <a:gd name="connsiteY14" fmla="*/ 98965 h 236030"/>
                      <a:gd name="connsiteX15" fmla="*/ 406240 w 781241"/>
                      <a:gd name="connsiteY15" fmla="*/ 98965 h 236030"/>
                      <a:gd name="connsiteX16" fmla="*/ 425290 w 781241"/>
                      <a:gd name="connsiteY16" fmla="*/ 118015 h 236030"/>
                      <a:gd name="connsiteX17" fmla="*/ 406240 w 781241"/>
                      <a:gd name="connsiteY17" fmla="*/ 137065 h 236030"/>
                      <a:gd name="connsiteX18" fmla="*/ 387190 w 781241"/>
                      <a:gd name="connsiteY18" fmla="*/ 118015 h 236030"/>
                      <a:gd name="connsiteX19" fmla="*/ 406240 w 781241"/>
                      <a:gd name="connsiteY19" fmla="*/ 98965 h 236030"/>
                      <a:gd name="connsiteX20" fmla="*/ 163162 w 781241"/>
                      <a:gd name="connsiteY20" fmla="*/ 98965 h 236030"/>
                      <a:gd name="connsiteX21" fmla="*/ 182212 w 781241"/>
                      <a:gd name="connsiteY21" fmla="*/ 118015 h 236030"/>
                      <a:gd name="connsiteX22" fmla="*/ 163162 w 781241"/>
                      <a:gd name="connsiteY22" fmla="*/ 137065 h 236030"/>
                      <a:gd name="connsiteX23" fmla="*/ 144112 w 781241"/>
                      <a:gd name="connsiteY23" fmla="*/ 118015 h 236030"/>
                      <a:gd name="connsiteX24" fmla="*/ 163162 w 781241"/>
                      <a:gd name="connsiteY24" fmla="*/ 98965 h 236030"/>
                      <a:gd name="connsiteX25" fmla="*/ 61913 w 781241"/>
                      <a:gd name="connsiteY25" fmla="*/ 28575 h 236030"/>
                      <a:gd name="connsiteX26" fmla="*/ 28575 w 781241"/>
                      <a:gd name="connsiteY26" fmla="*/ 61913 h 236030"/>
                      <a:gd name="connsiteX27" fmla="*/ 28575 w 781241"/>
                      <a:gd name="connsiteY27" fmla="*/ 174117 h 236030"/>
                      <a:gd name="connsiteX28" fmla="*/ 61913 w 781241"/>
                      <a:gd name="connsiteY28" fmla="*/ 207455 h 236030"/>
                      <a:gd name="connsiteX29" fmla="*/ 719328 w 781241"/>
                      <a:gd name="connsiteY29" fmla="*/ 207455 h 236030"/>
                      <a:gd name="connsiteX30" fmla="*/ 752666 w 781241"/>
                      <a:gd name="connsiteY30" fmla="*/ 174117 h 236030"/>
                      <a:gd name="connsiteX31" fmla="*/ 752666 w 781241"/>
                      <a:gd name="connsiteY31" fmla="*/ 61913 h 236030"/>
                      <a:gd name="connsiteX32" fmla="*/ 719328 w 781241"/>
                      <a:gd name="connsiteY32" fmla="*/ 28575 h 236030"/>
                      <a:gd name="connsiteX33" fmla="*/ 61913 w 781241"/>
                      <a:gd name="connsiteY33" fmla="*/ 0 h 236030"/>
                      <a:gd name="connsiteX34" fmla="*/ 719328 w 781241"/>
                      <a:gd name="connsiteY34" fmla="*/ 0 h 236030"/>
                      <a:gd name="connsiteX35" fmla="*/ 781241 w 781241"/>
                      <a:gd name="connsiteY35" fmla="*/ 61913 h 236030"/>
                      <a:gd name="connsiteX36" fmla="*/ 781241 w 781241"/>
                      <a:gd name="connsiteY36" fmla="*/ 174117 h 236030"/>
                      <a:gd name="connsiteX37" fmla="*/ 719328 w 781241"/>
                      <a:gd name="connsiteY37" fmla="*/ 236030 h 236030"/>
                      <a:gd name="connsiteX38" fmla="*/ 61913 w 781241"/>
                      <a:gd name="connsiteY38" fmla="*/ 236030 h 236030"/>
                      <a:gd name="connsiteX39" fmla="*/ 0 w 781241"/>
                      <a:gd name="connsiteY39" fmla="*/ 174117 h 236030"/>
                      <a:gd name="connsiteX40" fmla="*/ 0 w 781241"/>
                      <a:gd name="connsiteY40" fmla="*/ 61913 h 236030"/>
                      <a:gd name="connsiteX41" fmla="*/ 61913 w 781241"/>
                      <a:gd name="connsiteY41" fmla="*/ 0 h 2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81241" h="236030">
                        <a:moveTo>
                          <a:pt x="617981" y="98965"/>
                        </a:moveTo>
                        <a:cubicBezTo>
                          <a:pt x="628459" y="98965"/>
                          <a:pt x="637031" y="107537"/>
                          <a:pt x="637031" y="118015"/>
                        </a:cubicBezTo>
                        <a:cubicBezTo>
                          <a:pt x="637031" y="128492"/>
                          <a:pt x="628459" y="137065"/>
                          <a:pt x="617981" y="137065"/>
                        </a:cubicBezTo>
                        <a:cubicBezTo>
                          <a:pt x="607504" y="137065"/>
                          <a:pt x="598931" y="128492"/>
                          <a:pt x="598931" y="118015"/>
                        </a:cubicBezTo>
                        <a:cubicBezTo>
                          <a:pt x="598931" y="107537"/>
                          <a:pt x="607504" y="98965"/>
                          <a:pt x="617981" y="98965"/>
                        </a:cubicBezTo>
                        <a:close/>
                        <a:moveTo>
                          <a:pt x="547401" y="98965"/>
                        </a:moveTo>
                        <a:cubicBezTo>
                          <a:pt x="557878" y="98965"/>
                          <a:pt x="566451" y="107537"/>
                          <a:pt x="566451" y="118015"/>
                        </a:cubicBezTo>
                        <a:cubicBezTo>
                          <a:pt x="566451" y="128492"/>
                          <a:pt x="557878" y="137065"/>
                          <a:pt x="547401" y="137065"/>
                        </a:cubicBezTo>
                        <a:cubicBezTo>
                          <a:pt x="536923" y="137065"/>
                          <a:pt x="528351" y="128492"/>
                          <a:pt x="528351" y="118015"/>
                        </a:cubicBezTo>
                        <a:cubicBezTo>
                          <a:pt x="528351" y="107537"/>
                          <a:pt x="536923" y="98965"/>
                          <a:pt x="547401" y="98965"/>
                        </a:cubicBezTo>
                        <a:close/>
                        <a:moveTo>
                          <a:pt x="476821" y="98965"/>
                        </a:moveTo>
                        <a:cubicBezTo>
                          <a:pt x="487298" y="98965"/>
                          <a:pt x="495871" y="107537"/>
                          <a:pt x="495871" y="118015"/>
                        </a:cubicBezTo>
                        <a:cubicBezTo>
                          <a:pt x="495871" y="128492"/>
                          <a:pt x="487298" y="137065"/>
                          <a:pt x="476821" y="137065"/>
                        </a:cubicBezTo>
                        <a:cubicBezTo>
                          <a:pt x="466343" y="137065"/>
                          <a:pt x="457771" y="128492"/>
                          <a:pt x="457771" y="118015"/>
                        </a:cubicBezTo>
                        <a:cubicBezTo>
                          <a:pt x="457771" y="107537"/>
                          <a:pt x="466343" y="98965"/>
                          <a:pt x="476821" y="98965"/>
                        </a:cubicBezTo>
                        <a:close/>
                        <a:moveTo>
                          <a:pt x="406240" y="98965"/>
                        </a:moveTo>
                        <a:cubicBezTo>
                          <a:pt x="416718" y="98965"/>
                          <a:pt x="425290" y="107537"/>
                          <a:pt x="425290" y="118015"/>
                        </a:cubicBezTo>
                        <a:cubicBezTo>
                          <a:pt x="425290" y="128492"/>
                          <a:pt x="416718" y="137065"/>
                          <a:pt x="406240" y="137065"/>
                        </a:cubicBezTo>
                        <a:cubicBezTo>
                          <a:pt x="395763" y="137065"/>
                          <a:pt x="387190" y="128492"/>
                          <a:pt x="387190" y="118015"/>
                        </a:cubicBezTo>
                        <a:cubicBezTo>
                          <a:pt x="387190" y="107537"/>
                          <a:pt x="395763" y="98965"/>
                          <a:pt x="406240" y="98965"/>
                        </a:cubicBezTo>
                        <a:close/>
                        <a:moveTo>
                          <a:pt x="163162" y="98965"/>
                        </a:moveTo>
                        <a:cubicBezTo>
                          <a:pt x="173640" y="98965"/>
                          <a:pt x="182212" y="107537"/>
                          <a:pt x="182212" y="118015"/>
                        </a:cubicBezTo>
                        <a:cubicBezTo>
                          <a:pt x="182212" y="128492"/>
                          <a:pt x="173640" y="137065"/>
                          <a:pt x="163162" y="137065"/>
                        </a:cubicBezTo>
                        <a:cubicBezTo>
                          <a:pt x="152685" y="137065"/>
                          <a:pt x="144112" y="128492"/>
                          <a:pt x="144112" y="118015"/>
                        </a:cubicBezTo>
                        <a:cubicBezTo>
                          <a:pt x="144112" y="107537"/>
                          <a:pt x="152685" y="98965"/>
                          <a:pt x="163162" y="98965"/>
                        </a:cubicBezTo>
                        <a:close/>
                        <a:moveTo>
                          <a:pt x="61913" y="28575"/>
                        </a:moveTo>
                        <a:cubicBezTo>
                          <a:pt x="43529" y="28575"/>
                          <a:pt x="28575" y="43529"/>
                          <a:pt x="28575" y="61913"/>
                        </a:cubicBezTo>
                        <a:lnTo>
                          <a:pt x="28575" y="174117"/>
                        </a:lnTo>
                        <a:cubicBezTo>
                          <a:pt x="28575" y="192500"/>
                          <a:pt x="43529" y="207455"/>
                          <a:pt x="61913" y="207455"/>
                        </a:cubicBezTo>
                        <a:lnTo>
                          <a:pt x="719328" y="207455"/>
                        </a:lnTo>
                        <a:cubicBezTo>
                          <a:pt x="737711" y="207455"/>
                          <a:pt x="752666" y="192500"/>
                          <a:pt x="752666" y="174117"/>
                        </a:cubicBezTo>
                        <a:lnTo>
                          <a:pt x="752666" y="61913"/>
                        </a:lnTo>
                        <a:cubicBezTo>
                          <a:pt x="752666" y="43529"/>
                          <a:pt x="737711" y="28575"/>
                          <a:pt x="719328" y="28575"/>
                        </a:cubicBezTo>
                        <a:close/>
                        <a:moveTo>
                          <a:pt x="61913" y="0"/>
                        </a:moveTo>
                        <a:lnTo>
                          <a:pt x="719328" y="0"/>
                        </a:lnTo>
                        <a:cubicBezTo>
                          <a:pt x="753427" y="0"/>
                          <a:pt x="781241" y="27813"/>
                          <a:pt x="781241" y="61913"/>
                        </a:cubicBezTo>
                        <a:lnTo>
                          <a:pt x="781241" y="174117"/>
                        </a:lnTo>
                        <a:cubicBezTo>
                          <a:pt x="781241" y="208217"/>
                          <a:pt x="753427" y="236030"/>
                          <a:pt x="719328" y="236030"/>
                        </a:cubicBezTo>
                        <a:lnTo>
                          <a:pt x="61913" y="236030"/>
                        </a:lnTo>
                        <a:cubicBezTo>
                          <a:pt x="27813" y="236030"/>
                          <a:pt x="0" y="208217"/>
                          <a:pt x="0" y="174117"/>
                        </a:cubicBezTo>
                        <a:lnTo>
                          <a:pt x="0" y="61913"/>
                        </a:lnTo>
                        <a:cubicBezTo>
                          <a:pt x="0" y="27813"/>
                          <a:pt x="27813" y="0"/>
                          <a:pt x="61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537" name="Freeform 536">
                    <a:extLst>
                      <a:ext uri="{FF2B5EF4-FFF2-40B4-BE49-F238E27FC236}">
                        <a16:creationId xmlns:a16="http://schemas.microsoft.com/office/drawing/2014/main" id="{DCE140DA-5440-59DD-24B5-44ED9E87CCD2}"/>
                      </a:ext>
                    </a:extLst>
                  </p:cNvPr>
                  <p:cNvSpPr/>
                  <p:nvPr/>
                </p:nvSpPr>
                <p:spPr>
                  <a:xfrm>
                    <a:off x="4723507" y="4384554"/>
                    <a:ext cx="235943" cy="71283"/>
                  </a:xfrm>
                  <a:custGeom>
                    <a:avLst/>
                    <a:gdLst>
                      <a:gd name="connsiteX0" fmla="*/ 617981 w 781241"/>
                      <a:gd name="connsiteY0" fmla="*/ 98965 h 236030"/>
                      <a:gd name="connsiteX1" fmla="*/ 637031 w 781241"/>
                      <a:gd name="connsiteY1" fmla="*/ 118015 h 236030"/>
                      <a:gd name="connsiteX2" fmla="*/ 617981 w 781241"/>
                      <a:gd name="connsiteY2" fmla="*/ 137065 h 236030"/>
                      <a:gd name="connsiteX3" fmla="*/ 598931 w 781241"/>
                      <a:gd name="connsiteY3" fmla="*/ 118015 h 236030"/>
                      <a:gd name="connsiteX4" fmla="*/ 617981 w 781241"/>
                      <a:gd name="connsiteY4" fmla="*/ 98965 h 236030"/>
                      <a:gd name="connsiteX5" fmla="*/ 547401 w 781241"/>
                      <a:gd name="connsiteY5" fmla="*/ 98965 h 236030"/>
                      <a:gd name="connsiteX6" fmla="*/ 566451 w 781241"/>
                      <a:gd name="connsiteY6" fmla="*/ 118015 h 236030"/>
                      <a:gd name="connsiteX7" fmla="*/ 547401 w 781241"/>
                      <a:gd name="connsiteY7" fmla="*/ 137065 h 236030"/>
                      <a:gd name="connsiteX8" fmla="*/ 528351 w 781241"/>
                      <a:gd name="connsiteY8" fmla="*/ 118015 h 236030"/>
                      <a:gd name="connsiteX9" fmla="*/ 547401 w 781241"/>
                      <a:gd name="connsiteY9" fmla="*/ 98965 h 236030"/>
                      <a:gd name="connsiteX10" fmla="*/ 476821 w 781241"/>
                      <a:gd name="connsiteY10" fmla="*/ 98965 h 236030"/>
                      <a:gd name="connsiteX11" fmla="*/ 495871 w 781241"/>
                      <a:gd name="connsiteY11" fmla="*/ 118015 h 236030"/>
                      <a:gd name="connsiteX12" fmla="*/ 476821 w 781241"/>
                      <a:gd name="connsiteY12" fmla="*/ 137065 h 236030"/>
                      <a:gd name="connsiteX13" fmla="*/ 457771 w 781241"/>
                      <a:gd name="connsiteY13" fmla="*/ 118015 h 236030"/>
                      <a:gd name="connsiteX14" fmla="*/ 476821 w 781241"/>
                      <a:gd name="connsiteY14" fmla="*/ 98965 h 236030"/>
                      <a:gd name="connsiteX15" fmla="*/ 406240 w 781241"/>
                      <a:gd name="connsiteY15" fmla="*/ 98965 h 236030"/>
                      <a:gd name="connsiteX16" fmla="*/ 425290 w 781241"/>
                      <a:gd name="connsiteY16" fmla="*/ 118015 h 236030"/>
                      <a:gd name="connsiteX17" fmla="*/ 406240 w 781241"/>
                      <a:gd name="connsiteY17" fmla="*/ 137065 h 236030"/>
                      <a:gd name="connsiteX18" fmla="*/ 387190 w 781241"/>
                      <a:gd name="connsiteY18" fmla="*/ 118015 h 236030"/>
                      <a:gd name="connsiteX19" fmla="*/ 406240 w 781241"/>
                      <a:gd name="connsiteY19" fmla="*/ 98965 h 236030"/>
                      <a:gd name="connsiteX20" fmla="*/ 163162 w 781241"/>
                      <a:gd name="connsiteY20" fmla="*/ 98965 h 236030"/>
                      <a:gd name="connsiteX21" fmla="*/ 182212 w 781241"/>
                      <a:gd name="connsiteY21" fmla="*/ 118015 h 236030"/>
                      <a:gd name="connsiteX22" fmla="*/ 163162 w 781241"/>
                      <a:gd name="connsiteY22" fmla="*/ 137065 h 236030"/>
                      <a:gd name="connsiteX23" fmla="*/ 144112 w 781241"/>
                      <a:gd name="connsiteY23" fmla="*/ 118015 h 236030"/>
                      <a:gd name="connsiteX24" fmla="*/ 163162 w 781241"/>
                      <a:gd name="connsiteY24" fmla="*/ 98965 h 236030"/>
                      <a:gd name="connsiteX25" fmla="*/ 61913 w 781241"/>
                      <a:gd name="connsiteY25" fmla="*/ 28575 h 236030"/>
                      <a:gd name="connsiteX26" fmla="*/ 28575 w 781241"/>
                      <a:gd name="connsiteY26" fmla="*/ 61913 h 236030"/>
                      <a:gd name="connsiteX27" fmla="*/ 28575 w 781241"/>
                      <a:gd name="connsiteY27" fmla="*/ 174117 h 236030"/>
                      <a:gd name="connsiteX28" fmla="*/ 61913 w 781241"/>
                      <a:gd name="connsiteY28" fmla="*/ 207455 h 236030"/>
                      <a:gd name="connsiteX29" fmla="*/ 719328 w 781241"/>
                      <a:gd name="connsiteY29" fmla="*/ 207455 h 236030"/>
                      <a:gd name="connsiteX30" fmla="*/ 752666 w 781241"/>
                      <a:gd name="connsiteY30" fmla="*/ 174117 h 236030"/>
                      <a:gd name="connsiteX31" fmla="*/ 752666 w 781241"/>
                      <a:gd name="connsiteY31" fmla="*/ 61913 h 236030"/>
                      <a:gd name="connsiteX32" fmla="*/ 719328 w 781241"/>
                      <a:gd name="connsiteY32" fmla="*/ 28575 h 236030"/>
                      <a:gd name="connsiteX33" fmla="*/ 61913 w 781241"/>
                      <a:gd name="connsiteY33" fmla="*/ 0 h 236030"/>
                      <a:gd name="connsiteX34" fmla="*/ 719328 w 781241"/>
                      <a:gd name="connsiteY34" fmla="*/ 0 h 236030"/>
                      <a:gd name="connsiteX35" fmla="*/ 781241 w 781241"/>
                      <a:gd name="connsiteY35" fmla="*/ 61913 h 236030"/>
                      <a:gd name="connsiteX36" fmla="*/ 781241 w 781241"/>
                      <a:gd name="connsiteY36" fmla="*/ 174117 h 236030"/>
                      <a:gd name="connsiteX37" fmla="*/ 719328 w 781241"/>
                      <a:gd name="connsiteY37" fmla="*/ 236030 h 236030"/>
                      <a:gd name="connsiteX38" fmla="*/ 61913 w 781241"/>
                      <a:gd name="connsiteY38" fmla="*/ 236030 h 236030"/>
                      <a:gd name="connsiteX39" fmla="*/ 0 w 781241"/>
                      <a:gd name="connsiteY39" fmla="*/ 174117 h 236030"/>
                      <a:gd name="connsiteX40" fmla="*/ 0 w 781241"/>
                      <a:gd name="connsiteY40" fmla="*/ 61913 h 236030"/>
                      <a:gd name="connsiteX41" fmla="*/ 61913 w 781241"/>
                      <a:gd name="connsiteY41" fmla="*/ 0 h 2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81241" h="236030">
                        <a:moveTo>
                          <a:pt x="617981" y="98965"/>
                        </a:moveTo>
                        <a:cubicBezTo>
                          <a:pt x="628459" y="98965"/>
                          <a:pt x="637031" y="107537"/>
                          <a:pt x="637031" y="118015"/>
                        </a:cubicBezTo>
                        <a:cubicBezTo>
                          <a:pt x="637031" y="128492"/>
                          <a:pt x="628459" y="137065"/>
                          <a:pt x="617981" y="137065"/>
                        </a:cubicBezTo>
                        <a:cubicBezTo>
                          <a:pt x="607504" y="137065"/>
                          <a:pt x="598931" y="128492"/>
                          <a:pt x="598931" y="118015"/>
                        </a:cubicBezTo>
                        <a:cubicBezTo>
                          <a:pt x="598931" y="107537"/>
                          <a:pt x="607504" y="98965"/>
                          <a:pt x="617981" y="98965"/>
                        </a:cubicBezTo>
                        <a:close/>
                        <a:moveTo>
                          <a:pt x="547401" y="98965"/>
                        </a:moveTo>
                        <a:cubicBezTo>
                          <a:pt x="557878" y="98965"/>
                          <a:pt x="566451" y="107537"/>
                          <a:pt x="566451" y="118015"/>
                        </a:cubicBezTo>
                        <a:cubicBezTo>
                          <a:pt x="566451" y="128492"/>
                          <a:pt x="557878" y="137065"/>
                          <a:pt x="547401" y="137065"/>
                        </a:cubicBezTo>
                        <a:cubicBezTo>
                          <a:pt x="536923" y="137065"/>
                          <a:pt x="528351" y="128492"/>
                          <a:pt x="528351" y="118015"/>
                        </a:cubicBezTo>
                        <a:cubicBezTo>
                          <a:pt x="528351" y="107537"/>
                          <a:pt x="536923" y="98965"/>
                          <a:pt x="547401" y="98965"/>
                        </a:cubicBezTo>
                        <a:close/>
                        <a:moveTo>
                          <a:pt x="476821" y="98965"/>
                        </a:moveTo>
                        <a:cubicBezTo>
                          <a:pt x="487298" y="98965"/>
                          <a:pt x="495871" y="107537"/>
                          <a:pt x="495871" y="118015"/>
                        </a:cubicBezTo>
                        <a:cubicBezTo>
                          <a:pt x="495871" y="128492"/>
                          <a:pt x="487298" y="137065"/>
                          <a:pt x="476821" y="137065"/>
                        </a:cubicBezTo>
                        <a:cubicBezTo>
                          <a:pt x="466343" y="137065"/>
                          <a:pt x="457771" y="128492"/>
                          <a:pt x="457771" y="118015"/>
                        </a:cubicBezTo>
                        <a:cubicBezTo>
                          <a:pt x="457771" y="107537"/>
                          <a:pt x="466343" y="98965"/>
                          <a:pt x="476821" y="98965"/>
                        </a:cubicBezTo>
                        <a:close/>
                        <a:moveTo>
                          <a:pt x="406240" y="98965"/>
                        </a:moveTo>
                        <a:cubicBezTo>
                          <a:pt x="416718" y="98965"/>
                          <a:pt x="425290" y="107537"/>
                          <a:pt x="425290" y="118015"/>
                        </a:cubicBezTo>
                        <a:cubicBezTo>
                          <a:pt x="425290" y="128492"/>
                          <a:pt x="416718" y="137065"/>
                          <a:pt x="406240" y="137065"/>
                        </a:cubicBezTo>
                        <a:cubicBezTo>
                          <a:pt x="395763" y="137065"/>
                          <a:pt x="387190" y="128492"/>
                          <a:pt x="387190" y="118015"/>
                        </a:cubicBezTo>
                        <a:cubicBezTo>
                          <a:pt x="387190" y="107537"/>
                          <a:pt x="395763" y="98965"/>
                          <a:pt x="406240" y="98965"/>
                        </a:cubicBezTo>
                        <a:close/>
                        <a:moveTo>
                          <a:pt x="163162" y="98965"/>
                        </a:moveTo>
                        <a:cubicBezTo>
                          <a:pt x="173640" y="98965"/>
                          <a:pt x="182212" y="107537"/>
                          <a:pt x="182212" y="118015"/>
                        </a:cubicBezTo>
                        <a:cubicBezTo>
                          <a:pt x="182212" y="128492"/>
                          <a:pt x="173640" y="137065"/>
                          <a:pt x="163162" y="137065"/>
                        </a:cubicBezTo>
                        <a:cubicBezTo>
                          <a:pt x="152685" y="137065"/>
                          <a:pt x="144112" y="128492"/>
                          <a:pt x="144112" y="118015"/>
                        </a:cubicBezTo>
                        <a:cubicBezTo>
                          <a:pt x="144112" y="107537"/>
                          <a:pt x="152685" y="98965"/>
                          <a:pt x="163162" y="98965"/>
                        </a:cubicBezTo>
                        <a:close/>
                        <a:moveTo>
                          <a:pt x="61913" y="28575"/>
                        </a:moveTo>
                        <a:cubicBezTo>
                          <a:pt x="43529" y="28575"/>
                          <a:pt x="28575" y="43529"/>
                          <a:pt x="28575" y="61913"/>
                        </a:cubicBezTo>
                        <a:lnTo>
                          <a:pt x="28575" y="174117"/>
                        </a:lnTo>
                        <a:cubicBezTo>
                          <a:pt x="28575" y="192500"/>
                          <a:pt x="43529" y="207455"/>
                          <a:pt x="61913" y="207455"/>
                        </a:cubicBezTo>
                        <a:lnTo>
                          <a:pt x="719328" y="207455"/>
                        </a:lnTo>
                        <a:cubicBezTo>
                          <a:pt x="737711" y="207455"/>
                          <a:pt x="752666" y="192500"/>
                          <a:pt x="752666" y="174117"/>
                        </a:cubicBezTo>
                        <a:lnTo>
                          <a:pt x="752666" y="61913"/>
                        </a:lnTo>
                        <a:cubicBezTo>
                          <a:pt x="752666" y="43529"/>
                          <a:pt x="737711" y="28575"/>
                          <a:pt x="719328" y="28575"/>
                        </a:cubicBezTo>
                        <a:close/>
                        <a:moveTo>
                          <a:pt x="61913" y="0"/>
                        </a:moveTo>
                        <a:lnTo>
                          <a:pt x="719328" y="0"/>
                        </a:lnTo>
                        <a:cubicBezTo>
                          <a:pt x="753427" y="0"/>
                          <a:pt x="781241" y="27813"/>
                          <a:pt x="781241" y="61913"/>
                        </a:cubicBezTo>
                        <a:lnTo>
                          <a:pt x="781241" y="174117"/>
                        </a:lnTo>
                        <a:cubicBezTo>
                          <a:pt x="781241" y="208217"/>
                          <a:pt x="753427" y="236030"/>
                          <a:pt x="719328" y="236030"/>
                        </a:cubicBezTo>
                        <a:lnTo>
                          <a:pt x="61913" y="236030"/>
                        </a:lnTo>
                        <a:cubicBezTo>
                          <a:pt x="27813" y="236030"/>
                          <a:pt x="0" y="208217"/>
                          <a:pt x="0" y="174117"/>
                        </a:cubicBezTo>
                        <a:lnTo>
                          <a:pt x="0" y="61913"/>
                        </a:lnTo>
                        <a:cubicBezTo>
                          <a:pt x="0" y="27813"/>
                          <a:pt x="27813" y="0"/>
                          <a:pt x="61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538" name="Freeform 537">
                    <a:extLst>
                      <a:ext uri="{FF2B5EF4-FFF2-40B4-BE49-F238E27FC236}">
                        <a16:creationId xmlns:a16="http://schemas.microsoft.com/office/drawing/2014/main" id="{7259376B-A5E1-EBDF-7BA4-ED8C310C4E5C}"/>
                      </a:ext>
                    </a:extLst>
                  </p:cNvPr>
                  <p:cNvSpPr/>
                  <p:nvPr/>
                </p:nvSpPr>
                <p:spPr>
                  <a:xfrm>
                    <a:off x="4988410" y="4297042"/>
                    <a:ext cx="235943" cy="71283"/>
                  </a:xfrm>
                  <a:custGeom>
                    <a:avLst/>
                    <a:gdLst>
                      <a:gd name="connsiteX0" fmla="*/ 617981 w 781241"/>
                      <a:gd name="connsiteY0" fmla="*/ 98965 h 236030"/>
                      <a:gd name="connsiteX1" fmla="*/ 637031 w 781241"/>
                      <a:gd name="connsiteY1" fmla="*/ 118015 h 236030"/>
                      <a:gd name="connsiteX2" fmla="*/ 617981 w 781241"/>
                      <a:gd name="connsiteY2" fmla="*/ 137065 h 236030"/>
                      <a:gd name="connsiteX3" fmla="*/ 598931 w 781241"/>
                      <a:gd name="connsiteY3" fmla="*/ 118015 h 236030"/>
                      <a:gd name="connsiteX4" fmla="*/ 617981 w 781241"/>
                      <a:gd name="connsiteY4" fmla="*/ 98965 h 236030"/>
                      <a:gd name="connsiteX5" fmla="*/ 547401 w 781241"/>
                      <a:gd name="connsiteY5" fmla="*/ 98965 h 236030"/>
                      <a:gd name="connsiteX6" fmla="*/ 566451 w 781241"/>
                      <a:gd name="connsiteY6" fmla="*/ 118015 h 236030"/>
                      <a:gd name="connsiteX7" fmla="*/ 547401 w 781241"/>
                      <a:gd name="connsiteY7" fmla="*/ 137065 h 236030"/>
                      <a:gd name="connsiteX8" fmla="*/ 528351 w 781241"/>
                      <a:gd name="connsiteY8" fmla="*/ 118015 h 236030"/>
                      <a:gd name="connsiteX9" fmla="*/ 547401 w 781241"/>
                      <a:gd name="connsiteY9" fmla="*/ 98965 h 236030"/>
                      <a:gd name="connsiteX10" fmla="*/ 476821 w 781241"/>
                      <a:gd name="connsiteY10" fmla="*/ 98965 h 236030"/>
                      <a:gd name="connsiteX11" fmla="*/ 495871 w 781241"/>
                      <a:gd name="connsiteY11" fmla="*/ 118015 h 236030"/>
                      <a:gd name="connsiteX12" fmla="*/ 476821 w 781241"/>
                      <a:gd name="connsiteY12" fmla="*/ 137065 h 236030"/>
                      <a:gd name="connsiteX13" fmla="*/ 457771 w 781241"/>
                      <a:gd name="connsiteY13" fmla="*/ 118015 h 236030"/>
                      <a:gd name="connsiteX14" fmla="*/ 476821 w 781241"/>
                      <a:gd name="connsiteY14" fmla="*/ 98965 h 236030"/>
                      <a:gd name="connsiteX15" fmla="*/ 406240 w 781241"/>
                      <a:gd name="connsiteY15" fmla="*/ 98965 h 236030"/>
                      <a:gd name="connsiteX16" fmla="*/ 425290 w 781241"/>
                      <a:gd name="connsiteY16" fmla="*/ 118015 h 236030"/>
                      <a:gd name="connsiteX17" fmla="*/ 406240 w 781241"/>
                      <a:gd name="connsiteY17" fmla="*/ 137065 h 236030"/>
                      <a:gd name="connsiteX18" fmla="*/ 387190 w 781241"/>
                      <a:gd name="connsiteY18" fmla="*/ 118015 h 236030"/>
                      <a:gd name="connsiteX19" fmla="*/ 406240 w 781241"/>
                      <a:gd name="connsiteY19" fmla="*/ 98965 h 236030"/>
                      <a:gd name="connsiteX20" fmla="*/ 163162 w 781241"/>
                      <a:gd name="connsiteY20" fmla="*/ 98965 h 236030"/>
                      <a:gd name="connsiteX21" fmla="*/ 182212 w 781241"/>
                      <a:gd name="connsiteY21" fmla="*/ 118015 h 236030"/>
                      <a:gd name="connsiteX22" fmla="*/ 163162 w 781241"/>
                      <a:gd name="connsiteY22" fmla="*/ 137065 h 236030"/>
                      <a:gd name="connsiteX23" fmla="*/ 144112 w 781241"/>
                      <a:gd name="connsiteY23" fmla="*/ 118015 h 236030"/>
                      <a:gd name="connsiteX24" fmla="*/ 163162 w 781241"/>
                      <a:gd name="connsiteY24" fmla="*/ 98965 h 236030"/>
                      <a:gd name="connsiteX25" fmla="*/ 61913 w 781241"/>
                      <a:gd name="connsiteY25" fmla="*/ 28575 h 236030"/>
                      <a:gd name="connsiteX26" fmla="*/ 28575 w 781241"/>
                      <a:gd name="connsiteY26" fmla="*/ 61913 h 236030"/>
                      <a:gd name="connsiteX27" fmla="*/ 28575 w 781241"/>
                      <a:gd name="connsiteY27" fmla="*/ 174117 h 236030"/>
                      <a:gd name="connsiteX28" fmla="*/ 61913 w 781241"/>
                      <a:gd name="connsiteY28" fmla="*/ 207455 h 236030"/>
                      <a:gd name="connsiteX29" fmla="*/ 719328 w 781241"/>
                      <a:gd name="connsiteY29" fmla="*/ 207455 h 236030"/>
                      <a:gd name="connsiteX30" fmla="*/ 752666 w 781241"/>
                      <a:gd name="connsiteY30" fmla="*/ 174117 h 236030"/>
                      <a:gd name="connsiteX31" fmla="*/ 752666 w 781241"/>
                      <a:gd name="connsiteY31" fmla="*/ 61913 h 236030"/>
                      <a:gd name="connsiteX32" fmla="*/ 719328 w 781241"/>
                      <a:gd name="connsiteY32" fmla="*/ 28575 h 236030"/>
                      <a:gd name="connsiteX33" fmla="*/ 61913 w 781241"/>
                      <a:gd name="connsiteY33" fmla="*/ 0 h 236030"/>
                      <a:gd name="connsiteX34" fmla="*/ 719328 w 781241"/>
                      <a:gd name="connsiteY34" fmla="*/ 0 h 236030"/>
                      <a:gd name="connsiteX35" fmla="*/ 781241 w 781241"/>
                      <a:gd name="connsiteY35" fmla="*/ 61913 h 236030"/>
                      <a:gd name="connsiteX36" fmla="*/ 781241 w 781241"/>
                      <a:gd name="connsiteY36" fmla="*/ 174117 h 236030"/>
                      <a:gd name="connsiteX37" fmla="*/ 719328 w 781241"/>
                      <a:gd name="connsiteY37" fmla="*/ 236030 h 236030"/>
                      <a:gd name="connsiteX38" fmla="*/ 61913 w 781241"/>
                      <a:gd name="connsiteY38" fmla="*/ 236030 h 236030"/>
                      <a:gd name="connsiteX39" fmla="*/ 0 w 781241"/>
                      <a:gd name="connsiteY39" fmla="*/ 174117 h 236030"/>
                      <a:gd name="connsiteX40" fmla="*/ 0 w 781241"/>
                      <a:gd name="connsiteY40" fmla="*/ 61913 h 236030"/>
                      <a:gd name="connsiteX41" fmla="*/ 61913 w 781241"/>
                      <a:gd name="connsiteY41" fmla="*/ 0 h 2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81241" h="236030">
                        <a:moveTo>
                          <a:pt x="617981" y="98965"/>
                        </a:moveTo>
                        <a:cubicBezTo>
                          <a:pt x="628459" y="98965"/>
                          <a:pt x="637031" y="107537"/>
                          <a:pt x="637031" y="118015"/>
                        </a:cubicBezTo>
                        <a:cubicBezTo>
                          <a:pt x="637031" y="128492"/>
                          <a:pt x="628459" y="137065"/>
                          <a:pt x="617981" y="137065"/>
                        </a:cubicBezTo>
                        <a:cubicBezTo>
                          <a:pt x="607504" y="137065"/>
                          <a:pt x="598931" y="128492"/>
                          <a:pt x="598931" y="118015"/>
                        </a:cubicBezTo>
                        <a:cubicBezTo>
                          <a:pt x="598931" y="107537"/>
                          <a:pt x="607504" y="98965"/>
                          <a:pt x="617981" y="98965"/>
                        </a:cubicBezTo>
                        <a:close/>
                        <a:moveTo>
                          <a:pt x="547401" y="98965"/>
                        </a:moveTo>
                        <a:cubicBezTo>
                          <a:pt x="557878" y="98965"/>
                          <a:pt x="566451" y="107537"/>
                          <a:pt x="566451" y="118015"/>
                        </a:cubicBezTo>
                        <a:cubicBezTo>
                          <a:pt x="566451" y="128492"/>
                          <a:pt x="557878" y="137065"/>
                          <a:pt x="547401" y="137065"/>
                        </a:cubicBezTo>
                        <a:cubicBezTo>
                          <a:pt x="536923" y="137065"/>
                          <a:pt x="528351" y="128492"/>
                          <a:pt x="528351" y="118015"/>
                        </a:cubicBezTo>
                        <a:cubicBezTo>
                          <a:pt x="528351" y="107537"/>
                          <a:pt x="536923" y="98965"/>
                          <a:pt x="547401" y="98965"/>
                        </a:cubicBezTo>
                        <a:close/>
                        <a:moveTo>
                          <a:pt x="476821" y="98965"/>
                        </a:moveTo>
                        <a:cubicBezTo>
                          <a:pt x="487298" y="98965"/>
                          <a:pt x="495871" y="107537"/>
                          <a:pt x="495871" y="118015"/>
                        </a:cubicBezTo>
                        <a:cubicBezTo>
                          <a:pt x="495871" y="128492"/>
                          <a:pt x="487298" y="137065"/>
                          <a:pt x="476821" y="137065"/>
                        </a:cubicBezTo>
                        <a:cubicBezTo>
                          <a:pt x="466343" y="137065"/>
                          <a:pt x="457771" y="128492"/>
                          <a:pt x="457771" y="118015"/>
                        </a:cubicBezTo>
                        <a:cubicBezTo>
                          <a:pt x="457771" y="107537"/>
                          <a:pt x="466343" y="98965"/>
                          <a:pt x="476821" y="98965"/>
                        </a:cubicBezTo>
                        <a:close/>
                        <a:moveTo>
                          <a:pt x="406240" y="98965"/>
                        </a:moveTo>
                        <a:cubicBezTo>
                          <a:pt x="416718" y="98965"/>
                          <a:pt x="425290" y="107537"/>
                          <a:pt x="425290" y="118015"/>
                        </a:cubicBezTo>
                        <a:cubicBezTo>
                          <a:pt x="425290" y="128492"/>
                          <a:pt x="416718" y="137065"/>
                          <a:pt x="406240" y="137065"/>
                        </a:cubicBezTo>
                        <a:cubicBezTo>
                          <a:pt x="395763" y="137065"/>
                          <a:pt x="387190" y="128492"/>
                          <a:pt x="387190" y="118015"/>
                        </a:cubicBezTo>
                        <a:cubicBezTo>
                          <a:pt x="387190" y="107537"/>
                          <a:pt x="395763" y="98965"/>
                          <a:pt x="406240" y="98965"/>
                        </a:cubicBezTo>
                        <a:close/>
                        <a:moveTo>
                          <a:pt x="163162" y="98965"/>
                        </a:moveTo>
                        <a:cubicBezTo>
                          <a:pt x="173640" y="98965"/>
                          <a:pt x="182212" y="107537"/>
                          <a:pt x="182212" y="118015"/>
                        </a:cubicBezTo>
                        <a:cubicBezTo>
                          <a:pt x="182212" y="128492"/>
                          <a:pt x="173640" y="137065"/>
                          <a:pt x="163162" y="137065"/>
                        </a:cubicBezTo>
                        <a:cubicBezTo>
                          <a:pt x="152685" y="137065"/>
                          <a:pt x="144112" y="128492"/>
                          <a:pt x="144112" y="118015"/>
                        </a:cubicBezTo>
                        <a:cubicBezTo>
                          <a:pt x="144112" y="107537"/>
                          <a:pt x="152685" y="98965"/>
                          <a:pt x="163162" y="98965"/>
                        </a:cubicBezTo>
                        <a:close/>
                        <a:moveTo>
                          <a:pt x="61913" y="28575"/>
                        </a:moveTo>
                        <a:cubicBezTo>
                          <a:pt x="43529" y="28575"/>
                          <a:pt x="28575" y="43529"/>
                          <a:pt x="28575" y="61913"/>
                        </a:cubicBezTo>
                        <a:lnTo>
                          <a:pt x="28575" y="174117"/>
                        </a:lnTo>
                        <a:cubicBezTo>
                          <a:pt x="28575" y="192500"/>
                          <a:pt x="43529" y="207455"/>
                          <a:pt x="61913" y="207455"/>
                        </a:cubicBezTo>
                        <a:lnTo>
                          <a:pt x="719328" y="207455"/>
                        </a:lnTo>
                        <a:cubicBezTo>
                          <a:pt x="737711" y="207455"/>
                          <a:pt x="752666" y="192500"/>
                          <a:pt x="752666" y="174117"/>
                        </a:cubicBezTo>
                        <a:lnTo>
                          <a:pt x="752666" y="61913"/>
                        </a:lnTo>
                        <a:cubicBezTo>
                          <a:pt x="752666" y="43529"/>
                          <a:pt x="737711" y="28575"/>
                          <a:pt x="719328" y="28575"/>
                        </a:cubicBezTo>
                        <a:close/>
                        <a:moveTo>
                          <a:pt x="61913" y="0"/>
                        </a:moveTo>
                        <a:lnTo>
                          <a:pt x="719328" y="0"/>
                        </a:lnTo>
                        <a:cubicBezTo>
                          <a:pt x="753427" y="0"/>
                          <a:pt x="781241" y="27813"/>
                          <a:pt x="781241" y="61913"/>
                        </a:cubicBezTo>
                        <a:lnTo>
                          <a:pt x="781241" y="174117"/>
                        </a:lnTo>
                        <a:cubicBezTo>
                          <a:pt x="781241" y="208217"/>
                          <a:pt x="753427" y="236030"/>
                          <a:pt x="719328" y="236030"/>
                        </a:cubicBezTo>
                        <a:lnTo>
                          <a:pt x="61913" y="236030"/>
                        </a:lnTo>
                        <a:cubicBezTo>
                          <a:pt x="27813" y="236030"/>
                          <a:pt x="0" y="208217"/>
                          <a:pt x="0" y="174117"/>
                        </a:cubicBezTo>
                        <a:lnTo>
                          <a:pt x="0" y="61913"/>
                        </a:lnTo>
                        <a:cubicBezTo>
                          <a:pt x="0" y="27813"/>
                          <a:pt x="27813" y="0"/>
                          <a:pt x="61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sp>
                <p:nvSpPr>
                  <p:cNvPr id="539" name="Freeform 538">
                    <a:extLst>
                      <a:ext uri="{FF2B5EF4-FFF2-40B4-BE49-F238E27FC236}">
                        <a16:creationId xmlns:a16="http://schemas.microsoft.com/office/drawing/2014/main" id="{41496018-B206-47C7-80AA-8E6C4A2AC176}"/>
                      </a:ext>
                    </a:extLst>
                  </p:cNvPr>
                  <p:cNvSpPr/>
                  <p:nvPr/>
                </p:nvSpPr>
                <p:spPr>
                  <a:xfrm>
                    <a:off x="4989044" y="4383624"/>
                    <a:ext cx="235943" cy="71283"/>
                  </a:xfrm>
                  <a:custGeom>
                    <a:avLst/>
                    <a:gdLst>
                      <a:gd name="connsiteX0" fmla="*/ 617981 w 781241"/>
                      <a:gd name="connsiteY0" fmla="*/ 98965 h 236030"/>
                      <a:gd name="connsiteX1" fmla="*/ 637031 w 781241"/>
                      <a:gd name="connsiteY1" fmla="*/ 118015 h 236030"/>
                      <a:gd name="connsiteX2" fmla="*/ 617981 w 781241"/>
                      <a:gd name="connsiteY2" fmla="*/ 137065 h 236030"/>
                      <a:gd name="connsiteX3" fmla="*/ 598931 w 781241"/>
                      <a:gd name="connsiteY3" fmla="*/ 118015 h 236030"/>
                      <a:gd name="connsiteX4" fmla="*/ 617981 w 781241"/>
                      <a:gd name="connsiteY4" fmla="*/ 98965 h 236030"/>
                      <a:gd name="connsiteX5" fmla="*/ 547401 w 781241"/>
                      <a:gd name="connsiteY5" fmla="*/ 98965 h 236030"/>
                      <a:gd name="connsiteX6" fmla="*/ 566451 w 781241"/>
                      <a:gd name="connsiteY6" fmla="*/ 118015 h 236030"/>
                      <a:gd name="connsiteX7" fmla="*/ 547401 w 781241"/>
                      <a:gd name="connsiteY7" fmla="*/ 137065 h 236030"/>
                      <a:gd name="connsiteX8" fmla="*/ 528351 w 781241"/>
                      <a:gd name="connsiteY8" fmla="*/ 118015 h 236030"/>
                      <a:gd name="connsiteX9" fmla="*/ 547401 w 781241"/>
                      <a:gd name="connsiteY9" fmla="*/ 98965 h 236030"/>
                      <a:gd name="connsiteX10" fmla="*/ 476821 w 781241"/>
                      <a:gd name="connsiteY10" fmla="*/ 98965 h 236030"/>
                      <a:gd name="connsiteX11" fmla="*/ 495871 w 781241"/>
                      <a:gd name="connsiteY11" fmla="*/ 118015 h 236030"/>
                      <a:gd name="connsiteX12" fmla="*/ 476821 w 781241"/>
                      <a:gd name="connsiteY12" fmla="*/ 137065 h 236030"/>
                      <a:gd name="connsiteX13" fmla="*/ 457771 w 781241"/>
                      <a:gd name="connsiteY13" fmla="*/ 118015 h 236030"/>
                      <a:gd name="connsiteX14" fmla="*/ 476821 w 781241"/>
                      <a:gd name="connsiteY14" fmla="*/ 98965 h 236030"/>
                      <a:gd name="connsiteX15" fmla="*/ 406240 w 781241"/>
                      <a:gd name="connsiteY15" fmla="*/ 98965 h 236030"/>
                      <a:gd name="connsiteX16" fmla="*/ 425290 w 781241"/>
                      <a:gd name="connsiteY16" fmla="*/ 118015 h 236030"/>
                      <a:gd name="connsiteX17" fmla="*/ 406240 w 781241"/>
                      <a:gd name="connsiteY17" fmla="*/ 137065 h 236030"/>
                      <a:gd name="connsiteX18" fmla="*/ 387190 w 781241"/>
                      <a:gd name="connsiteY18" fmla="*/ 118015 h 236030"/>
                      <a:gd name="connsiteX19" fmla="*/ 406240 w 781241"/>
                      <a:gd name="connsiteY19" fmla="*/ 98965 h 236030"/>
                      <a:gd name="connsiteX20" fmla="*/ 163162 w 781241"/>
                      <a:gd name="connsiteY20" fmla="*/ 98965 h 236030"/>
                      <a:gd name="connsiteX21" fmla="*/ 182212 w 781241"/>
                      <a:gd name="connsiteY21" fmla="*/ 118015 h 236030"/>
                      <a:gd name="connsiteX22" fmla="*/ 163162 w 781241"/>
                      <a:gd name="connsiteY22" fmla="*/ 137065 h 236030"/>
                      <a:gd name="connsiteX23" fmla="*/ 144112 w 781241"/>
                      <a:gd name="connsiteY23" fmla="*/ 118015 h 236030"/>
                      <a:gd name="connsiteX24" fmla="*/ 163162 w 781241"/>
                      <a:gd name="connsiteY24" fmla="*/ 98965 h 236030"/>
                      <a:gd name="connsiteX25" fmla="*/ 61913 w 781241"/>
                      <a:gd name="connsiteY25" fmla="*/ 28575 h 236030"/>
                      <a:gd name="connsiteX26" fmla="*/ 28575 w 781241"/>
                      <a:gd name="connsiteY26" fmla="*/ 61913 h 236030"/>
                      <a:gd name="connsiteX27" fmla="*/ 28575 w 781241"/>
                      <a:gd name="connsiteY27" fmla="*/ 174117 h 236030"/>
                      <a:gd name="connsiteX28" fmla="*/ 61913 w 781241"/>
                      <a:gd name="connsiteY28" fmla="*/ 207455 h 236030"/>
                      <a:gd name="connsiteX29" fmla="*/ 719328 w 781241"/>
                      <a:gd name="connsiteY29" fmla="*/ 207455 h 236030"/>
                      <a:gd name="connsiteX30" fmla="*/ 752666 w 781241"/>
                      <a:gd name="connsiteY30" fmla="*/ 174117 h 236030"/>
                      <a:gd name="connsiteX31" fmla="*/ 752666 w 781241"/>
                      <a:gd name="connsiteY31" fmla="*/ 61913 h 236030"/>
                      <a:gd name="connsiteX32" fmla="*/ 719328 w 781241"/>
                      <a:gd name="connsiteY32" fmla="*/ 28575 h 236030"/>
                      <a:gd name="connsiteX33" fmla="*/ 61913 w 781241"/>
                      <a:gd name="connsiteY33" fmla="*/ 0 h 236030"/>
                      <a:gd name="connsiteX34" fmla="*/ 719328 w 781241"/>
                      <a:gd name="connsiteY34" fmla="*/ 0 h 236030"/>
                      <a:gd name="connsiteX35" fmla="*/ 781241 w 781241"/>
                      <a:gd name="connsiteY35" fmla="*/ 61913 h 236030"/>
                      <a:gd name="connsiteX36" fmla="*/ 781241 w 781241"/>
                      <a:gd name="connsiteY36" fmla="*/ 174117 h 236030"/>
                      <a:gd name="connsiteX37" fmla="*/ 719328 w 781241"/>
                      <a:gd name="connsiteY37" fmla="*/ 236030 h 236030"/>
                      <a:gd name="connsiteX38" fmla="*/ 61913 w 781241"/>
                      <a:gd name="connsiteY38" fmla="*/ 236030 h 236030"/>
                      <a:gd name="connsiteX39" fmla="*/ 0 w 781241"/>
                      <a:gd name="connsiteY39" fmla="*/ 174117 h 236030"/>
                      <a:gd name="connsiteX40" fmla="*/ 0 w 781241"/>
                      <a:gd name="connsiteY40" fmla="*/ 61913 h 236030"/>
                      <a:gd name="connsiteX41" fmla="*/ 61913 w 781241"/>
                      <a:gd name="connsiteY41" fmla="*/ 0 h 2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81241" h="236030">
                        <a:moveTo>
                          <a:pt x="617981" y="98965"/>
                        </a:moveTo>
                        <a:cubicBezTo>
                          <a:pt x="628459" y="98965"/>
                          <a:pt x="637031" y="107537"/>
                          <a:pt x="637031" y="118015"/>
                        </a:cubicBezTo>
                        <a:cubicBezTo>
                          <a:pt x="637031" y="128492"/>
                          <a:pt x="628459" y="137065"/>
                          <a:pt x="617981" y="137065"/>
                        </a:cubicBezTo>
                        <a:cubicBezTo>
                          <a:pt x="607504" y="137065"/>
                          <a:pt x="598931" y="128492"/>
                          <a:pt x="598931" y="118015"/>
                        </a:cubicBezTo>
                        <a:cubicBezTo>
                          <a:pt x="598931" y="107537"/>
                          <a:pt x="607504" y="98965"/>
                          <a:pt x="617981" y="98965"/>
                        </a:cubicBezTo>
                        <a:close/>
                        <a:moveTo>
                          <a:pt x="547401" y="98965"/>
                        </a:moveTo>
                        <a:cubicBezTo>
                          <a:pt x="557878" y="98965"/>
                          <a:pt x="566451" y="107537"/>
                          <a:pt x="566451" y="118015"/>
                        </a:cubicBezTo>
                        <a:cubicBezTo>
                          <a:pt x="566451" y="128492"/>
                          <a:pt x="557878" y="137065"/>
                          <a:pt x="547401" y="137065"/>
                        </a:cubicBezTo>
                        <a:cubicBezTo>
                          <a:pt x="536923" y="137065"/>
                          <a:pt x="528351" y="128492"/>
                          <a:pt x="528351" y="118015"/>
                        </a:cubicBezTo>
                        <a:cubicBezTo>
                          <a:pt x="528351" y="107537"/>
                          <a:pt x="536923" y="98965"/>
                          <a:pt x="547401" y="98965"/>
                        </a:cubicBezTo>
                        <a:close/>
                        <a:moveTo>
                          <a:pt x="476821" y="98965"/>
                        </a:moveTo>
                        <a:cubicBezTo>
                          <a:pt x="487298" y="98965"/>
                          <a:pt x="495871" y="107537"/>
                          <a:pt x="495871" y="118015"/>
                        </a:cubicBezTo>
                        <a:cubicBezTo>
                          <a:pt x="495871" y="128492"/>
                          <a:pt x="487298" y="137065"/>
                          <a:pt x="476821" y="137065"/>
                        </a:cubicBezTo>
                        <a:cubicBezTo>
                          <a:pt x="466343" y="137065"/>
                          <a:pt x="457771" y="128492"/>
                          <a:pt x="457771" y="118015"/>
                        </a:cubicBezTo>
                        <a:cubicBezTo>
                          <a:pt x="457771" y="107537"/>
                          <a:pt x="466343" y="98965"/>
                          <a:pt x="476821" y="98965"/>
                        </a:cubicBezTo>
                        <a:close/>
                        <a:moveTo>
                          <a:pt x="406240" y="98965"/>
                        </a:moveTo>
                        <a:cubicBezTo>
                          <a:pt x="416718" y="98965"/>
                          <a:pt x="425290" y="107537"/>
                          <a:pt x="425290" y="118015"/>
                        </a:cubicBezTo>
                        <a:cubicBezTo>
                          <a:pt x="425290" y="128492"/>
                          <a:pt x="416718" y="137065"/>
                          <a:pt x="406240" y="137065"/>
                        </a:cubicBezTo>
                        <a:cubicBezTo>
                          <a:pt x="395763" y="137065"/>
                          <a:pt x="387190" y="128492"/>
                          <a:pt x="387190" y="118015"/>
                        </a:cubicBezTo>
                        <a:cubicBezTo>
                          <a:pt x="387190" y="107537"/>
                          <a:pt x="395763" y="98965"/>
                          <a:pt x="406240" y="98965"/>
                        </a:cubicBezTo>
                        <a:close/>
                        <a:moveTo>
                          <a:pt x="163162" y="98965"/>
                        </a:moveTo>
                        <a:cubicBezTo>
                          <a:pt x="173640" y="98965"/>
                          <a:pt x="182212" y="107537"/>
                          <a:pt x="182212" y="118015"/>
                        </a:cubicBezTo>
                        <a:cubicBezTo>
                          <a:pt x="182212" y="128492"/>
                          <a:pt x="173640" y="137065"/>
                          <a:pt x="163162" y="137065"/>
                        </a:cubicBezTo>
                        <a:cubicBezTo>
                          <a:pt x="152685" y="137065"/>
                          <a:pt x="144112" y="128492"/>
                          <a:pt x="144112" y="118015"/>
                        </a:cubicBezTo>
                        <a:cubicBezTo>
                          <a:pt x="144112" y="107537"/>
                          <a:pt x="152685" y="98965"/>
                          <a:pt x="163162" y="98965"/>
                        </a:cubicBezTo>
                        <a:close/>
                        <a:moveTo>
                          <a:pt x="61913" y="28575"/>
                        </a:moveTo>
                        <a:cubicBezTo>
                          <a:pt x="43529" y="28575"/>
                          <a:pt x="28575" y="43529"/>
                          <a:pt x="28575" y="61913"/>
                        </a:cubicBezTo>
                        <a:lnTo>
                          <a:pt x="28575" y="174117"/>
                        </a:lnTo>
                        <a:cubicBezTo>
                          <a:pt x="28575" y="192500"/>
                          <a:pt x="43529" y="207455"/>
                          <a:pt x="61913" y="207455"/>
                        </a:cubicBezTo>
                        <a:lnTo>
                          <a:pt x="719328" y="207455"/>
                        </a:lnTo>
                        <a:cubicBezTo>
                          <a:pt x="737711" y="207455"/>
                          <a:pt x="752666" y="192500"/>
                          <a:pt x="752666" y="174117"/>
                        </a:cubicBezTo>
                        <a:lnTo>
                          <a:pt x="752666" y="61913"/>
                        </a:lnTo>
                        <a:cubicBezTo>
                          <a:pt x="752666" y="43529"/>
                          <a:pt x="737711" y="28575"/>
                          <a:pt x="719328" y="28575"/>
                        </a:cubicBezTo>
                        <a:close/>
                        <a:moveTo>
                          <a:pt x="61913" y="0"/>
                        </a:moveTo>
                        <a:lnTo>
                          <a:pt x="719328" y="0"/>
                        </a:lnTo>
                        <a:cubicBezTo>
                          <a:pt x="753427" y="0"/>
                          <a:pt x="781241" y="27813"/>
                          <a:pt x="781241" y="61913"/>
                        </a:cubicBezTo>
                        <a:lnTo>
                          <a:pt x="781241" y="174117"/>
                        </a:lnTo>
                        <a:cubicBezTo>
                          <a:pt x="781241" y="208217"/>
                          <a:pt x="753427" y="236030"/>
                          <a:pt x="719328" y="236030"/>
                        </a:cubicBezTo>
                        <a:lnTo>
                          <a:pt x="61913" y="236030"/>
                        </a:lnTo>
                        <a:cubicBezTo>
                          <a:pt x="27813" y="236030"/>
                          <a:pt x="0" y="208217"/>
                          <a:pt x="0" y="174117"/>
                        </a:cubicBezTo>
                        <a:lnTo>
                          <a:pt x="0" y="61913"/>
                        </a:lnTo>
                        <a:cubicBezTo>
                          <a:pt x="0" y="27813"/>
                          <a:pt x="27813" y="0"/>
                          <a:pt x="61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ea typeface="+mn-ea"/>
                      <a:cs typeface="+mn-cs"/>
                    </a:endParaRPr>
                  </a:p>
                </p:txBody>
              </p:sp>
            </p:grpSp>
            <p:grpSp>
              <p:nvGrpSpPr>
                <p:cNvPr id="532" name="Google Shape;805;p10">
                  <a:extLst>
                    <a:ext uri="{FF2B5EF4-FFF2-40B4-BE49-F238E27FC236}">
                      <a16:creationId xmlns:a16="http://schemas.microsoft.com/office/drawing/2014/main" id="{30B1613E-6039-ACAB-07A5-0629BFEF97E5}"/>
                    </a:ext>
                  </a:extLst>
                </p:cNvPr>
                <p:cNvGrpSpPr/>
                <p:nvPr/>
              </p:nvGrpSpPr>
              <p:grpSpPr>
                <a:xfrm>
                  <a:off x="3208263" y="3944630"/>
                  <a:ext cx="318415" cy="178212"/>
                  <a:chOff x="1666127" y="5160703"/>
                  <a:chExt cx="406212" cy="240488"/>
                </a:xfrm>
              </p:grpSpPr>
              <p:sp>
                <p:nvSpPr>
                  <p:cNvPr id="533" name="Google Shape;806;p10">
                    <a:extLst>
                      <a:ext uri="{FF2B5EF4-FFF2-40B4-BE49-F238E27FC236}">
                        <a16:creationId xmlns:a16="http://schemas.microsoft.com/office/drawing/2014/main" id="{6EF7E0B5-7E55-0797-4700-F7330DDE83BB}"/>
                      </a:ext>
                    </a:extLst>
                  </p:cNvPr>
                  <p:cNvSpPr/>
                  <p:nvPr/>
                </p:nvSpPr>
                <p:spPr>
                  <a:xfrm>
                    <a:off x="1666127" y="5160703"/>
                    <a:ext cx="406212" cy="240488"/>
                  </a:xfrm>
                  <a:prstGeom prst="roundRect">
                    <a:avLst>
                      <a:gd name="adj" fmla="val 16667"/>
                    </a:avLst>
                  </a:prstGeom>
                  <a:solidFill>
                    <a:schemeClr val="accent4">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500" b="0" i="0" u="none" strike="noStrike" kern="0" cap="none" spc="0" normalizeH="0" baseline="0" noProof="0">
                      <a:ln>
                        <a:noFill/>
                      </a:ln>
                      <a:solidFill>
                        <a:srgbClr val="FFFFFF"/>
                      </a:solidFill>
                      <a:effectLst/>
                      <a:uLnTx/>
                      <a:uFillTx/>
                      <a:ea typeface="Arial"/>
                      <a:cs typeface="Arial"/>
                      <a:sym typeface="Arial"/>
                    </a:endParaRPr>
                  </a:p>
                </p:txBody>
              </p:sp>
              <p:sp>
                <p:nvSpPr>
                  <p:cNvPr id="534" name="Google Shape;807;p10">
                    <a:extLst>
                      <a:ext uri="{FF2B5EF4-FFF2-40B4-BE49-F238E27FC236}">
                        <a16:creationId xmlns:a16="http://schemas.microsoft.com/office/drawing/2014/main" id="{F046AD44-AE82-6169-E840-8FD8AB6A6A25}"/>
                      </a:ext>
                    </a:extLst>
                  </p:cNvPr>
                  <p:cNvSpPr/>
                  <p:nvPr/>
                </p:nvSpPr>
                <p:spPr>
                  <a:xfrm>
                    <a:off x="1748241" y="5191304"/>
                    <a:ext cx="241984" cy="179285"/>
                  </a:xfrm>
                  <a:custGeom>
                    <a:avLst/>
                    <a:gdLst/>
                    <a:ahLst/>
                    <a:cxnLst/>
                    <a:rect l="l" t="t" r="r" b="b"/>
                    <a:pathLst>
                      <a:path w="806481" h="597518" extrusionOk="0">
                        <a:moveTo>
                          <a:pt x="659797" y="519509"/>
                        </a:moveTo>
                        <a:cubicBezTo>
                          <a:pt x="657993" y="519490"/>
                          <a:pt x="656200" y="519234"/>
                          <a:pt x="654463" y="518747"/>
                        </a:cubicBezTo>
                        <a:cubicBezTo>
                          <a:pt x="644339" y="515885"/>
                          <a:pt x="638452" y="505357"/>
                          <a:pt x="641315" y="495232"/>
                        </a:cubicBezTo>
                        <a:cubicBezTo>
                          <a:pt x="641316" y="495228"/>
                          <a:pt x="641317" y="495224"/>
                          <a:pt x="641318" y="495220"/>
                        </a:cubicBezTo>
                        <a:cubicBezTo>
                          <a:pt x="643972" y="485039"/>
                          <a:pt x="654376" y="478937"/>
                          <a:pt x="664557" y="481591"/>
                        </a:cubicBezTo>
                        <a:cubicBezTo>
                          <a:pt x="664685" y="481624"/>
                          <a:pt x="664813" y="481658"/>
                          <a:pt x="664940" y="481695"/>
                        </a:cubicBezTo>
                        <a:cubicBezTo>
                          <a:pt x="674817" y="484480"/>
                          <a:pt x="680713" y="494587"/>
                          <a:pt x="678275" y="504555"/>
                        </a:cubicBezTo>
                        <a:lnTo>
                          <a:pt x="678275" y="505698"/>
                        </a:lnTo>
                        <a:cubicBezTo>
                          <a:pt x="675921" y="513932"/>
                          <a:pt x="668361" y="519582"/>
                          <a:pt x="659797" y="519509"/>
                        </a:cubicBezTo>
                        <a:close/>
                        <a:moveTo>
                          <a:pt x="475202" y="456072"/>
                        </a:moveTo>
                        <a:cubicBezTo>
                          <a:pt x="473395" y="456099"/>
                          <a:pt x="471595" y="455843"/>
                          <a:pt x="469868" y="455310"/>
                        </a:cubicBezTo>
                        <a:cubicBezTo>
                          <a:pt x="459777" y="452404"/>
                          <a:pt x="453942" y="441882"/>
                          <a:pt x="456819" y="431784"/>
                        </a:cubicBezTo>
                        <a:cubicBezTo>
                          <a:pt x="459473" y="421602"/>
                          <a:pt x="469877" y="415501"/>
                          <a:pt x="480058" y="418154"/>
                        </a:cubicBezTo>
                        <a:cubicBezTo>
                          <a:pt x="480186" y="418188"/>
                          <a:pt x="480313" y="418222"/>
                          <a:pt x="480441" y="418258"/>
                        </a:cubicBezTo>
                        <a:cubicBezTo>
                          <a:pt x="490317" y="421043"/>
                          <a:pt x="496213" y="431150"/>
                          <a:pt x="493776" y="441118"/>
                        </a:cubicBezTo>
                        <a:lnTo>
                          <a:pt x="493776" y="442261"/>
                        </a:lnTo>
                        <a:cubicBezTo>
                          <a:pt x="491412" y="450530"/>
                          <a:pt x="483801" y="456189"/>
                          <a:pt x="475202" y="456072"/>
                        </a:cubicBezTo>
                        <a:close/>
                        <a:moveTo>
                          <a:pt x="178403" y="291099"/>
                        </a:moveTo>
                        <a:lnTo>
                          <a:pt x="42863" y="291099"/>
                        </a:lnTo>
                        <a:cubicBezTo>
                          <a:pt x="19212" y="291047"/>
                          <a:pt x="52" y="271887"/>
                          <a:pt x="0" y="248237"/>
                        </a:cubicBezTo>
                        <a:lnTo>
                          <a:pt x="0" y="216328"/>
                        </a:lnTo>
                        <a:cubicBezTo>
                          <a:pt x="52" y="192677"/>
                          <a:pt x="19212" y="173518"/>
                          <a:pt x="42863" y="173466"/>
                        </a:cubicBezTo>
                        <a:lnTo>
                          <a:pt x="178403" y="173466"/>
                        </a:lnTo>
                        <a:cubicBezTo>
                          <a:pt x="202054" y="173518"/>
                          <a:pt x="221213" y="192677"/>
                          <a:pt x="221266" y="216328"/>
                        </a:cubicBezTo>
                        <a:lnTo>
                          <a:pt x="221266" y="248618"/>
                        </a:lnTo>
                        <a:cubicBezTo>
                          <a:pt x="221006" y="272120"/>
                          <a:pt x="201906" y="291049"/>
                          <a:pt x="178403" y="291099"/>
                        </a:cubicBezTo>
                        <a:close/>
                        <a:moveTo>
                          <a:pt x="42863" y="202041"/>
                        </a:moveTo>
                        <a:cubicBezTo>
                          <a:pt x="34972" y="202041"/>
                          <a:pt x="28575" y="208438"/>
                          <a:pt x="28575" y="216328"/>
                        </a:cubicBezTo>
                        <a:lnTo>
                          <a:pt x="28575" y="248618"/>
                        </a:lnTo>
                        <a:cubicBezTo>
                          <a:pt x="28575" y="256508"/>
                          <a:pt x="34972" y="262905"/>
                          <a:pt x="42863" y="262905"/>
                        </a:cubicBezTo>
                        <a:lnTo>
                          <a:pt x="178403" y="262905"/>
                        </a:lnTo>
                        <a:cubicBezTo>
                          <a:pt x="186294" y="262905"/>
                          <a:pt x="192691" y="256508"/>
                          <a:pt x="192691" y="248618"/>
                        </a:cubicBezTo>
                        <a:lnTo>
                          <a:pt x="192691" y="216328"/>
                        </a:lnTo>
                        <a:cubicBezTo>
                          <a:pt x="192691" y="208438"/>
                          <a:pt x="186294" y="202041"/>
                          <a:pt x="178403" y="202041"/>
                        </a:cubicBezTo>
                        <a:close/>
                        <a:moveTo>
                          <a:pt x="178403" y="592566"/>
                        </a:moveTo>
                        <a:lnTo>
                          <a:pt x="42863" y="592566"/>
                        </a:lnTo>
                        <a:cubicBezTo>
                          <a:pt x="19212" y="592513"/>
                          <a:pt x="52" y="573354"/>
                          <a:pt x="0" y="549703"/>
                        </a:cubicBezTo>
                        <a:lnTo>
                          <a:pt x="0" y="517985"/>
                        </a:lnTo>
                        <a:cubicBezTo>
                          <a:pt x="52" y="494334"/>
                          <a:pt x="19212" y="475175"/>
                          <a:pt x="42863" y="475122"/>
                        </a:cubicBezTo>
                        <a:lnTo>
                          <a:pt x="178403" y="475122"/>
                        </a:lnTo>
                        <a:cubicBezTo>
                          <a:pt x="202054" y="475175"/>
                          <a:pt x="221213" y="494334"/>
                          <a:pt x="221266" y="517985"/>
                        </a:cubicBezTo>
                        <a:lnTo>
                          <a:pt x="221266" y="549894"/>
                        </a:lnTo>
                        <a:cubicBezTo>
                          <a:pt x="221213" y="573544"/>
                          <a:pt x="202054" y="592704"/>
                          <a:pt x="178403" y="592756"/>
                        </a:cubicBezTo>
                        <a:close/>
                        <a:moveTo>
                          <a:pt x="42863" y="503697"/>
                        </a:moveTo>
                        <a:cubicBezTo>
                          <a:pt x="34972" y="503697"/>
                          <a:pt x="28575" y="510094"/>
                          <a:pt x="28575" y="517985"/>
                        </a:cubicBezTo>
                        <a:lnTo>
                          <a:pt x="28575" y="549894"/>
                        </a:lnTo>
                        <a:cubicBezTo>
                          <a:pt x="28575" y="557784"/>
                          <a:pt x="34972" y="564181"/>
                          <a:pt x="42863" y="564181"/>
                        </a:cubicBezTo>
                        <a:lnTo>
                          <a:pt x="178403" y="564181"/>
                        </a:lnTo>
                        <a:cubicBezTo>
                          <a:pt x="186294" y="564181"/>
                          <a:pt x="192691" y="557784"/>
                          <a:pt x="192691" y="549894"/>
                        </a:cubicBezTo>
                        <a:lnTo>
                          <a:pt x="192691" y="517985"/>
                        </a:lnTo>
                        <a:cubicBezTo>
                          <a:pt x="192691" y="510094"/>
                          <a:pt x="186294" y="503697"/>
                          <a:pt x="178403" y="503697"/>
                        </a:cubicBezTo>
                        <a:close/>
                        <a:moveTo>
                          <a:pt x="722948" y="526081"/>
                        </a:moveTo>
                        <a:cubicBezTo>
                          <a:pt x="719061" y="526101"/>
                          <a:pt x="715339" y="524515"/>
                          <a:pt x="712661" y="521700"/>
                        </a:cubicBezTo>
                        <a:cubicBezTo>
                          <a:pt x="707089" y="516122"/>
                          <a:pt x="707089" y="507084"/>
                          <a:pt x="712661" y="501507"/>
                        </a:cubicBezTo>
                        <a:cubicBezTo>
                          <a:pt x="753809" y="461883"/>
                          <a:pt x="777431" y="410638"/>
                          <a:pt x="777431" y="361108"/>
                        </a:cubicBezTo>
                        <a:cubicBezTo>
                          <a:pt x="777431" y="280908"/>
                          <a:pt x="727710" y="224805"/>
                          <a:pt x="683895" y="175371"/>
                        </a:cubicBezTo>
                        <a:cubicBezTo>
                          <a:pt x="634270" y="119459"/>
                          <a:pt x="606076" y="72405"/>
                          <a:pt x="598170" y="32019"/>
                        </a:cubicBezTo>
                        <a:lnTo>
                          <a:pt x="597218" y="32591"/>
                        </a:lnTo>
                        <a:cubicBezTo>
                          <a:pt x="575500" y="45640"/>
                          <a:pt x="505587" y="95361"/>
                          <a:pt x="520160" y="189372"/>
                        </a:cubicBezTo>
                        <a:cubicBezTo>
                          <a:pt x="526637" y="231092"/>
                          <a:pt x="515302" y="261000"/>
                          <a:pt x="488442" y="274240"/>
                        </a:cubicBezTo>
                        <a:cubicBezTo>
                          <a:pt x="478039" y="278719"/>
                          <a:pt x="466627" y="280330"/>
                          <a:pt x="455390" y="278907"/>
                        </a:cubicBezTo>
                        <a:cubicBezTo>
                          <a:pt x="426913" y="274051"/>
                          <a:pt x="405939" y="249593"/>
                          <a:pt x="405479" y="220710"/>
                        </a:cubicBezTo>
                        <a:cubicBezTo>
                          <a:pt x="405479" y="216995"/>
                          <a:pt x="405479" y="213471"/>
                          <a:pt x="405479" y="210327"/>
                        </a:cubicBezTo>
                        <a:cubicBezTo>
                          <a:pt x="370487" y="252869"/>
                          <a:pt x="350976" y="306031"/>
                          <a:pt x="350139" y="361108"/>
                        </a:cubicBezTo>
                        <a:cubicBezTo>
                          <a:pt x="350139" y="410638"/>
                          <a:pt x="373761" y="461883"/>
                          <a:pt x="415004" y="501507"/>
                        </a:cubicBezTo>
                        <a:cubicBezTo>
                          <a:pt x="420522" y="507147"/>
                          <a:pt x="420423" y="516193"/>
                          <a:pt x="414783" y="521711"/>
                        </a:cubicBezTo>
                        <a:cubicBezTo>
                          <a:pt x="409379" y="526997"/>
                          <a:pt x="400792" y="527160"/>
                          <a:pt x="395192" y="522081"/>
                        </a:cubicBezTo>
                        <a:cubicBezTo>
                          <a:pt x="348425" y="477123"/>
                          <a:pt x="321564" y="418449"/>
                          <a:pt x="321564" y="361108"/>
                        </a:cubicBezTo>
                        <a:cubicBezTo>
                          <a:pt x="322291" y="293506"/>
                          <a:pt x="348323" y="228631"/>
                          <a:pt x="394526" y="179276"/>
                        </a:cubicBezTo>
                        <a:cubicBezTo>
                          <a:pt x="403145" y="170267"/>
                          <a:pt x="417434" y="169951"/>
                          <a:pt x="426443" y="178570"/>
                        </a:cubicBezTo>
                        <a:cubicBezTo>
                          <a:pt x="430635" y="182581"/>
                          <a:pt x="433122" y="188053"/>
                          <a:pt x="433387" y="193849"/>
                        </a:cubicBezTo>
                        <a:cubicBezTo>
                          <a:pt x="434054" y="201660"/>
                          <a:pt x="434150" y="213661"/>
                          <a:pt x="434150" y="220233"/>
                        </a:cubicBezTo>
                        <a:cubicBezTo>
                          <a:pt x="434501" y="235356"/>
                          <a:pt x="445453" y="248141"/>
                          <a:pt x="460343" y="250809"/>
                        </a:cubicBezTo>
                        <a:cubicBezTo>
                          <a:pt x="463006" y="251010"/>
                          <a:pt x="465681" y="251010"/>
                          <a:pt x="468344" y="250809"/>
                        </a:cubicBezTo>
                        <a:cubicBezTo>
                          <a:pt x="471078" y="250397"/>
                          <a:pt x="473760" y="249695"/>
                          <a:pt x="476345" y="248713"/>
                        </a:cubicBezTo>
                        <a:cubicBezTo>
                          <a:pt x="495395" y="239188"/>
                          <a:pt x="495395" y="214233"/>
                          <a:pt x="492157" y="194611"/>
                        </a:cubicBezTo>
                        <a:cubicBezTo>
                          <a:pt x="474821" y="82407"/>
                          <a:pt x="557117" y="23733"/>
                          <a:pt x="582740" y="8397"/>
                        </a:cubicBezTo>
                        <a:cubicBezTo>
                          <a:pt x="586740" y="5921"/>
                          <a:pt x="592265" y="2873"/>
                          <a:pt x="593789" y="2111"/>
                        </a:cubicBezTo>
                        <a:cubicBezTo>
                          <a:pt x="600269" y="-923"/>
                          <a:pt x="607809" y="-674"/>
                          <a:pt x="614077" y="2778"/>
                        </a:cubicBezTo>
                        <a:cubicBezTo>
                          <a:pt x="620277" y="6196"/>
                          <a:pt x="624431" y="12411"/>
                          <a:pt x="625221" y="19446"/>
                        </a:cubicBezTo>
                        <a:cubicBezTo>
                          <a:pt x="629793" y="55451"/>
                          <a:pt x="656939" y="101647"/>
                          <a:pt x="705707" y="156702"/>
                        </a:cubicBezTo>
                        <a:cubicBezTo>
                          <a:pt x="750665" y="207279"/>
                          <a:pt x="806482" y="270335"/>
                          <a:pt x="806482" y="361394"/>
                        </a:cubicBezTo>
                        <a:cubicBezTo>
                          <a:pt x="806482" y="418544"/>
                          <a:pt x="779717" y="477408"/>
                          <a:pt x="732949" y="522366"/>
                        </a:cubicBezTo>
                        <a:cubicBezTo>
                          <a:pt x="730230" y="524867"/>
                          <a:pt x="726639" y="526201"/>
                          <a:pt x="722948" y="526081"/>
                        </a:cubicBezTo>
                        <a:close/>
                        <a:moveTo>
                          <a:pt x="564356" y="597519"/>
                        </a:moveTo>
                        <a:cubicBezTo>
                          <a:pt x="553835" y="597519"/>
                          <a:pt x="545306" y="588990"/>
                          <a:pt x="545306" y="578469"/>
                        </a:cubicBezTo>
                        <a:cubicBezTo>
                          <a:pt x="545306" y="567947"/>
                          <a:pt x="553835" y="559419"/>
                          <a:pt x="564356" y="559419"/>
                        </a:cubicBezTo>
                        <a:lnTo>
                          <a:pt x="565118" y="559419"/>
                        </a:lnTo>
                        <a:cubicBezTo>
                          <a:pt x="575640" y="559419"/>
                          <a:pt x="584168" y="567947"/>
                          <a:pt x="584168" y="578469"/>
                        </a:cubicBezTo>
                        <a:cubicBezTo>
                          <a:pt x="584168" y="588990"/>
                          <a:pt x="575640" y="597519"/>
                          <a:pt x="565118" y="597519"/>
                        </a:cubicBezTo>
                        <a:close/>
                        <a:moveTo>
                          <a:pt x="503396" y="576659"/>
                        </a:moveTo>
                        <a:cubicBezTo>
                          <a:pt x="499100" y="576634"/>
                          <a:pt x="494937" y="575157"/>
                          <a:pt x="491585" y="572468"/>
                        </a:cubicBezTo>
                        <a:lnTo>
                          <a:pt x="490537" y="571611"/>
                        </a:lnTo>
                        <a:cubicBezTo>
                          <a:pt x="482259" y="565116"/>
                          <a:pt x="480813" y="553143"/>
                          <a:pt x="487307" y="544864"/>
                        </a:cubicBezTo>
                        <a:cubicBezTo>
                          <a:pt x="493801" y="536586"/>
                          <a:pt x="505776" y="535140"/>
                          <a:pt x="514053" y="541634"/>
                        </a:cubicBezTo>
                        <a:cubicBezTo>
                          <a:pt x="514317" y="541840"/>
                          <a:pt x="514574" y="542054"/>
                          <a:pt x="514826" y="542274"/>
                        </a:cubicBezTo>
                        <a:lnTo>
                          <a:pt x="514826" y="542274"/>
                        </a:lnTo>
                        <a:cubicBezTo>
                          <a:pt x="523085" y="548792"/>
                          <a:pt x="524497" y="560770"/>
                          <a:pt x="517979" y="569029"/>
                        </a:cubicBezTo>
                        <a:cubicBezTo>
                          <a:pt x="514364" y="573610"/>
                          <a:pt x="508850" y="576281"/>
                          <a:pt x="503015" y="576278"/>
                        </a:cubicBezTo>
                        <a:close/>
                        <a:moveTo>
                          <a:pt x="625983" y="575611"/>
                        </a:moveTo>
                        <a:cubicBezTo>
                          <a:pt x="615462" y="575643"/>
                          <a:pt x="606907" y="567140"/>
                          <a:pt x="606875" y="556619"/>
                        </a:cubicBezTo>
                        <a:cubicBezTo>
                          <a:pt x="606858" y="550874"/>
                          <a:pt x="609433" y="545428"/>
                          <a:pt x="613886" y="541797"/>
                        </a:cubicBezTo>
                        <a:lnTo>
                          <a:pt x="613886" y="541797"/>
                        </a:lnTo>
                        <a:cubicBezTo>
                          <a:pt x="621029" y="534073"/>
                          <a:pt x="633081" y="533600"/>
                          <a:pt x="640807" y="540742"/>
                        </a:cubicBezTo>
                        <a:cubicBezTo>
                          <a:pt x="648532" y="547885"/>
                          <a:pt x="649004" y="559937"/>
                          <a:pt x="641861" y="567662"/>
                        </a:cubicBezTo>
                        <a:cubicBezTo>
                          <a:pt x="640924" y="568676"/>
                          <a:pt x="639880" y="569585"/>
                          <a:pt x="638747" y="570372"/>
                        </a:cubicBezTo>
                        <a:lnTo>
                          <a:pt x="637794" y="571230"/>
                        </a:lnTo>
                        <a:cubicBezTo>
                          <a:pt x="634442" y="573942"/>
                          <a:pt x="630293" y="575482"/>
                          <a:pt x="625983" y="575611"/>
                        </a:cubicBezTo>
                        <a:close/>
                        <a:moveTo>
                          <a:pt x="468440" y="521128"/>
                        </a:moveTo>
                        <a:cubicBezTo>
                          <a:pt x="459657" y="521111"/>
                          <a:pt x="452025" y="515091"/>
                          <a:pt x="449961" y="506555"/>
                        </a:cubicBezTo>
                        <a:cubicBezTo>
                          <a:pt x="449961" y="506555"/>
                          <a:pt x="449961" y="505412"/>
                          <a:pt x="449961" y="505317"/>
                        </a:cubicBezTo>
                        <a:cubicBezTo>
                          <a:pt x="447966" y="494986"/>
                          <a:pt x="454724" y="484995"/>
                          <a:pt x="465055" y="483001"/>
                        </a:cubicBezTo>
                        <a:cubicBezTo>
                          <a:pt x="474932" y="481094"/>
                          <a:pt x="484589" y="487196"/>
                          <a:pt x="487108" y="496935"/>
                        </a:cubicBezTo>
                        <a:lnTo>
                          <a:pt x="487108" y="497506"/>
                        </a:lnTo>
                        <a:cubicBezTo>
                          <a:pt x="489625" y="507710"/>
                          <a:pt x="483402" y="518025"/>
                          <a:pt x="473202" y="520557"/>
                        </a:cubicBezTo>
                        <a:cubicBezTo>
                          <a:pt x="471645" y="520947"/>
                          <a:pt x="470044" y="521139"/>
                          <a:pt x="468440" y="521128"/>
                        </a:cubicBezTo>
                        <a:close/>
                        <a:moveTo>
                          <a:pt x="651510" y="454453"/>
                        </a:moveTo>
                        <a:cubicBezTo>
                          <a:pt x="644679" y="454568"/>
                          <a:pt x="638342" y="450905"/>
                          <a:pt x="635032" y="444928"/>
                        </a:cubicBezTo>
                        <a:lnTo>
                          <a:pt x="635032" y="444071"/>
                        </a:lnTo>
                        <a:cubicBezTo>
                          <a:pt x="630446" y="434601"/>
                          <a:pt x="634407" y="423208"/>
                          <a:pt x="643876" y="418623"/>
                        </a:cubicBezTo>
                        <a:cubicBezTo>
                          <a:pt x="652983" y="414214"/>
                          <a:pt x="663947" y="417692"/>
                          <a:pt x="668846" y="426545"/>
                        </a:cubicBezTo>
                        <a:cubicBezTo>
                          <a:pt x="673472" y="435913"/>
                          <a:pt x="669689" y="447258"/>
                          <a:pt x="660368" y="451977"/>
                        </a:cubicBezTo>
                        <a:cubicBezTo>
                          <a:pt x="657637" y="453426"/>
                          <a:pt x="654602" y="454209"/>
                          <a:pt x="651510" y="454263"/>
                        </a:cubicBezTo>
                        <a:close/>
                        <a:moveTo>
                          <a:pt x="516065" y="403590"/>
                        </a:moveTo>
                        <a:cubicBezTo>
                          <a:pt x="511576" y="403554"/>
                          <a:pt x="507237" y="401973"/>
                          <a:pt x="503777" y="399113"/>
                        </a:cubicBezTo>
                        <a:cubicBezTo>
                          <a:pt x="495846" y="392346"/>
                          <a:pt x="494827" y="380461"/>
                          <a:pt x="501491" y="372443"/>
                        </a:cubicBezTo>
                        <a:cubicBezTo>
                          <a:pt x="508065" y="364229"/>
                          <a:pt x="520054" y="362899"/>
                          <a:pt x="528268" y="369472"/>
                        </a:cubicBezTo>
                        <a:cubicBezTo>
                          <a:pt x="528392" y="369572"/>
                          <a:pt x="528516" y="369673"/>
                          <a:pt x="528638" y="369776"/>
                        </a:cubicBezTo>
                        <a:cubicBezTo>
                          <a:pt x="536567" y="376415"/>
                          <a:pt x="537750" y="388168"/>
                          <a:pt x="531305" y="396255"/>
                        </a:cubicBezTo>
                        <a:lnTo>
                          <a:pt x="530638" y="396922"/>
                        </a:lnTo>
                        <a:cubicBezTo>
                          <a:pt x="526996" y="401179"/>
                          <a:pt x="521666" y="403618"/>
                          <a:pt x="516065" y="403590"/>
                        </a:cubicBezTo>
                        <a:close/>
                        <a:moveTo>
                          <a:pt x="610267" y="401970"/>
                        </a:moveTo>
                        <a:cubicBezTo>
                          <a:pt x="604824" y="401987"/>
                          <a:pt x="599657" y="399578"/>
                          <a:pt x="596170" y="395398"/>
                        </a:cubicBezTo>
                        <a:lnTo>
                          <a:pt x="595598" y="394636"/>
                        </a:lnTo>
                        <a:cubicBezTo>
                          <a:pt x="588893" y="386579"/>
                          <a:pt x="589957" y="374618"/>
                          <a:pt x="597980" y="367871"/>
                        </a:cubicBezTo>
                        <a:cubicBezTo>
                          <a:pt x="606019" y="361084"/>
                          <a:pt x="618038" y="362100"/>
                          <a:pt x="624825" y="370139"/>
                        </a:cubicBezTo>
                        <a:cubicBezTo>
                          <a:pt x="624830" y="370144"/>
                          <a:pt x="624835" y="370151"/>
                          <a:pt x="624840" y="370157"/>
                        </a:cubicBezTo>
                        <a:cubicBezTo>
                          <a:pt x="631891" y="377964"/>
                          <a:pt x="631279" y="390011"/>
                          <a:pt x="623471" y="397063"/>
                        </a:cubicBezTo>
                        <a:cubicBezTo>
                          <a:pt x="619858" y="400325"/>
                          <a:pt x="615133" y="402082"/>
                          <a:pt x="610267" y="401970"/>
                        </a:cubicBezTo>
                        <a:close/>
                        <a:moveTo>
                          <a:pt x="563594" y="357679"/>
                        </a:moveTo>
                        <a:lnTo>
                          <a:pt x="563594" y="357679"/>
                        </a:lnTo>
                        <a:cubicBezTo>
                          <a:pt x="553073" y="357679"/>
                          <a:pt x="544544" y="349150"/>
                          <a:pt x="544544" y="338629"/>
                        </a:cubicBezTo>
                        <a:cubicBezTo>
                          <a:pt x="544520" y="328608"/>
                          <a:pt x="552263" y="320280"/>
                          <a:pt x="562261" y="319579"/>
                        </a:cubicBezTo>
                        <a:lnTo>
                          <a:pt x="563975" y="319579"/>
                        </a:lnTo>
                        <a:cubicBezTo>
                          <a:pt x="574497" y="319579"/>
                          <a:pt x="583025" y="328108"/>
                          <a:pt x="583025" y="338629"/>
                        </a:cubicBezTo>
                        <a:cubicBezTo>
                          <a:pt x="583027" y="349150"/>
                          <a:pt x="574500" y="357681"/>
                          <a:pt x="563979" y="357683"/>
                        </a:cubicBezTo>
                        <a:cubicBezTo>
                          <a:pt x="563850" y="357683"/>
                          <a:pt x="563723" y="357682"/>
                          <a:pt x="563594" y="357679"/>
                        </a:cubicBezTo>
                        <a:close/>
                        <a:moveTo>
                          <a:pt x="301371" y="427688"/>
                        </a:moveTo>
                        <a:cubicBezTo>
                          <a:pt x="301371" y="419797"/>
                          <a:pt x="294974" y="413400"/>
                          <a:pt x="287084" y="413400"/>
                        </a:cubicBezTo>
                        <a:lnTo>
                          <a:pt x="165068" y="413400"/>
                        </a:lnTo>
                        <a:cubicBezTo>
                          <a:pt x="157199" y="413348"/>
                          <a:pt x="150833" y="406982"/>
                          <a:pt x="150781" y="399113"/>
                        </a:cubicBezTo>
                        <a:lnTo>
                          <a:pt x="150781" y="367204"/>
                        </a:lnTo>
                        <a:cubicBezTo>
                          <a:pt x="151038" y="359500"/>
                          <a:pt x="157360" y="353388"/>
                          <a:pt x="165068" y="353393"/>
                        </a:cubicBezTo>
                        <a:lnTo>
                          <a:pt x="278511" y="353393"/>
                        </a:lnTo>
                        <a:cubicBezTo>
                          <a:pt x="286402" y="353393"/>
                          <a:pt x="292799" y="346996"/>
                          <a:pt x="292799" y="339105"/>
                        </a:cubicBezTo>
                        <a:cubicBezTo>
                          <a:pt x="292799" y="331215"/>
                          <a:pt x="286402" y="324818"/>
                          <a:pt x="278511" y="324818"/>
                        </a:cubicBezTo>
                        <a:lnTo>
                          <a:pt x="165068" y="324818"/>
                        </a:lnTo>
                        <a:cubicBezTo>
                          <a:pt x="141396" y="324818"/>
                          <a:pt x="122206" y="344008"/>
                          <a:pt x="122206" y="367680"/>
                        </a:cubicBezTo>
                        <a:lnTo>
                          <a:pt x="122206" y="399113"/>
                        </a:lnTo>
                        <a:cubicBezTo>
                          <a:pt x="122258" y="422763"/>
                          <a:pt x="141418" y="441923"/>
                          <a:pt x="165068" y="441975"/>
                        </a:cubicBezTo>
                        <a:lnTo>
                          <a:pt x="287084" y="441975"/>
                        </a:lnTo>
                        <a:cubicBezTo>
                          <a:pt x="294974" y="441975"/>
                          <a:pt x="301371" y="435578"/>
                          <a:pt x="301371" y="427688"/>
                        </a:cubicBezTo>
                        <a:close/>
                        <a:moveTo>
                          <a:pt x="98393" y="399113"/>
                        </a:moveTo>
                        <a:lnTo>
                          <a:pt x="98393" y="367204"/>
                        </a:lnTo>
                        <a:cubicBezTo>
                          <a:pt x="98393" y="343532"/>
                          <a:pt x="79203" y="324342"/>
                          <a:pt x="55531" y="324342"/>
                        </a:cubicBezTo>
                        <a:lnTo>
                          <a:pt x="14288" y="324342"/>
                        </a:lnTo>
                        <a:cubicBezTo>
                          <a:pt x="6397" y="324342"/>
                          <a:pt x="0" y="330739"/>
                          <a:pt x="0" y="338629"/>
                        </a:cubicBezTo>
                        <a:cubicBezTo>
                          <a:pt x="0" y="346520"/>
                          <a:pt x="6397" y="352917"/>
                          <a:pt x="14288" y="352917"/>
                        </a:cubicBezTo>
                        <a:lnTo>
                          <a:pt x="55721" y="352917"/>
                        </a:lnTo>
                        <a:cubicBezTo>
                          <a:pt x="63612" y="352917"/>
                          <a:pt x="70009" y="359314"/>
                          <a:pt x="70009" y="367204"/>
                        </a:cubicBezTo>
                        <a:lnTo>
                          <a:pt x="70009" y="399113"/>
                        </a:lnTo>
                        <a:cubicBezTo>
                          <a:pt x="70009" y="407003"/>
                          <a:pt x="63612" y="413400"/>
                          <a:pt x="55721" y="413400"/>
                        </a:cubicBezTo>
                        <a:lnTo>
                          <a:pt x="14288" y="413400"/>
                        </a:lnTo>
                        <a:cubicBezTo>
                          <a:pt x="6397" y="413400"/>
                          <a:pt x="0" y="419797"/>
                          <a:pt x="0" y="427688"/>
                        </a:cubicBezTo>
                        <a:cubicBezTo>
                          <a:pt x="0" y="435578"/>
                          <a:pt x="6397" y="441975"/>
                          <a:pt x="14288" y="441975"/>
                        </a:cubicBezTo>
                        <a:lnTo>
                          <a:pt x="55721" y="441975"/>
                        </a:lnTo>
                        <a:cubicBezTo>
                          <a:pt x="79298" y="441818"/>
                          <a:pt x="98342" y="422689"/>
                          <a:pt x="98393" y="399113"/>
                        </a:cubicBezTo>
                        <a:close/>
                        <a:moveTo>
                          <a:pt x="305276" y="277193"/>
                        </a:moveTo>
                        <a:cubicBezTo>
                          <a:pt x="305276" y="269302"/>
                          <a:pt x="298879" y="262905"/>
                          <a:pt x="290989" y="262905"/>
                        </a:cubicBezTo>
                        <a:lnTo>
                          <a:pt x="288131" y="262905"/>
                        </a:lnTo>
                        <a:cubicBezTo>
                          <a:pt x="280241" y="262905"/>
                          <a:pt x="273844" y="256508"/>
                          <a:pt x="273844" y="248618"/>
                        </a:cubicBezTo>
                        <a:lnTo>
                          <a:pt x="273844" y="216328"/>
                        </a:lnTo>
                        <a:cubicBezTo>
                          <a:pt x="273844" y="208438"/>
                          <a:pt x="280241" y="202041"/>
                          <a:pt x="288131" y="202041"/>
                        </a:cubicBezTo>
                        <a:lnTo>
                          <a:pt x="329660" y="202041"/>
                        </a:lnTo>
                        <a:cubicBezTo>
                          <a:pt x="337551" y="202041"/>
                          <a:pt x="343948" y="195644"/>
                          <a:pt x="343948" y="187753"/>
                        </a:cubicBezTo>
                        <a:cubicBezTo>
                          <a:pt x="343948" y="179863"/>
                          <a:pt x="337551" y="173466"/>
                          <a:pt x="329660" y="173466"/>
                        </a:cubicBezTo>
                        <a:lnTo>
                          <a:pt x="288131" y="173466"/>
                        </a:lnTo>
                        <a:cubicBezTo>
                          <a:pt x="264481" y="173518"/>
                          <a:pt x="245321" y="192677"/>
                          <a:pt x="245269" y="216328"/>
                        </a:cubicBezTo>
                        <a:lnTo>
                          <a:pt x="245269" y="248618"/>
                        </a:lnTo>
                        <a:cubicBezTo>
                          <a:pt x="245321" y="272268"/>
                          <a:pt x="264481" y="291428"/>
                          <a:pt x="288131" y="291480"/>
                        </a:cubicBezTo>
                        <a:lnTo>
                          <a:pt x="290989" y="291480"/>
                        </a:lnTo>
                        <a:cubicBezTo>
                          <a:pt x="298879" y="291480"/>
                          <a:pt x="305276" y="285083"/>
                          <a:pt x="305276" y="277193"/>
                        </a:cubicBezTo>
                        <a:close/>
                        <a:moveTo>
                          <a:pt x="446818" y="578469"/>
                        </a:moveTo>
                        <a:cubicBezTo>
                          <a:pt x="446818" y="570578"/>
                          <a:pt x="440421" y="564181"/>
                          <a:pt x="432530" y="564181"/>
                        </a:cubicBezTo>
                        <a:lnTo>
                          <a:pt x="288131" y="564181"/>
                        </a:lnTo>
                        <a:cubicBezTo>
                          <a:pt x="280241" y="564181"/>
                          <a:pt x="273844" y="557784"/>
                          <a:pt x="273844" y="549894"/>
                        </a:cubicBezTo>
                        <a:lnTo>
                          <a:pt x="273844" y="517985"/>
                        </a:lnTo>
                        <a:cubicBezTo>
                          <a:pt x="273844" y="510094"/>
                          <a:pt x="280241" y="503697"/>
                          <a:pt x="288131" y="503697"/>
                        </a:cubicBezTo>
                        <a:lnTo>
                          <a:pt x="312992" y="503697"/>
                        </a:lnTo>
                        <a:cubicBezTo>
                          <a:pt x="320882" y="503697"/>
                          <a:pt x="327279" y="497300"/>
                          <a:pt x="327279" y="489410"/>
                        </a:cubicBezTo>
                        <a:cubicBezTo>
                          <a:pt x="327279" y="481519"/>
                          <a:pt x="320882" y="475122"/>
                          <a:pt x="312992" y="475122"/>
                        </a:cubicBezTo>
                        <a:lnTo>
                          <a:pt x="288131" y="475122"/>
                        </a:lnTo>
                        <a:cubicBezTo>
                          <a:pt x="264481" y="475175"/>
                          <a:pt x="245321" y="494334"/>
                          <a:pt x="245269" y="517985"/>
                        </a:cubicBezTo>
                        <a:lnTo>
                          <a:pt x="245269" y="549894"/>
                        </a:lnTo>
                        <a:cubicBezTo>
                          <a:pt x="245321" y="573544"/>
                          <a:pt x="264481" y="592704"/>
                          <a:pt x="288131" y="592756"/>
                        </a:cubicBezTo>
                        <a:lnTo>
                          <a:pt x="432530" y="592756"/>
                        </a:lnTo>
                        <a:cubicBezTo>
                          <a:pt x="440421" y="592756"/>
                          <a:pt x="446818" y="586359"/>
                          <a:pt x="446818" y="5784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300" b="0" i="0" u="none" strike="noStrike" kern="0" cap="none" spc="0" normalizeH="0" baseline="0" noProof="0">
                      <a:ln>
                        <a:noFill/>
                      </a:ln>
                      <a:solidFill>
                        <a:srgbClr val="000000"/>
                      </a:solidFill>
                      <a:effectLst/>
                      <a:uLnTx/>
                      <a:uFillTx/>
                      <a:ea typeface="Arial"/>
                      <a:cs typeface="Arial"/>
                      <a:sym typeface="Arial"/>
                    </a:endParaRPr>
                  </a:p>
                </p:txBody>
              </p:sp>
            </p:grpSp>
          </p:grpSp>
        </p:grpSp>
      </p:grpSp>
      <p:sp>
        <p:nvSpPr>
          <p:cNvPr id="559" name="TextBox 558">
            <a:extLst>
              <a:ext uri="{FF2B5EF4-FFF2-40B4-BE49-F238E27FC236}">
                <a16:creationId xmlns:a16="http://schemas.microsoft.com/office/drawing/2014/main" id="{F5C1B8FC-7552-3598-C56F-A24CEC325B9C}"/>
              </a:ext>
            </a:extLst>
          </p:cNvPr>
          <p:cNvSpPr txBox="1"/>
          <p:nvPr/>
        </p:nvSpPr>
        <p:spPr>
          <a:xfrm>
            <a:off x="1399032" y="5561953"/>
            <a:ext cx="2831830" cy="230832"/>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mn-cs"/>
              </a:rPr>
              <a:t>A trusted private network connects everything</a:t>
            </a:r>
          </a:p>
        </p:txBody>
      </p:sp>
      <p:sp>
        <p:nvSpPr>
          <p:cNvPr id="560" name="TextBox 559">
            <a:extLst>
              <a:ext uri="{FF2B5EF4-FFF2-40B4-BE49-F238E27FC236}">
                <a16:creationId xmlns:a16="http://schemas.microsoft.com/office/drawing/2014/main" id="{6F9CE1FA-F0E3-2364-5F5A-232B9FA51FA1}"/>
              </a:ext>
            </a:extLst>
          </p:cNvPr>
          <p:cNvSpPr txBox="1"/>
          <p:nvPr/>
        </p:nvSpPr>
        <p:spPr>
          <a:xfrm>
            <a:off x="1311832" y="5965217"/>
            <a:ext cx="3017519" cy="3949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mn-cs"/>
              </a:rPr>
              <a:t>Worked well in the old world, but is</a:t>
            </a:r>
            <a:r>
              <a:rPr kumimoji="0" lang="en-US" sz="900" b="0" i="0" u="none" strike="noStrike" kern="1200" cap="none" spc="0" normalizeH="0" baseline="0" noProof="0">
                <a:ln>
                  <a:noFill/>
                </a:ln>
                <a:solidFill>
                  <a:srgbClr val="575757"/>
                </a:solidFill>
                <a:effectLst/>
                <a:uLnTx/>
                <a:uFillTx/>
                <a:ea typeface="+mn-ea"/>
                <a:cs typeface="+mn-cs"/>
              </a:rPr>
              <a:t> </a:t>
            </a:r>
            <a:r>
              <a:rPr kumimoji="0" lang="en-US" sz="900" b="0" i="0" u="none" strike="noStrike" kern="1200" cap="none" spc="0" normalizeH="0" baseline="0" noProof="0">
                <a:ln>
                  <a:noFill/>
                </a:ln>
                <a:solidFill>
                  <a:schemeClr val="accent4">
                    <a:lumMod val="75000"/>
                  </a:schemeClr>
                </a:solidFill>
                <a:effectLst/>
                <a:uLnTx/>
                <a:uFillTx/>
                <a:ea typeface="+mn-ea"/>
                <a:cs typeface="+mn-cs"/>
              </a:rPr>
              <a:t>now a liability</a:t>
            </a:r>
            <a:endParaRPr kumimoji="0" lang="en-US" sz="900" b="1" i="0" u="none" strike="noStrike" kern="1200" cap="none" spc="0" normalizeH="0" baseline="0" noProof="0">
              <a:ln>
                <a:noFill/>
              </a:ln>
              <a:solidFill>
                <a:schemeClr val="accent4">
                  <a:lumMod val="75000"/>
                </a:scheme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a:ln>
                  <a:noFill/>
                </a:ln>
                <a:solidFill>
                  <a:schemeClr val="tx2"/>
                </a:solidFill>
                <a:effectLst/>
                <a:uLnTx/>
                <a:uFillTx/>
                <a:ea typeface="+mn-ea"/>
                <a:cs typeface="+mn-cs"/>
              </a:rPr>
              <a:t>Expensive, Security Risk, Poor Experience</a:t>
            </a:r>
          </a:p>
        </p:txBody>
      </p:sp>
      <p:sp>
        <p:nvSpPr>
          <p:cNvPr id="599" name="TextBox 598">
            <a:extLst>
              <a:ext uri="{FF2B5EF4-FFF2-40B4-BE49-F238E27FC236}">
                <a16:creationId xmlns:a16="http://schemas.microsoft.com/office/drawing/2014/main" id="{E19A8C95-99A9-2BF7-BD61-C16FF3E77E27}"/>
              </a:ext>
            </a:extLst>
          </p:cNvPr>
          <p:cNvSpPr txBox="1"/>
          <p:nvPr/>
        </p:nvSpPr>
        <p:spPr>
          <a:xfrm>
            <a:off x="7581900" y="5766575"/>
            <a:ext cx="3579362" cy="5719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mn-cs"/>
              </a:rPr>
              <a:t>An exchange / a switchboard to connect user, devices, and workloads using business policies over any network</a:t>
            </a:r>
            <a:endParaRPr kumimoji="0" lang="en-US" sz="900" b="1" i="0" u="none" strike="noStrike" kern="1200" cap="none" spc="0" normalizeH="0" baseline="0" noProof="0">
              <a:ln>
                <a:noFill/>
              </a:ln>
              <a:solidFill>
                <a:schemeClr val="tx2"/>
              </a:solidFill>
              <a:effectLst/>
              <a:uLnTx/>
              <a:uFillTx/>
              <a:ea typeface="+mn-ea"/>
              <a:cs typeface="+mn-cs"/>
            </a:endParaRP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900" b="1" i="0" u="none" strike="noStrike" kern="1200" cap="none" spc="0" normalizeH="0" baseline="0" noProof="0">
                <a:ln>
                  <a:noFill/>
                </a:ln>
                <a:solidFill>
                  <a:schemeClr val="tx2"/>
                </a:solidFill>
                <a:effectLst/>
                <a:uLnTx/>
                <a:uFillTx/>
                <a:ea typeface="+mn-ea"/>
                <a:cs typeface="+mn-cs"/>
              </a:rPr>
              <a:t>Lower TCO, Superior Security, Great Experience</a:t>
            </a:r>
          </a:p>
        </p:txBody>
      </p:sp>
      <p:grpSp>
        <p:nvGrpSpPr>
          <p:cNvPr id="550" name="Group 549">
            <a:extLst>
              <a:ext uri="{FF2B5EF4-FFF2-40B4-BE49-F238E27FC236}">
                <a16:creationId xmlns:a16="http://schemas.microsoft.com/office/drawing/2014/main" id="{5BBC5C11-7732-FE07-3D79-784B19ED22D1}"/>
              </a:ext>
            </a:extLst>
          </p:cNvPr>
          <p:cNvGrpSpPr/>
          <p:nvPr/>
        </p:nvGrpSpPr>
        <p:grpSpPr>
          <a:xfrm>
            <a:off x="7274864" y="2448316"/>
            <a:ext cx="4206240" cy="4023360"/>
            <a:chOff x="7274864" y="2335582"/>
            <a:chExt cx="4206240" cy="4023360"/>
          </a:xfrm>
        </p:grpSpPr>
        <p:sp>
          <p:nvSpPr>
            <p:cNvPr id="562" name="Rounded Rectangle 561">
              <a:extLst>
                <a:ext uri="{FF2B5EF4-FFF2-40B4-BE49-F238E27FC236}">
                  <a16:creationId xmlns:a16="http://schemas.microsoft.com/office/drawing/2014/main" id="{2CC52B94-2599-BA1D-6946-AA25549DFC21}"/>
                </a:ext>
              </a:extLst>
            </p:cNvPr>
            <p:cNvSpPr/>
            <p:nvPr/>
          </p:nvSpPr>
          <p:spPr>
            <a:xfrm>
              <a:off x="7274864" y="2335582"/>
              <a:ext cx="4206240" cy="4023360"/>
            </a:xfrm>
            <a:prstGeom prst="roundRect">
              <a:avLst>
                <a:gd name="adj" fmla="val 6911"/>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nvGrpSpPr>
            <p:cNvPr id="549" name="Group 548">
              <a:extLst>
                <a:ext uri="{FF2B5EF4-FFF2-40B4-BE49-F238E27FC236}">
                  <a16:creationId xmlns:a16="http://schemas.microsoft.com/office/drawing/2014/main" id="{0735569C-03EF-78A3-B0A3-E0D6584FFF51}"/>
                </a:ext>
              </a:extLst>
            </p:cNvPr>
            <p:cNvGrpSpPr/>
            <p:nvPr/>
          </p:nvGrpSpPr>
          <p:grpSpPr>
            <a:xfrm>
              <a:off x="7610475" y="2453117"/>
              <a:ext cx="3530847" cy="3070117"/>
              <a:chOff x="7610475" y="2453117"/>
              <a:chExt cx="3530847" cy="3070117"/>
            </a:xfrm>
          </p:grpSpPr>
          <p:sp>
            <p:nvSpPr>
              <p:cNvPr id="414" name="TextBox 413">
                <a:extLst>
                  <a:ext uri="{FF2B5EF4-FFF2-40B4-BE49-F238E27FC236}">
                    <a16:creationId xmlns:a16="http://schemas.microsoft.com/office/drawing/2014/main" id="{90E985CD-8FDE-4EAE-7F6E-FEED8C91E743}"/>
                  </a:ext>
                </a:extLst>
              </p:cNvPr>
              <p:cNvSpPr txBox="1"/>
              <p:nvPr/>
            </p:nvSpPr>
            <p:spPr>
              <a:xfrm>
                <a:off x="7829312" y="2453117"/>
                <a:ext cx="299955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6BF5"/>
                    </a:solidFill>
                    <a:effectLst/>
                    <a:uLnTx/>
                    <a:uFillTx/>
                    <a:ea typeface="+mn-ea"/>
                    <a:cs typeface="+mn-cs"/>
                  </a:rPr>
                  <a:t>Zscaler Vision: Reimagined a New Architecture for Networking and Security </a:t>
                </a:r>
              </a:p>
            </p:txBody>
          </p:sp>
          <p:cxnSp>
            <p:nvCxnSpPr>
              <p:cNvPr id="564" name="Straight Connector 563">
                <a:extLst>
                  <a:ext uri="{FF2B5EF4-FFF2-40B4-BE49-F238E27FC236}">
                    <a16:creationId xmlns:a16="http://schemas.microsoft.com/office/drawing/2014/main" id="{C81149AE-7A8D-194A-02E2-9E98DCDBB4B0}"/>
                  </a:ext>
                </a:extLst>
              </p:cNvPr>
              <p:cNvCxnSpPr>
                <a:cxnSpLocks/>
              </p:cNvCxnSpPr>
              <p:nvPr/>
            </p:nvCxnSpPr>
            <p:spPr>
              <a:xfrm>
                <a:off x="10465025" y="4244216"/>
                <a:ext cx="0" cy="92073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6FF66FF8-8256-58D7-7302-880C8FF4D8E7}"/>
                  </a:ext>
                </a:extLst>
              </p:cNvPr>
              <p:cNvCxnSpPr>
                <a:cxnSpLocks/>
              </p:cNvCxnSpPr>
              <p:nvPr/>
            </p:nvCxnSpPr>
            <p:spPr>
              <a:xfrm>
                <a:off x="9032098" y="4206776"/>
                <a:ext cx="0" cy="92073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BF15C766-7C14-3A7A-B6B1-27CC0994A8FF}"/>
                  </a:ext>
                </a:extLst>
              </p:cNvPr>
              <p:cNvCxnSpPr>
                <a:cxnSpLocks/>
              </p:cNvCxnSpPr>
              <p:nvPr/>
            </p:nvCxnSpPr>
            <p:spPr>
              <a:xfrm>
                <a:off x="9687332" y="4275627"/>
                <a:ext cx="0" cy="92073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E3D8A80D-C790-7AB3-A2DF-1EC04C795D43}"/>
                  </a:ext>
                </a:extLst>
              </p:cNvPr>
              <p:cNvCxnSpPr>
                <a:cxnSpLocks/>
              </p:cNvCxnSpPr>
              <p:nvPr/>
            </p:nvCxnSpPr>
            <p:spPr>
              <a:xfrm>
                <a:off x="9373470" y="3500695"/>
                <a:ext cx="0" cy="74306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E032E9F0-422F-05C5-8D2A-CBE6B7087C6E}"/>
                  </a:ext>
                </a:extLst>
              </p:cNvPr>
              <p:cNvCxnSpPr>
                <a:cxnSpLocks/>
              </p:cNvCxnSpPr>
              <p:nvPr/>
            </p:nvCxnSpPr>
            <p:spPr>
              <a:xfrm>
                <a:off x="10096543" y="3449102"/>
                <a:ext cx="0" cy="74306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1BB1C847-DBEB-955C-8830-1DCC05194C89}"/>
                  </a:ext>
                </a:extLst>
              </p:cNvPr>
              <p:cNvCxnSpPr>
                <a:cxnSpLocks/>
              </p:cNvCxnSpPr>
              <p:nvPr/>
            </p:nvCxnSpPr>
            <p:spPr>
              <a:xfrm>
                <a:off x="8648020" y="3449102"/>
                <a:ext cx="0" cy="74306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1E3CD076-B1AE-ED7D-CAA6-DAC7F7C4649C}"/>
                  </a:ext>
                </a:extLst>
              </p:cNvPr>
              <p:cNvCxnSpPr>
                <a:cxnSpLocks/>
              </p:cNvCxnSpPr>
              <p:nvPr/>
            </p:nvCxnSpPr>
            <p:spPr>
              <a:xfrm>
                <a:off x="8279045" y="4192801"/>
                <a:ext cx="0" cy="92073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41B008E8-8BA5-6878-2586-A2D03EF64C2D}"/>
                  </a:ext>
                </a:extLst>
              </p:cNvPr>
              <p:cNvGrpSpPr/>
              <p:nvPr/>
            </p:nvGrpSpPr>
            <p:grpSpPr>
              <a:xfrm>
                <a:off x="9750089" y="3241211"/>
                <a:ext cx="691966" cy="307531"/>
                <a:chOff x="10714978" y="2602430"/>
                <a:chExt cx="611877" cy="325067"/>
              </a:xfrm>
            </p:grpSpPr>
            <p:sp>
              <p:nvSpPr>
                <p:cNvPr id="617" name="Freeform 64">
                  <a:extLst>
                    <a:ext uri="{FF2B5EF4-FFF2-40B4-BE49-F238E27FC236}">
                      <a16:creationId xmlns:a16="http://schemas.microsoft.com/office/drawing/2014/main" id="{BD163D8D-802F-2BB5-DF5B-D95139FAD854}"/>
                    </a:ext>
                  </a:extLst>
                </p:cNvPr>
                <p:cNvSpPr>
                  <a:spLocks noChangeAspect="1" noChangeArrowheads="1"/>
                </p:cNvSpPr>
                <p:nvPr/>
              </p:nvSpPr>
              <p:spPr bwMode="auto">
                <a:xfrm>
                  <a:off x="10777273" y="2602430"/>
                  <a:ext cx="477864" cy="325067"/>
                </a:xfrm>
                <a:prstGeom prst="roundRect">
                  <a:avLst/>
                </a:prstGeom>
                <a:solidFill>
                  <a:schemeClr val="bg1"/>
                </a:solidFill>
                <a:ln w="12700" cmpd="sng">
                  <a:solidFill>
                    <a:schemeClr val="tx1">
                      <a:lumMod val="60000"/>
                      <a:lumOff val="40000"/>
                    </a:schemeClr>
                  </a:solid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575757"/>
                    </a:solidFill>
                    <a:effectLst/>
                    <a:uLnTx/>
                    <a:uFillTx/>
                    <a:ea typeface="+mn-ea"/>
                    <a:cs typeface="+mn-cs"/>
                    <a:sym typeface="Arial"/>
                  </a:endParaRPr>
                </a:p>
              </p:txBody>
            </p:sp>
            <p:sp>
              <p:nvSpPr>
                <p:cNvPr id="618" name="Google Shape;5549;p13">
                  <a:extLst>
                    <a:ext uri="{FF2B5EF4-FFF2-40B4-BE49-F238E27FC236}">
                      <a16:creationId xmlns:a16="http://schemas.microsoft.com/office/drawing/2014/main" id="{8B56BBE2-D62D-208F-9A34-C54DDD0FBD49}"/>
                    </a:ext>
                  </a:extLst>
                </p:cNvPr>
                <p:cNvSpPr txBox="1"/>
                <p:nvPr/>
              </p:nvSpPr>
              <p:spPr>
                <a:xfrm>
                  <a:off x="10714978" y="2644965"/>
                  <a:ext cx="611877" cy="260187"/>
                </a:xfrm>
                <a:prstGeom prst="rect">
                  <a:avLst/>
                </a:prstGeom>
                <a:noFill/>
                <a:ln>
                  <a:noFill/>
                </a:ln>
              </p:spPr>
              <p:txBody>
                <a:bodyPr spcFirstLastPara="1" wrap="square" lIns="0" tIns="60925" rIns="0" bIns="60925" anchor="ctr" anchorCtr="0">
                  <a:spAutoFit/>
                </a:bodyPr>
                <a:lstStyle/>
                <a:p>
                  <a:pPr marL="0" marR="0" lvl="0" indent="0" algn="ctr" defTabSz="914400" rtl="0" eaLnBrk="1" fontAlgn="auto" latinLnBrk="0" hangingPunct="1">
                    <a:lnSpc>
                      <a:spcPct val="100000"/>
                    </a:lnSpc>
                    <a:spcBef>
                      <a:spcPts val="0"/>
                    </a:spcBef>
                    <a:spcAft>
                      <a:spcPts val="0"/>
                    </a:spcAft>
                    <a:buClr>
                      <a:srgbClr val="236BF5"/>
                    </a:buClr>
                    <a:buSzPts val="1900"/>
                    <a:buFont typeface="Arial"/>
                    <a:buNone/>
                    <a:tabLst/>
                    <a:defRPr/>
                  </a:pPr>
                  <a:r>
                    <a:rPr kumimoji="0" lang="en-US" sz="800" b="0" i="0" u="none" strike="noStrike" kern="1200" cap="none" spc="0" normalizeH="0" baseline="0" noProof="0">
                      <a:ln>
                        <a:noFill/>
                      </a:ln>
                      <a:solidFill>
                        <a:schemeClr val="tx2"/>
                      </a:solidFill>
                      <a:effectLst/>
                      <a:uLnTx/>
                      <a:uFillTx/>
                      <a:ea typeface="Arial"/>
                      <a:cs typeface="Arial"/>
                      <a:sym typeface="Arial"/>
                    </a:rPr>
                    <a:t>DC /Colo</a:t>
                  </a:r>
                </a:p>
              </p:txBody>
            </p:sp>
          </p:grpSp>
          <p:sp>
            <p:nvSpPr>
              <p:cNvPr id="134" name="TextBox 133">
                <a:extLst>
                  <a:ext uri="{FF2B5EF4-FFF2-40B4-BE49-F238E27FC236}">
                    <a16:creationId xmlns:a16="http://schemas.microsoft.com/office/drawing/2014/main" id="{6B569F46-68B6-C521-9DEC-281CAE731EBE}"/>
                  </a:ext>
                </a:extLst>
              </p:cNvPr>
              <p:cNvSpPr txBox="1"/>
              <p:nvPr/>
            </p:nvSpPr>
            <p:spPr>
              <a:xfrm>
                <a:off x="8632485" y="5307789"/>
                <a:ext cx="1480266" cy="21544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Campus, Branch, Factory</a:t>
                </a:r>
                <a:endParaRPr kumimoji="0" lang="en-US" sz="800" b="0" i="0" u="none" strike="noStrike" kern="1200" cap="none" spc="0" normalizeH="0" baseline="0" noProof="0">
                  <a:ln>
                    <a:noFill/>
                  </a:ln>
                  <a:solidFill>
                    <a:schemeClr val="tx2"/>
                  </a:solidFill>
                  <a:effectLst/>
                  <a:uLnTx/>
                  <a:uFillTx/>
                  <a:ea typeface="+mn-ea"/>
                  <a:cs typeface="+mn-cs"/>
                </a:endParaRPr>
              </a:p>
            </p:txBody>
          </p:sp>
          <p:grpSp>
            <p:nvGrpSpPr>
              <p:cNvPr id="140" name="Group 139">
                <a:extLst>
                  <a:ext uri="{FF2B5EF4-FFF2-40B4-BE49-F238E27FC236}">
                    <a16:creationId xmlns:a16="http://schemas.microsoft.com/office/drawing/2014/main" id="{7F46CA63-5813-ED7E-A811-777E1E533651}"/>
                  </a:ext>
                </a:extLst>
              </p:cNvPr>
              <p:cNvGrpSpPr/>
              <p:nvPr/>
            </p:nvGrpSpPr>
            <p:grpSpPr>
              <a:xfrm>
                <a:off x="8790891" y="4925483"/>
                <a:ext cx="1148993" cy="324862"/>
                <a:chOff x="8512105" y="3891219"/>
                <a:chExt cx="875332" cy="247488"/>
              </a:xfrm>
            </p:grpSpPr>
            <p:grpSp>
              <p:nvGrpSpPr>
                <p:cNvPr id="611" name="Group 610">
                  <a:extLst>
                    <a:ext uri="{FF2B5EF4-FFF2-40B4-BE49-F238E27FC236}">
                      <a16:creationId xmlns:a16="http://schemas.microsoft.com/office/drawing/2014/main" id="{4786E46D-3C1D-2B83-829D-08548AE847C2}"/>
                    </a:ext>
                  </a:extLst>
                </p:cNvPr>
                <p:cNvGrpSpPr/>
                <p:nvPr/>
              </p:nvGrpSpPr>
              <p:grpSpPr>
                <a:xfrm>
                  <a:off x="8512105" y="3892360"/>
                  <a:ext cx="389324" cy="246347"/>
                  <a:chOff x="5748576" y="4246621"/>
                  <a:chExt cx="240648" cy="152271"/>
                </a:xfrm>
              </p:grpSpPr>
              <p:sp>
                <p:nvSpPr>
                  <p:cNvPr id="615" name="Freeform 64">
                    <a:extLst>
                      <a:ext uri="{FF2B5EF4-FFF2-40B4-BE49-F238E27FC236}">
                        <a16:creationId xmlns:a16="http://schemas.microsoft.com/office/drawing/2014/main" id="{EC9B5082-CDAD-E621-027A-AA22B54DADCC}"/>
                      </a:ext>
                    </a:extLst>
                  </p:cNvPr>
                  <p:cNvSpPr>
                    <a:spLocks noChangeArrowheads="1"/>
                  </p:cNvSpPr>
                  <p:nvPr/>
                </p:nvSpPr>
                <p:spPr bwMode="auto">
                  <a:xfrm>
                    <a:off x="5748576" y="4246621"/>
                    <a:ext cx="240648" cy="152271"/>
                  </a:xfrm>
                  <a:prstGeom prst="roundRect">
                    <a:avLst>
                      <a:gd name="adj" fmla="val 9976"/>
                    </a:avLst>
                  </a:prstGeom>
                  <a:solidFill>
                    <a:schemeClr val="bg1"/>
                  </a:solidFill>
                  <a:ln w="6350">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800" b="0" i="0" u="none" strike="noStrike" kern="0" cap="none" spc="0" normalizeH="0" baseline="0" noProof="0">
                      <a:ln>
                        <a:noFill/>
                      </a:ln>
                      <a:solidFill>
                        <a:srgbClr val="000000"/>
                      </a:solidFill>
                      <a:effectLst/>
                      <a:uLnTx/>
                      <a:uFillTx/>
                      <a:ea typeface="+mn-ea"/>
                      <a:cs typeface="Arial"/>
                      <a:sym typeface="Arial"/>
                    </a:endParaRPr>
                  </a:p>
                </p:txBody>
              </p:sp>
              <p:sp>
                <p:nvSpPr>
                  <p:cNvPr id="616" name="Google Shape;114;p4">
                    <a:extLst>
                      <a:ext uri="{FF2B5EF4-FFF2-40B4-BE49-F238E27FC236}">
                        <a16:creationId xmlns:a16="http://schemas.microsoft.com/office/drawing/2014/main" id="{4A54176F-2240-22E3-E75A-30C3CED862E8}"/>
                      </a:ext>
                    </a:extLst>
                  </p:cNvPr>
                  <p:cNvSpPr/>
                  <p:nvPr/>
                </p:nvSpPr>
                <p:spPr>
                  <a:xfrm>
                    <a:off x="5787101" y="4261398"/>
                    <a:ext cx="162592" cy="123364"/>
                  </a:xfrm>
                  <a:custGeom>
                    <a:avLst/>
                    <a:gdLst/>
                    <a:ahLst/>
                    <a:cxnLst/>
                    <a:rect l="l" t="t" r="r" b="b"/>
                    <a:pathLst>
                      <a:path w="739902" h="603694" extrusionOk="0">
                        <a:moveTo>
                          <a:pt x="641318" y="547402"/>
                        </a:moveTo>
                        <a:cubicBezTo>
                          <a:pt x="630797" y="547402"/>
                          <a:pt x="622268" y="538873"/>
                          <a:pt x="622268" y="528352"/>
                        </a:cubicBezTo>
                        <a:cubicBezTo>
                          <a:pt x="622268" y="517830"/>
                          <a:pt x="630797" y="509302"/>
                          <a:pt x="641318" y="509302"/>
                        </a:cubicBezTo>
                        <a:lnTo>
                          <a:pt x="641318" y="509302"/>
                        </a:lnTo>
                        <a:cubicBezTo>
                          <a:pt x="651840" y="509302"/>
                          <a:pt x="660368" y="517830"/>
                          <a:pt x="660368" y="528352"/>
                        </a:cubicBezTo>
                        <a:cubicBezTo>
                          <a:pt x="660368" y="538873"/>
                          <a:pt x="651840" y="547402"/>
                          <a:pt x="641318" y="547402"/>
                        </a:cubicBezTo>
                        <a:close/>
                        <a:moveTo>
                          <a:pt x="717518" y="529209"/>
                        </a:moveTo>
                        <a:lnTo>
                          <a:pt x="718471" y="528257"/>
                        </a:lnTo>
                        <a:cubicBezTo>
                          <a:pt x="725915" y="520813"/>
                          <a:pt x="725915" y="508745"/>
                          <a:pt x="718471" y="501301"/>
                        </a:cubicBezTo>
                        <a:cubicBezTo>
                          <a:pt x="711027" y="493857"/>
                          <a:pt x="698959" y="493857"/>
                          <a:pt x="691515" y="501301"/>
                        </a:cubicBezTo>
                        <a:lnTo>
                          <a:pt x="691515" y="501301"/>
                        </a:lnTo>
                        <a:cubicBezTo>
                          <a:pt x="683887" y="508547"/>
                          <a:pt x="683578" y="520605"/>
                          <a:pt x="690824" y="528233"/>
                        </a:cubicBezTo>
                        <a:cubicBezTo>
                          <a:pt x="694427" y="532025"/>
                          <a:pt x="699429" y="534169"/>
                          <a:pt x="704660" y="534162"/>
                        </a:cubicBezTo>
                        <a:cubicBezTo>
                          <a:pt x="709479" y="534221"/>
                          <a:pt x="714143" y="532451"/>
                          <a:pt x="717709" y="529209"/>
                        </a:cubicBezTo>
                        <a:close/>
                        <a:moveTo>
                          <a:pt x="739902" y="452437"/>
                        </a:moveTo>
                        <a:lnTo>
                          <a:pt x="739902" y="451485"/>
                        </a:lnTo>
                        <a:cubicBezTo>
                          <a:pt x="739902" y="440964"/>
                          <a:pt x="731373" y="432435"/>
                          <a:pt x="720852" y="432435"/>
                        </a:cubicBezTo>
                        <a:cubicBezTo>
                          <a:pt x="710331" y="432435"/>
                          <a:pt x="701802" y="440964"/>
                          <a:pt x="701802" y="451485"/>
                        </a:cubicBezTo>
                        <a:lnTo>
                          <a:pt x="701802" y="452437"/>
                        </a:lnTo>
                        <a:cubicBezTo>
                          <a:pt x="701802" y="462959"/>
                          <a:pt x="710331" y="471487"/>
                          <a:pt x="720852" y="471487"/>
                        </a:cubicBezTo>
                        <a:cubicBezTo>
                          <a:pt x="731373" y="471487"/>
                          <a:pt x="739902" y="462959"/>
                          <a:pt x="739902" y="452437"/>
                        </a:cubicBezTo>
                        <a:close/>
                        <a:moveTo>
                          <a:pt x="739902" y="384905"/>
                        </a:moveTo>
                        <a:lnTo>
                          <a:pt x="739902" y="383953"/>
                        </a:lnTo>
                        <a:cubicBezTo>
                          <a:pt x="739902" y="373431"/>
                          <a:pt x="731373" y="364903"/>
                          <a:pt x="720852" y="364903"/>
                        </a:cubicBezTo>
                        <a:cubicBezTo>
                          <a:pt x="710331" y="364903"/>
                          <a:pt x="701802" y="373431"/>
                          <a:pt x="701802" y="383953"/>
                        </a:cubicBezTo>
                        <a:lnTo>
                          <a:pt x="701802" y="384905"/>
                        </a:lnTo>
                        <a:cubicBezTo>
                          <a:pt x="701802" y="395427"/>
                          <a:pt x="710331" y="403955"/>
                          <a:pt x="720852" y="403955"/>
                        </a:cubicBezTo>
                        <a:cubicBezTo>
                          <a:pt x="731373" y="403955"/>
                          <a:pt x="739902" y="395427"/>
                          <a:pt x="739902" y="384905"/>
                        </a:cubicBezTo>
                        <a:close/>
                        <a:moveTo>
                          <a:pt x="739902" y="317373"/>
                        </a:moveTo>
                        <a:lnTo>
                          <a:pt x="739902" y="316421"/>
                        </a:lnTo>
                        <a:cubicBezTo>
                          <a:pt x="739902" y="305899"/>
                          <a:pt x="731373" y="297371"/>
                          <a:pt x="720852" y="297371"/>
                        </a:cubicBezTo>
                        <a:cubicBezTo>
                          <a:pt x="710331" y="297371"/>
                          <a:pt x="701802" y="305899"/>
                          <a:pt x="701802" y="316421"/>
                        </a:cubicBezTo>
                        <a:lnTo>
                          <a:pt x="701802" y="317373"/>
                        </a:lnTo>
                        <a:cubicBezTo>
                          <a:pt x="701802" y="327894"/>
                          <a:pt x="710331" y="336423"/>
                          <a:pt x="720852" y="336423"/>
                        </a:cubicBezTo>
                        <a:cubicBezTo>
                          <a:pt x="731373" y="336423"/>
                          <a:pt x="739902" y="327894"/>
                          <a:pt x="739902" y="317373"/>
                        </a:cubicBezTo>
                        <a:close/>
                        <a:moveTo>
                          <a:pt x="739902" y="249936"/>
                        </a:moveTo>
                        <a:lnTo>
                          <a:pt x="739902" y="248984"/>
                        </a:lnTo>
                        <a:cubicBezTo>
                          <a:pt x="739902" y="238462"/>
                          <a:pt x="731373" y="229934"/>
                          <a:pt x="720852" y="229934"/>
                        </a:cubicBezTo>
                        <a:cubicBezTo>
                          <a:pt x="710331" y="229934"/>
                          <a:pt x="701802" y="238462"/>
                          <a:pt x="701802" y="248984"/>
                        </a:cubicBezTo>
                        <a:lnTo>
                          <a:pt x="701802" y="249936"/>
                        </a:lnTo>
                        <a:cubicBezTo>
                          <a:pt x="701802" y="260457"/>
                          <a:pt x="710331" y="268986"/>
                          <a:pt x="720852" y="268986"/>
                        </a:cubicBezTo>
                        <a:cubicBezTo>
                          <a:pt x="731373" y="268986"/>
                          <a:pt x="739902" y="260457"/>
                          <a:pt x="739902" y="249936"/>
                        </a:cubicBezTo>
                        <a:close/>
                        <a:moveTo>
                          <a:pt x="739902" y="182404"/>
                        </a:moveTo>
                        <a:lnTo>
                          <a:pt x="739902" y="181451"/>
                        </a:lnTo>
                        <a:cubicBezTo>
                          <a:pt x="739902" y="170930"/>
                          <a:pt x="731373" y="162401"/>
                          <a:pt x="720852" y="162401"/>
                        </a:cubicBezTo>
                        <a:cubicBezTo>
                          <a:pt x="710331" y="162401"/>
                          <a:pt x="701802" y="170930"/>
                          <a:pt x="701802" y="181451"/>
                        </a:cubicBezTo>
                        <a:lnTo>
                          <a:pt x="701802" y="182404"/>
                        </a:lnTo>
                        <a:cubicBezTo>
                          <a:pt x="701802" y="192925"/>
                          <a:pt x="710331" y="201454"/>
                          <a:pt x="720852" y="201454"/>
                        </a:cubicBezTo>
                        <a:cubicBezTo>
                          <a:pt x="731373" y="201454"/>
                          <a:pt x="739902" y="192925"/>
                          <a:pt x="739902" y="182404"/>
                        </a:cubicBezTo>
                        <a:close/>
                        <a:moveTo>
                          <a:pt x="739902" y="114871"/>
                        </a:moveTo>
                        <a:lnTo>
                          <a:pt x="739902" y="113729"/>
                        </a:lnTo>
                        <a:cubicBezTo>
                          <a:pt x="739902" y="103207"/>
                          <a:pt x="731373" y="94679"/>
                          <a:pt x="720852" y="94679"/>
                        </a:cubicBezTo>
                        <a:cubicBezTo>
                          <a:pt x="710331" y="94679"/>
                          <a:pt x="701802" y="103207"/>
                          <a:pt x="701802" y="113729"/>
                        </a:cubicBezTo>
                        <a:lnTo>
                          <a:pt x="701802" y="114681"/>
                        </a:lnTo>
                        <a:cubicBezTo>
                          <a:pt x="701802" y="125202"/>
                          <a:pt x="710331" y="133731"/>
                          <a:pt x="720852" y="133731"/>
                        </a:cubicBezTo>
                        <a:cubicBezTo>
                          <a:pt x="731373" y="133731"/>
                          <a:pt x="739902" y="125202"/>
                          <a:pt x="739902" y="114681"/>
                        </a:cubicBezTo>
                        <a:close/>
                        <a:moveTo>
                          <a:pt x="723519" y="65437"/>
                        </a:moveTo>
                        <a:cubicBezTo>
                          <a:pt x="733077" y="61109"/>
                          <a:pt x="737336" y="49865"/>
                          <a:pt x="733044" y="40291"/>
                        </a:cubicBezTo>
                        <a:cubicBezTo>
                          <a:pt x="733044" y="40291"/>
                          <a:pt x="733044" y="39148"/>
                          <a:pt x="733044" y="39053"/>
                        </a:cubicBezTo>
                        <a:cubicBezTo>
                          <a:pt x="728520" y="29531"/>
                          <a:pt x="717133" y="25479"/>
                          <a:pt x="707612" y="30004"/>
                        </a:cubicBezTo>
                        <a:cubicBezTo>
                          <a:pt x="698091" y="34528"/>
                          <a:pt x="694039" y="45914"/>
                          <a:pt x="698564" y="55436"/>
                        </a:cubicBezTo>
                        <a:lnTo>
                          <a:pt x="698564" y="55436"/>
                        </a:lnTo>
                        <a:cubicBezTo>
                          <a:pt x="701633" y="62262"/>
                          <a:pt x="708414" y="66660"/>
                          <a:pt x="715899" y="66675"/>
                        </a:cubicBezTo>
                        <a:cubicBezTo>
                          <a:pt x="718560" y="66813"/>
                          <a:pt x="721222" y="66391"/>
                          <a:pt x="723710" y="65437"/>
                        </a:cubicBezTo>
                        <a:close/>
                        <a:moveTo>
                          <a:pt x="608743" y="45625"/>
                        </a:moveTo>
                        <a:lnTo>
                          <a:pt x="608743" y="45625"/>
                        </a:lnTo>
                        <a:cubicBezTo>
                          <a:pt x="616502" y="38497"/>
                          <a:pt x="617013" y="26428"/>
                          <a:pt x="609886" y="18669"/>
                        </a:cubicBezTo>
                        <a:cubicBezTo>
                          <a:pt x="602758" y="10910"/>
                          <a:pt x="590689" y="10398"/>
                          <a:pt x="582930" y="17526"/>
                        </a:cubicBezTo>
                        <a:lnTo>
                          <a:pt x="581787" y="18574"/>
                        </a:lnTo>
                        <a:cubicBezTo>
                          <a:pt x="574264" y="25938"/>
                          <a:pt x="574137" y="38007"/>
                          <a:pt x="581501" y="45530"/>
                        </a:cubicBezTo>
                        <a:cubicBezTo>
                          <a:pt x="588866" y="53052"/>
                          <a:pt x="600934" y="53180"/>
                          <a:pt x="608457" y="45815"/>
                        </a:cubicBezTo>
                        <a:close/>
                        <a:moveTo>
                          <a:pt x="679418" y="19050"/>
                        </a:moveTo>
                        <a:cubicBezTo>
                          <a:pt x="679418" y="8529"/>
                          <a:pt x="670890" y="0"/>
                          <a:pt x="660368" y="0"/>
                        </a:cubicBezTo>
                        <a:lnTo>
                          <a:pt x="659416" y="0"/>
                        </a:lnTo>
                        <a:cubicBezTo>
                          <a:pt x="648894" y="0"/>
                          <a:pt x="640366" y="8529"/>
                          <a:pt x="640366" y="19050"/>
                        </a:cubicBezTo>
                        <a:cubicBezTo>
                          <a:pt x="640366" y="29571"/>
                          <a:pt x="648894" y="38100"/>
                          <a:pt x="659416" y="38100"/>
                        </a:cubicBezTo>
                        <a:lnTo>
                          <a:pt x="660368" y="38100"/>
                        </a:lnTo>
                        <a:cubicBezTo>
                          <a:pt x="670890" y="38100"/>
                          <a:pt x="679418" y="29571"/>
                          <a:pt x="679418" y="19050"/>
                        </a:cubicBezTo>
                        <a:close/>
                        <a:moveTo>
                          <a:pt x="597980" y="95250"/>
                        </a:moveTo>
                        <a:lnTo>
                          <a:pt x="597980" y="95250"/>
                        </a:lnTo>
                        <a:cubicBezTo>
                          <a:pt x="597980" y="84729"/>
                          <a:pt x="589451" y="76200"/>
                          <a:pt x="578930" y="76200"/>
                        </a:cubicBezTo>
                        <a:cubicBezTo>
                          <a:pt x="568408" y="76200"/>
                          <a:pt x="559880" y="84729"/>
                          <a:pt x="559880" y="95250"/>
                        </a:cubicBezTo>
                        <a:cubicBezTo>
                          <a:pt x="559880" y="105771"/>
                          <a:pt x="568408" y="114300"/>
                          <a:pt x="578930" y="114300"/>
                        </a:cubicBezTo>
                        <a:cubicBezTo>
                          <a:pt x="589451" y="114305"/>
                          <a:pt x="597983" y="105780"/>
                          <a:pt x="597988" y="95259"/>
                        </a:cubicBezTo>
                        <a:cubicBezTo>
                          <a:pt x="597988" y="95065"/>
                          <a:pt x="597985" y="94872"/>
                          <a:pt x="597980" y="94679"/>
                        </a:cubicBezTo>
                        <a:close/>
                        <a:moveTo>
                          <a:pt x="593217" y="541973"/>
                        </a:moveTo>
                        <a:lnTo>
                          <a:pt x="593217" y="271653"/>
                        </a:lnTo>
                        <a:cubicBezTo>
                          <a:pt x="593217" y="263762"/>
                          <a:pt x="586820" y="257366"/>
                          <a:pt x="578930" y="257366"/>
                        </a:cubicBezTo>
                        <a:cubicBezTo>
                          <a:pt x="571039" y="257366"/>
                          <a:pt x="564642" y="263762"/>
                          <a:pt x="564642" y="271653"/>
                        </a:cubicBezTo>
                        <a:lnTo>
                          <a:pt x="564642" y="541782"/>
                        </a:lnTo>
                        <a:cubicBezTo>
                          <a:pt x="564642" y="560194"/>
                          <a:pt x="549716" y="575120"/>
                          <a:pt x="531305" y="575120"/>
                        </a:cubicBezTo>
                        <a:lnTo>
                          <a:pt x="208121" y="575120"/>
                        </a:lnTo>
                        <a:lnTo>
                          <a:pt x="208121" y="491490"/>
                        </a:lnTo>
                        <a:cubicBezTo>
                          <a:pt x="208069" y="467839"/>
                          <a:pt x="188909" y="448680"/>
                          <a:pt x="165259" y="448628"/>
                        </a:cubicBezTo>
                        <a:lnTo>
                          <a:pt x="123825" y="448628"/>
                        </a:lnTo>
                        <a:cubicBezTo>
                          <a:pt x="100174" y="448680"/>
                          <a:pt x="81015" y="467839"/>
                          <a:pt x="80963" y="491490"/>
                        </a:cubicBezTo>
                        <a:lnTo>
                          <a:pt x="80963" y="575120"/>
                        </a:lnTo>
                        <a:lnTo>
                          <a:pt x="61913" y="575120"/>
                        </a:lnTo>
                        <a:cubicBezTo>
                          <a:pt x="43501" y="575120"/>
                          <a:pt x="28575" y="560194"/>
                          <a:pt x="28575" y="541782"/>
                        </a:cubicBezTo>
                        <a:lnTo>
                          <a:pt x="28575" y="271653"/>
                        </a:lnTo>
                        <a:cubicBezTo>
                          <a:pt x="28575" y="263762"/>
                          <a:pt x="22178" y="257366"/>
                          <a:pt x="14288" y="257366"/>
                        </a:cubicBezTo>
                        <a:cubicBezTo>
                          <a:pt x="6397" y="257366"/>
                          <a:pt x="0" y="263762"/>
                          <a:pt x="0" y="271653"/>
                        </a:cubicBezTo>
                        <a:lnTo>
                          <a:pt x="0" y="541782"/>
                        </a:lnTo>
                        <a:cubicBezTo>
                          <a:pt x="0" y="575976"/>
                          <a:pt x="27719" y="603695"/>
                          <a:pt x="61913" y="603695"/>
                        </a:cubicBezTo>
                        <a:lnTo>
                          <a:pt x="95250" y="603695"/>
                        </a:lnTo>
                        <a:cubicBezTo>
                          <a:pt x="103141" y="603695"/>
                          <a:pt x="109538" y="597298"/>
                          <a:pt x="109538" y="589407"/>
                        </a:cubicBezTo>
                        <a:lnTo>
                          <a:pt x="109538" y="491490"/>
                        </a:lnTo>
                        <a:cubicBezTo>
                          <a:pt x="109538" y="483599"/>
                          <a:pt x="115935" y="477203"/>
                          <a:pt x="123825" y="477203"/>
                        </a:cubicBezTo>
                        <a:lnTo>
                          <a:pt x="165259" y="477203"/>
                        </a:lnTo>
                        <a:cubicBezTo>
                          <a:pt x="173149" y="477203"/>
                          <a:pt x="179546" y="483599"/>
                          <a:pt x="179546" y="491490"/>
                        </a:cubicBezTo>
                        <a:lnTo>
                          <a:pt x="179546" y="589407"/>
                        </a:lnTo>
                        <a:cubicBezTo>
                          <a:pt x="179546" y="597298"/>
                          <a:pt x="185943" y="603695"/>
                          <a:pt x="193834" y="603695"/>
                        </a:cubicBezTo>
                        <a:lnTo>
                          <a:pt x="531305" y="603695"/>
                        </a:lnTo>
                        <a:cubicBezTo>
                          <a:pt x="565498" y="603695"/>
                          <a:pt x="593217" y="575976"/>
                          <a:pt x="593217" y="541782"/>
                        </a:cubicBezTo>
                        <a:close/>
                        <a:moveTo>
                          <a:pt x="208121" y="352806"/>
                        </a:moveTo>
                        <a:lnTo>
                          <a:pt x="208121" y="311372"/>
                        </a:lnTo>
                        <a:cubicBezTo>
                          <a:pt x="208069" y="287722"/>
                          <a:pt x="188909" y="268562"/>
                          <a:pt x="165259" y="268510"/>
                        </a:cubicBezTo>
                        <a:lnTo>
                          <a:pt x="123825" y="268510"/>
                        </a:lnTo>
                        <a:cubicBezTo>
                          <a:pt x="100174" y="268562"/>
                          <a:pt x="81015" y="287722"/>
                          <a:pt x="80963" y="311372"/>
                        </a:cubicBezTo>
                        <a:lnTo>
                          <a:pt x="80963" y="352806"/>
                        </a:lnTo>
                        <a:cubicBezTo>
                          <a:pt x="81015" y="376457"/>
                          <a:pt x="100174" y="395616"/>
                          <a:pt x="123825" y="395669"/>
                        </a:cubicBezTo>
                        <a:lnTo>
                          <a:pt x="165259" y="395669"/>
                        </a:lnTo>
                        <a:cubicBezTo>
                          <a:pt x="188909" y="395616"/>
                          <a:pt x="208069" y="376457"/>
                          <a:pt x="208121" y="352806"/>
                        </a:cubicBezTo>
                        <a:close/>
                        <a:moveTo>
                          <a:pt x="165259" y="297085"/>
                        </a:moveTo>
                        <a:cubicBezTo>
                          <a:pt x="173149" y="297085"/>
                          <a:pt x="179546" y="303482"/>
                          <a:pt x="179546" y="311372"/>
                        </a:cubicBezTo>
                        <a:lnTo>
                          <a:pt x="179546" y="352806"/>
                        </a:lnTo>
                        <a:cubicBezTo>
                          <a:pt x="179546" y="360697"/>
                          <a:pt x="173149" y="367094"/>
                          <a:pt x="165259" y="367094"/>
                        </a:cubicBezTo>
                        <a:lnTo>
                          <a:pt x="123825" y="367094"/>
                        </a:lnTo>
                        <a:cubicBezTo>
                          <a:pt x="115935" y="367094"/>
                          <a:pt x="109538" y="360697"/>
                          <a:pt x="109538" y="352806"/>
                        </a:cubicBezTo>
                        <a:lnTo>
                          <a:pt x="109538" y="311372"/>
                        </a:lnTo>
                        <a:cubicBezTo>
                          <a:pt x="109538" y="303482"/>
                          <a:pt x="115935" y="297085"/>
                          <a:pt x="123825" y="297085"/>
                        </a:cubicBezTo>
                        <a:close/>
                        <a:moveTo>
                          <a:pt x="360140" y="352806"/>
                        </a:moveTo>
                        <a:lnTo>
                          <a:pt x="360140" y="311372"/>
                        </a:lnTo>
                        <a:cubicBezTo>
                          <a:pt x="360088" y="287722"/>
                          <a:pt x="340928" y="268562"/>
                          <a:pt x="317278" y="268510"/>
                        </a:cubicBezTo>
                        <a:lnTo>
                          <a:pt x="275939" y="268510"/>
                        </a:lnTo>
                        <a:cubicBezTo>
                          <a:pt x="252267" y="268510"/>
                          <a:pt x="233077" y="287700"/>
                          <a:pt x="233077" y="311372"/>
                        </a:cubicBezTo>
                        <a:lnTo>
                          <a:pt x="233077" y="352806"/>
                        </a:lnTo>
                        <a:cubicBezTo>
                          <a:pt x="233077" y="376478"/>
                          <a:pt x="252267" y="395669"/>
                          <a:pt x="275939" y="395669"/>
                        </a:cubicBezTo>
                        <a:lnTo>
                          <a:pt x="317278" y="395669"/>
                        </a:lnTo>
                        <a:cubicBezTo>
                          <a:pt x="340928" y="395616"/>
                          <a:pt x="360088" y="376457"/>
                          <a:pt x="360140" y="352806"/>
                        </a:cubicBezTo>
                        <a:close/>
                        <a:moveTo>
                          <a:pt x="317278" y="297085"/>
                        </a:moveTo>
                        <a:cubicBezTo>
                          <a:pt x="325168" y="297085"/>
                          <a:pt x="331565" y="303482"/>
                          <a:pt x="331565" y="311372"/>
                        </a:cubicBezTo>
                        <a:lnTo>
                          <a:pt x="331565" y="352806"/>
                        </a:lnTo>
                        <a:cubicBezTo>
                          <a:pt x="331565" y="360697"/>
                          <a:pt x="325168" y="367094"/>
                          <a:pt x="317278" y="367094"/>
                        </a:cubicBezTo>
                        <a:lnTo>
                          <a:pt x="275939" y="367094"/>
                        </a:lnTo>
                        <a:cubicBezTo>
                          <a:pt x="268049" y="367094"/>
                          <a:pt x="261652" y="360697"/>
                          <a:pt x="261652" y="352806"/>
                        </a:cubicBezTo>
                        <a:lnTo>
                          <a:pt x="261652" y="311372"/>
                        </a:lnTo>
                        <a:cubicBezTo>
                          <a:pt x="261652" y="303482"/>
                          <a:pt x="268049" y="297085"/>
                          <a:pt x="275939" y="297085"/>
                        </a:cubicBezTo>
                        <a:close/>
                        <a:moveTo>
                          <a:pt x="512255" y="352806"/>
                        </a:moveTo>
                        <a:lnTo>
                          <a:pt x="512255" y="311372"/>
                        </a:lnTo>
                        <a:cubicBezTo>
                          <a:pt x="512202" y="287722"/>
                          <a:pt x="493043" y="268562"/>
                          <a:pt x="469392" y="268510"/>
                        </a:cubicBezTo>
                        <a:lnTo>
                          <a:pt x="427958" y="268510"/>
                        </a:lnTo>
                        <a:cubicBezTo>
                          <a:pt x="404308" y="268562"/>
                          <a:pt x="385148" y="287722"/>
                          <a:pt x="385096" y="311372"/>
                        </a:cubicBezTo>
                        <a:lnTo>
                          <a:pt x="385096" y="352806"/>
                        </a:lnTo>
                        <a:cubicBezTo>
                          <a:pt x="385148" y="376457"/>
                          <a:pt x="404308" y="395616"/>
                          <a:pt x="427958" y="395669"/>
                        </a:cubicBezTo>
                        <a:lnTo>
                          <a:pt x="469392" y="395669"/>
                        </a:lnTo>
                        <a:cubicBezTo>
                          <a:pt x="493043" y="395616"/>
                          <a:pt x="512202" y="376457"/>
                          <a:pt x="512255" y="352806"/>
                        </a:cubicBezTo>
                        <a:close/>
                        <a:moveTo>
                          <a:pt x="469392" y="297085"/>
                        </a:moveTo>
                        <a:cubicBezTo>
                          <a:pt x="477283" y="297085"/>
                          <a:pt x="483680" y="303482"/>
                          <a:pt x="483680" y="311372"/>
                        </a:cubicBezTo>
                        <a:lnTo>
                          <a:pt x="483680" y="352806"/>
                        </a:lnTo>
                        <a:cubicBezTo>
                          <a:pt x="483680" y="360697"/>
                          <a:pt x="477283" y="367094"/>
                          <a:pt x="469392" y="367094"/>
                        </a:cubicBezTo>
                        <a:lnTo>
                          <a:pt x="427958" y="367094"/>
                        </a:lnTo>
                        <a:cubicBezTo>
                          <a:pt x="420068" y="367094"/>
                          <a:pt x="413671" y="360697"/>
                          <a:pt x="413671" y="352806"/>
                        </a:cubicBezTo>
                        <a:lnTo>
                          <a:pt x="413671" y="311372"/>
                        </a:lnTo>
                        <a:cubicBezTo>
                          <a:pt x="413671" y="303482"/>
                          <a:pt x="420068" y="297085"/>
                          <a:pt x="427958" y="297085"/>
                        </a:cubicBezTo>
                        <a:close/>
                        <a:moveTo>
                          <a:pt x="18193" y="237554"/>
                        </a:moveTo>
                        <a:lnTo>
                          <a:pt x="206502" y="183928"/>
                        </a:lnTo>
                        <a:lnTo>
                          <a:pt x="206502" y="223742"/>
                        </a:lnTo>
                        <a:cubicBezTo>
                          <a:pt x="206539" y="228349"/>
                          <a:pt x="208767" y="232665"/>
                          <a:pt x="212503" y="235363"/>
                        </a:cubicBezTo>
                        <a:cubicBezTo>
                          <a:pt x="216190" y="238039"/>
                          <a:pt x="220937" y="238783"/>
                          <a:pt x="225266" y="237363"/>
                        </a:cubicBezTo>
                        <a:lnTo>
                          <a:pt x="385096" y="185166"/>
                        </a:lnTo>
                        <a:lnTo>
                          <a:pt x="385096" y="224123"/>
                        </a:lnTo>
                        <a:cubicBezTo>
                          <a:pt x="385013" y="232014"/>
                          <a:pt x="391341" y="238477"/>
                          <a:pt x="399232" y="238560"/>
                        </a:cubicBezTo>
                        <a:cubicBezTo>
                          <a:pt x="400905" y="238578"/>
                          <a:pt x="402568" y="238302"/>
                          <a:pt x="404146" y="237744"/>
                        </a:cubicBezTo>
                        <a:lnTo>
                          <a:pt x="564642" y="185166"/>
                        </a:lnTo>
                        <a:lnTo>
                          <a:pt x="564642" y="224123"/>
                        </a:lnTo>
                        <a:cubicBezTo>
                          <a:pt x="564642" y="232014"/>
                          <a:pt x="571039" y="238411"/>
                          <a:pt x="578930" y="238411"/>
                        </a:cubicBezTo>
                        <a:cubicBezTo>
                          <a:pt x="586820" y="238411"/>
                          <a:pt x="593217" y="232014"/>
                          <a:pt x="593217" y="224123"/>
                        </a:cubicBezTo>
                        <a:lnTo>
                          <a:pt x="593217" y="165449"/>
                        </a:lnTo>
                        <a:cubicBezTo>
                          <a:pt x="593202" y="160858"/>
                          <a:pt x="591011" y="156547"/>
                          <a:pt x="587312" y="153829"/>
                        </a:cubicBezTo>
                        <a:cubicBezTo>
                          <a:pt x="583624" y="151152"/>
                          <a:pt x="578877" y="150408"/>
                          <a:pt x="574548" y="151829"/>
                        </a:cubicBezTo>
                        <a:lnTo>
                          <a:pt x="413671" y="204407"/>
                        </a:lnTo>
                        <a:lnTo>
                          <a:pt x="413671" y="165449"/>
                        </a:lnTo>
                        <a:cubicBezTo>
                          <a:pt x="413754" y="157559"/>
                          <a:pt x="407425" y="151095"/>
                          <a:pt x="399535" y="151012"/>
                        </a:cubicBezTo>
                        <a:cubicBezTo>
                          <a:pt x="397861" y="150994"/>
                          <a:pt x="396198" y="151270"/>
                          <a:pt x="394621" y="151829"/>
                        </a:cubicBezTo>
                        <a:lnTo>
                          <a:pt x="235077" y="204407"/>
                        </a:lnTo>
                        <a:lnTo>
                          <a:pt x="235077" y="165449"/>
                        </a:lnTo>
                        <a:cubicBezTo>
                          <a:pt x="235079" y="157611"/>
                          <a:pt x="228727" y="151255"/>
                          <a:pt x="220889" y="151253"/>
                        </a:cubicBezTo>
                        <a:cubicBezTo>
                          <a:pt x="219533" y="151252"/>
                          <a:pt x="218184" y="151447"/>
                          <a:pt x="216884" y="151829"/>
                        </a:cubicBezTo>
                        <a:lnTo>
                          <a:pt x="10382" y="210407"/>
                        </a:lnTo>
                        <a:cubicBezTo>
                          <a:pt x="3216" y="213709"/>
                          <a:pt x="82" y="222195"/>
                          <a:pt x="3383" y="229362"/>
                        </a:cubicBezTo>
                        <a:cubicBezTo>
                          <a:pt x="5998" y="235037"/>
                          <a:pt x="11996" y="238355"/>
                          <a:pt x="18193" y="237554"/>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800" b="0" i="0" u="none" strike="noStrike" kern="1200" cap="none" spc="0" normalizeH="0" baseline="0" noProof="0">
                      <a:ln>
                        <a:noFill/>
                      </a:ln>
                      <a:solidFill>
                        <a:srgbClr val="000000"/>
                      </a:solidFill>
                      <a:effectLst/>
                      <a:uLnTx/>
                      <a:uFillTx/>
                      <a:ea typeface="Arial"/>
                      <a:cs typeface="Arial"/>
                      <a:sym typeface="Arial"/>
                    </a:endParaRPr>
                  </a:p>
                </p:txBody>
              </p:sp>
            </p:grpSp>
            <p:grpSp>
              <p:nvGrpSpPr>
                <p:cNvPr id="612" name="Group 611">
                  <a:extLst>
                    <a:ext uri="{FF2B5EF4-FFF2-40B4-BE49-F238E27FC236}">
                      <a16:creationId xmlns:a16="http://schemas.microsoft.com/office/drawing/2014/main" id="{692AA371-0AE8-B740-022A-2B727D5505C8}"/>
                    </a:ext>
                  </a:extLst>
                </p:cNvPr>
                <p:cNvGrpSpPr/>
                <p:nvPr/>
              </p:nvGrpSpPr>
              <p:grpSpPr>
                <a:xfrm>
                  <a:off x="8998113" y="3891219"/>
                  <a:ext cx="389324" cy="246347"/>
                  <a:chOff x="4950737" y="3963905"/>
                  <a:chExt cx="240648" cy="152271"/>
                </a:xfrm>
              </p:grpSpPr>
              <p:sp>
                <p:nvSpPr>
                  <p:cNvPr id="613" name="Freeform 64">
                    <a:extLst>
                      <a:ext uri="{FF2B5EF4-FFF2-40B4-BE49-F238E27FC236}">
                        <a16:creationId xmlns:a16="http://schemas.microsoft.com/office/drawing/2014/main" id="{3945248D-1FDB-1602-8303-B5C335325EEF}"/>
                      </a:ext>
                    </a:extLst>
                  </p:cNvPr>
                  <p:cNvSpPr>
                    <a:spLocks noChangeArrowheads="1"/>
                  </p:cNvSpPr>
                  <p:nvPr/>
                </p:nvSpPr>
                <p:spPr bwMode="auto">
                  <a:xfrm>
                    <a:off x="4950737" y="3963905"/>
                    <a:ext cx="240648" cy="152271"/>
                  </a:xfrm>
                  <a:prstGeom prst="roundRect">
                    <a:avLst>
                      <a:gd name="adj" fmla="val 9976"/>
                    </a:avLst>
                  </a:prstGeom>
                  <a:solidFill>
                    <a:schemeClr val="bg1"/>
                  </a:solidFill>
                  <a:ln w="6350">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800" b="0" i="0" u="none" strike="noStrike" kern="0" cap="none" spc="0" normalizeH="0" baseline="0" noProof="0">
                      <a:ln>
                        <a:noFill/>
                      </a:ln>
                      <a:solidFill>
                        <a:srgbClr val="000000"/>
                      </a:solidFill>
                      <a:effectLst/>
                      <a:uLnTx/>
                      <a:uFillTx/>
                      <a:ea typeface="+mn-ea"/>
                      <a:cs typeface="Arial"/>
                      <a:sym typeface="Arial"/>
                    </a:endParaRPr>
                  </a:p>
                </p:txBody>
              </p:sp>
              <p:sp>
                <p:nvSpPr>
                  <p:cNvPr id="614" name="Google Shape;5598;p13">
                    <a:extLst>
                      <a:ext uri="{FF2B5EF4-FFF2-40B4-BE49-F238E27FC236}">
                        <a16:creationId xmlns:a16="http://schemas.microsoft.com/office/drawing/2014/main" id="{FAE72579-2C34-9A70-8FD1-3B4390D339A6}"/>
                      </a:ext>
                    </a:extLst>
                  </p:cNvPr>
                  <p:cNvSpPr/>
                  <p:nvPr/>
                </p:nvSpPr>
                <p:spPr>
                  <a:xfrm>
                    <a:off x="5013483" y="3990652"/>
                    <a:ext cx="111407" cy="102557"/>
                  </a:xfrm>
                  <a:custGeom>
                    <a:avLst/>
                    <a:gdLst/>
                    <a:ahLst/>
                    <a:cxnLst/>
                    <a:rect l="l" t="t" r="r" b="b"/>
                    <a:pathLst>
                      <a:path w="404173" h="400104" extrusionOk="0">
                        <a:moveTo>
                          <a:pt x="390853" y="333319"/>
                        </a:moveTo>
                        <a:cubicBezTo>
                          <a:pt x="398209" y="333319"/>
                          <a:pt x="404173" y="339347"/>
                          <a:pt x="404173" y="346784"/>
                        </a:cubicBezTo>
                        <a:cubicBezTo>
                          <a:pt x="404173" y="354220"/>
                          <a:pt x="398209" y="360248"/>
                          <a:pt x="390853" y="360248"/>
                        </a:cubicBezTo>
                        <a:cubicBezTo>
                          <a:pt x="383497" y="360248"/>
                          <a:pt x="377534" y="354220"/>
                          <a:pt x="377534" y="346784"/>
                        </a:cubicBezTo>
                        <a:cubicBezTo>
                          <a:pt x="377534" y="339347"/>
                          <a:pt x="383497" y="333319"/>
                          <a:pt x="390853" y="333319"/>
                        </a:cubicBezTo>
                        <a:close/>
                        <a:moveTo>
                          <a:pt x="13319" y="333319"/>
                        </a:moveTo>
                        <a:cubicBezTo>
                          <a:pt x="20675" y="333319"/>
                          <a:pt x="26639" y="339347"/>
                          <a:pt x="26639" y="346784"/>
                        </a:cubicBezTo>
                        <a:cubicBezTo>
                          <a:pt x="26639" y="354220"/>
                          <a:pt x="20675" y="360248"/>
                          <a:pt x="13319" y="360248"/>
                        </a:cubicBezTo>
                        <a:cubicBezTo>
                          <a:pt x="5963" y="360248"/>
                          <a:pt x="0" y="354220"/>
                          <a:pt x="0" y="346784"/>
                        </a:cubicBezTo>
                        <a:cubicBezTo>
                          <a:pt x="0" y="339347"/>
                          <a:pt x="5963" y="333319"/>
                          <a:pt x="13319" y="333319"/>
                        </a:cubicBezTo>
                        <a:close/>
                        <a:moveTo>
                          <a:pt x="13319" y="280605"/>
                        </a:moveTo>
                        <a:cubicBezTo>
                          <a:pt x="20675" y="280605"/>
                          <a:pt x="26639" y="286633"/>
                          <a:pt x="26639" y="294069"/>
                        </a:cubicBezTo>
                        <a:lnTo>
                          <a:pt x="26639" y="294810"/>
                        </a:lnTo>
                        <a:cubicBezTo>
                          <a:pt x="26639" y="302246"/>
                          <a:pt x="20675" y="308275"/>
                          <a:pt x="13319" y="308275"/>
                        </a:cubicBezTo>
                        <a:cubicBezTo>
                          <a:pt x="5963" y="308275"/>
                          <a:pt x="0" y="302246"/>
                          <a:pt x="0" y="294810"/>
                        </a:cubicBezTo>
                        <a:lnTo>
                          <a:pt x="0" y="294069"/>
                        </a:lnTo>
                        <a:cubicBezTo>
                          <a:pt x="0" y="286633"/>
                          <a:pt x="5963" y="280605"/>
                          <a:pt x="13319" y="280605"/>
                        </a:cubicBezTo>
                        <a:close/>
                        <a:moveTo>
                          <a:pt x="390853" y="280604"/>
                        </a:moveTo>
                        <a:cubicBezTo>
                          <a:pt x="398209" y="280604"/>
                          <a:pt x="404173" y="286633"/>
                          <a:pt x="404173" y="294069"/>
                        </a:cubicBezTo>
                        <a:lnTo>
                          <a:pt x="404173" y="294810"/>
                        </a:lnTo>
                        <a:cubicBezTo>
                          <a:pt x="404173" y="302246"/>
                          <a:pt x="398209" y="308274"/>
                          <a:pt x="390853" y="308274"/>
                        </a:cubicBezTo>
                        <a:cubicBezTo>
                          <a:pt x="383497" y="308274"/>
                          <a:pt x="377534" y="302246"/>
                          <a:pt x="377534" y="294810"/>
                        </a:cubicBezTo>
                        <a:lnTo>
                          <a:pt x="377534" y="294069"/>
                        </a:lnTo>
                        <a:cubicBezTo>
                          <a:pt x="377534" y="286633"/>
                          <a:pt x="383497" y="280604"/>
                          <a:pt x="390853" y="280604"/>
                        </a:cubicBezTo>
                        <a:close/>
                        <a:moveTo>
                          <a:pt x="390853" y="228227"/>
                        </a:moveTo>
                        <a:cubicBezTo>
                          <a:pt x="398209" y="228227"/>
                          <a:pt x="404173" y="234255"/>
                          <a:pt x="404173" y="241691"/>
                        </a:cubicBezTo>
                        <a:lnTo>
                          <a:pt x="404173" y="242365"/>
                        </a:lnTo>
                        <a:cubicBezTo>
                          <a:pt x="404173" y="249801"/>
                          <a:pt x="398209" y="255829"/>
                          <a:pt x="390853" y="255829"/>
                        </a:cubicBezTo>
                        <a:lnTo>
                          <a:pt x="390853" y="255897"/>
                        </a:lnTo>
                        <a:cubicBezTo>
                          <a:pt x="383497" y="255897"/>
                          <a:pt x="377534" y="249868"/>
                          <a:pt x="377534" y="242432"/>
                        </a:cubicBezTo>
                        <a:lnTo>
                          <a:pt x="377534" y="241691"/>
                        </a:lnTo>
                        <a:cubicBezTo>
                          <a:pt x="377534" y="234255"/>
                          <a:pt x="383497" y="228227"/>
                          <a:pt x="390853" y="228227"/>
                        </a:cubicBezTo>
                        <a:close/>
                        <a:moveTo>
                          <a:pt x="13319" y="228227"/>
                        </a:moveTo>
                        <a:cubicBezTo>
                          <a:pt x="20675" y="228227"/>
                          <a:pt x="26639" y="234255"/>
                          <a:pt x="26639" y="241692"/>
                        </a:cubicBezTo>
                        <a:lnTo>
                          <a:pt x="26639" y="242365"/>
                        </a:lnTo>
                        <a:cubicBezTo>
                          <a:pt x="26639" y="249801"/>
                          <a:pt x="20675" y="255830"/>
                          <a:pt x="13319" y="255830"/>
                        </a:cubicBezTo>
                        <a:cubicBezTo>
                          <a:pt x="5963" y="255830"/>
                          <a:pt x="0" y="249801"/>
                          <a:pt x="0" y="242365"/>
                        </a:cubicBezTo>
                        <a:lnTo>
                          <a:pt x="0" y="241692"/>
                        </a:lnTo>
                        <a:cubicBezTo>
                          <a:pt x="0" y="234255"/>
                          <a:pt x="5963" y="228227"/>
                          <a:pt x="13319" y="228227"/>
                        </a:cubicBezTo>
                        <a:close/>
                        <a:moveTo>
                          <a:pt x="240745" y="183389"/>
                        </a:moveTo>
                        <a:cubicBezTo>
                          <a:pt x="235228" y="183389"/>
                          <a:pt x="230756" y="187910"/>
                          <a:pt x="230756" y="193488"/>
                        </a:cubicBezTo>
                        <a:lnTo>
                          <a:pt x="230756" y="222706"/>
                        </a:lnTo>
                        <a:cubicBezTo>
                          <a:pt x="230756" y="228283"/>
                          <a:pt x="235228" y="232805"/>
                          <a:pt x="240745" y="232805"/>
                        </a:cubicBezTo>
                        <a:lnTo>
                          <a:pt x="269715" y="232805"/>
                        </a:lnTo>
                        <a:cubicBezTo>
                          <a:pt x="275232" y="232805"/>
                          <a:pt x="279704" y="228283"/>
                          <a:pt x="279704" y="222706"/>
                        </a:cubicBezTo>
                        <a:lnTo>
                          <a:pt x="279704" y="193488"/>
                        </a:lnTo>
                        <a:cubicBezTo>
                          <a:pt x="279704" y="187910"/>
                          <a:pt x="275232" y="183389"/>
                          <a:pt x="269715" y="183389"/>
                        </a:cubicBezTo>
                        <a:close/>
                        <a:moveTo>
                          <a:pt x="134457" y="183389"/>
                        </a:moveTo>
                        <a:cubicBezTo>
                          <a:pt x="128940" y="183389"/>
                          <a:pt x="124468" y="187910"/>
                          <a:pt x="124468" y="193488"/>
                        </a:cubicBezTo>
                        <a:lnTo>
                          <a:pt x="124468" y="222706"/>
                        </a:lnTo>
                        <a:cubicBezTo>
                          <a:pt x="124468" y="228283"/>
                          <a:pt x="128940" y="232805"/>
                          <a:pt x="134457" y="232805"/>
                        </a:cubicBezTo>
                        <a:lnTo>
                          <a:pt x="163427" y="232805"/>
                        </a:lnTo>
                        <a:cubicBezTo>
                          <a:pt x="168944" y="232805"/>
                          <a:pt x="173416" y="228283"/>
                          <a:pt x="173416" y="222706"/>
                        </a:cubicBezTo>
                        <a:lnTo>
                          <a:pt x="173416" y="193488"/>
                        </a:lnTo>
                        <a:cubicBezTo>
                          <a:pt x="173416" y="187910"/>
                          <a:pt x="168944" y="183389"/>
                          <a:pt x="163427" y="183389"/>
                        </a:cubicBezTo>
                        <a:close/>
                        <a:moveTo>
                          <a:pt x="390853" y="175916"/>
                        </a:moveTo>
                        <a:cubicBezTo>
                          <a:pt x="398209" y="175916"/>
                          <a:pt x="404173" y="181944"/>
                          <a:pt x="404173" y="189381"/>
                        </a:cubicBezTo>
                        <a:lnTo>
                          <a:pt x="404173" y="190121"/>
                        </a:lnTo>
                        <a:cubicBezTo>
                          <a:pt x="404173" y="197558"/>
                          <a:pt x="398209" y="203586"/>
                          <a:pt x="390853" y="203586"/>
                        </a:cubicBezTo>
                        <a:cubicBezTo>
                          <a:pt x="383497" y="203586"/>
                          <a:pt x="377534" y="197558"/>
                          <a:pt x="377534" y="190121"/>
                        </a:cubicBezTo>
                        <a:lnTo>
                          <a:pt x="377534" y="189381"/>
                        </a:lnTo>
                        <a:cubicBezTo>
                          <a:pt x="377534" y="181944"/>
                          <a:pt x="383497" y="175916"/>
                          <a:pt x="390853" y="175916"/>
                        </a:cubicBezTo>
                        <a:close/>
                        <a:moveTo>
                          <a:pt x="13319" y="175849"/>
                        </a:moveTo>
                        <a:cubicBezTo>
                          <a:pt x="20675" y="175849"/>
                          <a:pt x="26639" y="181877"/>
                          <a:pt x="26639" y="189314"/>
                        </a:cubicBezTo>
                        <a:lnTo>
                          <a:pt x="26639" y="190054"/>
                        </a:lnTo>
                        <a:cubicBezTo>
                          <a:pt x="26675" y="197491"/>
                          <a:pt x="20742" y="203549"/>
                          <a:pt x="13386" y="203586"/>
                        </a:cubicBezTo>
                        <a:cubicBezTo>
                          <a:pt x="13364" y="203586"/>
                          <a:pt x="13342" y="203586"/>
                          <a:pt x="13319" y="203586"/>
                        </a:cubicBezTo>
                        <a:lnTo>
                          <a:pt x="13319" y="203519"/>
                        </a:lnTo>
                        <a:cubicBezTo>
                          <a:pt x="5963" y="203519"/>
                          <a:pt x="0" y="197491"/>
                          <a:pt x="0" y="190054"/>
                        </a:cubicBezTo>
                        <a:lnTo>
                          <a:pt x="0" y="189314"/>
                        </a:lnTo>
                        <a:cubicBezTo>
                          <a:pt x="0" y="181877"/>
                          <a:pt x="5963" y="175849"/>
                          <a:pt x="13319" y="175849"/>
                        </a:cubicBezTo>
                        <a:close/>
                        <a:moveTo>
                          <a:pt x="240745" y="163192"/>
                        </a:moveTo>
                        <a:lnTo>
                          <a:pt x="269715" y="163192"/>
                        </a:lnTo>
                        <a:cubicBezTo>
                          <a:pt x="286251" y="163229"/>
                          <a:pt x="299647" y="176771"/>
                          <a:pt x="299683" y="193488"/>
                        </a:cubicBezTo>
                        <a:lnTo>
                          <a:pt x="299683" y="222706"/>
                        </a:lnTo>
                        <a:cubicBezTo>
                          <a:pt x="299683" y="239438"/>
                          <a:pt x="286266" y="253002"/>
                          <a:pt x="269715" y="253002"/>
                        </a:cubicBezTo>
                        <a:lnTo>
                          <a:pt x="240745" y="253002"/>
                        </a:lnTo>
                        <a:cubicBezTo>
                          <a:pt x="224194" y="253002"/>
                          <a:pt x="210777" y="239438"/>
                          <a:pt x="210777" y="222706"/>
                        </a:cubicBezTo>
                        <a:lnTo>
                          <a:pt x="210777" y="193488"/>
                        </a:lnTo>
                        <a:cubicBezTo>
                          <a:pt x="210814" y="176771"/>
                          <a:pt x="224209" y="163229"/>
                          <a:pt x="240745" y="163192"/>
                        </a:cubicBezTo>
                        <a:close/>
                        <a:moveTo>
                          <a:pt x="134457" y="163192"/>
                        </a:moveTo>
                        <a:lnTo>
                          <a:pt x="163427" y="163192"/>
                        </a:lnTo>
                        <a:cubicBezTo>
                          <a:pt x="179963" y="163229"/>
                          <a:pt x="193359" y="176771"/>
                          <a:pt x="193395" y="193488"/>
                        </a:cubicBezTo>
                        <a:lnTo>
                          <a:pt x="193395" y="222706"/>
                        </a:lnTo>
                        <a:cubicBezTo>
                          <a:pt x="193395" y="239438"/>
                          <a:pt x="179978" y="253002"/>
                          <a:pt x="163427" y="253002"/>
                        </a:cubicBezTo>
                        <a:lnTo>
                          <a:pt x="134457" y="253002"/>
                        </a:lnTo>
                        <a:cubicBezTo>
                          <a:pt x="117906" y="253002"/>
                          <a:pt x="104489" y="239438"/>
                          <a:pt x="104489" y="222706"/>
                        </a:cubicBezTo>
                        <a:lnTo>
                          <a:pt x="104489" y="193488"/>
                        </a:lnTo>
                        <a:cubicBezTo>
                          <a:pt x="104526" y="176771"/>
                          <a:pt x="117921" y="163229"/>
                          <a:pt x="134457" y="163192"/>
                        </a:cubicBezTo>
                        <a:close/>
                        <a:moveTo>
                          <a:pt x="390862" y="124279"/>
                        </a:moveTo>
                        <a:cubicBezTo>
                          <a:pt x="398087" y="124281"/>
                          <a:pt x="403993" y="130106"/>
                          <a:pt x="404173" y="137407"/>
                        </a:cubicBezTo>
                        <a:lnTo>
                          <a:pt x="404173" y="137744"/>
                        </a:lnTo>
                        <a:cubicBezTo>
                          <a:pt x="404173" y="145180"/>
                          <a:pt x="398210" y="151208"/>
                          <a:pt x="390854" y="151208"/>
                        </a:cubicBezTo>
                        <a:cubicBezTo>
                          <a:pt x="383498" y="151206"/>
                          <a:pt x="377537" y="145176"/>
                          <a:pt x="377539" y="137740"/>
                        </a:cubicBezTo>
                        <a:cubicBezTo>
                          <a:pt x="377541" y="130303"/>
                          <a:pt x="383506" y="124277"/>
                          <a:pt x="390862" y="124279"/>
                        </a:cubicBezTo>
                        <a:close/>
                        <a:moveTo>
                          <a:pt x="13319" y="124279"/>
                        </a:moveTo>
                        <a:cubicBezTo>
                          <a:pt x="20675" y="124279"/>
                          <a:pt x="26639" y="130307"/>
                          <a:pt x="26639" y="137744"/>
                        </a:cubicBezTo>
                        <a:lnTo>
                          <a:pt x="26639" y="138080"/>
                        </a:lnTo>
                        <a:cubicBezTo>
                          <a:pt x="26458" y="145385"/>
                          <a:pt x="20547" y="151211"/>
                          <a:pt x="13319" y="151209"/>
                        </a:cubicBezTo>
                        <a:lnTo>
                          <a:pt x="13319" y="151208"/>
                        </a:lnTo>
                        <a:cubicBezTo>
                          <a:pt x="5963" y="151208"/>
                          <a:pt x="0" y="145180"/>
                          <a:pt x="0" y="137744"/>
                        </a:cubicBezTo>
                        <a:cubicBezTo>
                          <a:pt x="0" y="130307"/>
                          <a:pt x="5963" y="124279"/>
                          <a:pt x="13319" y="124279"/>
                        </a:cubicBezTo>
                        <a:close/>
                        <a:moveTo>
                          <a:pt x="240745" y="77826"/>
                        </a:moveTo>
                        <a:cubicBezTo>
                          <a:pt x="235228" y="77826"/>
                          <a:pt x="230756" y="82347"/>
                          <a:pt x="230756" y="87925"/>
                        </a:cubicBezTo>
                        <a:lnTo>
                          <a:pt x="230756" y="117210"/>
                        </a:lnTo>
                        <a:cubicBezTo>
                          <a:pt x="230756" y="122788"/>
                          <a:pt x="235228" y="127309"/>
                          <a:pt x="240745" y="127309"/>
                        </a:cubicBezTo>
                        <a:lnTo>
                          <a:pt x="269715" y="127309"/>
                        </a:lnTo>
                        <a:cubicBezTo>
                          <a:pt x="275232" y="127309"/>
                          <a:pt x="279704" y="122788"/>
                          <a:pt x="279704" y="117210"/>
                        </a:cubicBezTo>
                        <a:lnTo>
                          <a:pt x="279704" y="87925"/>
                        </a:lnTo>
                        <a:cubicBezTo>
                          <a:pt x="279704" y="82347"/>
                          <a:pt x="275232" y="77826"/>
                          <a:pt x="269715" y="77826"/>
                        </a:cubicBezTo>
                        <a:close/>
                        <a:moveTo>
                          <a:pt x="134457" y="77826"/>
                        </a:moveTo>
                        <a:cubicBezTo>
                          <a:pt x="128940" y="77826"/>
                          <a:pt x="124468" y="82347"/>
                          <a:pt x="124468" y="87925"/>
                        </a:cubicBezTo>
                        <a:lnTo>
                          <a:pt x="124468" y="117210"/>
                        </a:lnTo>
                        <a:cubicBezTo>
                          <a:pt x="124468" y="122788"/>
                          <a:pt x="128940" y="127309"/>
                          <a:pt x="134457" y="127309"/>
                        </a:cubicBezTo>
                        <a:lnTo>
                          <a:pt x="163427" y="127309"/>
                        </a:lnTo>
                        <a:cubicBezTo>
                          <a:pt x="168944" y="127309"/>
                          <a:pt x="173416" y="122788"/>
                          <a:pt x="173416" y="117210"/>
                        </a:cubicBezTo>
                        <a:lnTo>
                          <a:pt x="173416" y="87925"/>
                        </a:lnTo>
                        <a:cubicBezTo>
                          <a:pt x="173416" y="82347"/>
                          <a:pt x="168944" y="77826"/>
                          <a:pt x="163427" y="77826"/>
                        </a:cubicBezTo>
                        <a:close/>
                        <a:moveTo>
                          <a:pt x="240745" y="57629"/>
                        </a:moveTo>
                        <a:lnTo>
                          <a:pt x="269715" y="57629"/>
                        </a:lnTo>
                        <a:cubicBezTo>
                          <a:pt x="286251" y="57666"/>
                          <a:pt x="299647" y="71208"/>
                          <a:pt x="299683" y="87925"/>
                        </a:cubicBezTo>
                        <a:lnTo>
                          <a:pt x="299683" y="117210"/>
                        </a:lnTo>
                        <a:cubicBezTo>
                          <a:pt x="299647" y="133927"/>
                          <a:pt x="286251" y="147469"/>
                          <a:pt x="269715" y="147506"/>
                        </a:cubicBezTo>
                        <a:lnTo>
                          <a:pt x="240745" y="147506"/>
                        </a:lnTo>
                        <a:cubicBezTo>
                          <a:pt x="224209" y="147469"/>
                          <a:pt x="210814" y="133927"/>
                          <a:pt x="210777" y="117210"/>
                        </a:cubicBezTo>
                        <a:lnTo>
                          <a:pt x="210777" y="87925"/>
                        </a:lnTo>
                        <a:cubicBezTo>
                          <a:pt x="210814" y="71208"/>
                          <a:pt x="224209" y="57666"/>
                          <a:pt x="240745" y="57629"/>
                        </a:cubicBezTo>
                        <a:close/>
                        <a:moveTo>
                          <a:pt x="134457" y="57629"/>
                        </a:moveTo>
                        <a:lnTo>
                          <a:pt x="163427" y="57629"/>
                        </a:lnTo>
                        <a:cubicBezTo>
                          <a:pt x="179963" y="57666"/>
                          <a:pt x="193359" y="71208"/>
                          <a:pt x="193395" y="87925"/>
                        </a:cubicBezTo>
                        <a:lnTo>
                          <a:pt x="193395" y="117210"/>
                        </a:lnTo>
                        <a:cubicBezTo>
                          <a:pt x="193359" y="133927"/>
                          <a:pt x="179963" y="147469"/>
                          <a:pt x="163427" y="147506"/>
                        </a:cubicBezTo>
                        <a:lnTo>
                          <a:pt x="134457" y="147506"/>
                        </a:lnTo>
                        <a:cubicBezTo>
                          <a:pt x="117922" y="147469"/>
                          <a:pt x="104526" y="133927"/>
                          <a:pt x="104489" y="117210"/>
                        </a:cubicBezTo>
                        <a:lnTo>
                          <a:pt x="104489" y="87925"/>
                        </a:lnTo>
                        <a:cubicBezTo>
                          <a:pt x="104526" y="71208"/>
                          <a:pt x="117921" y="57666"/>
                          <a:pt x="134457" y="57629"/>
                        </a:cubicBezTo>
                        <a:close/>
                        <a:moveTo>
                          <a:pt x="56606" y="40528"/>
                        </a:moveTo>
                        <a:cubicBezTo>
                          <a:pt x="62123" y="40528"/>
                          <a:pt x="66596" y="45049"/>
                          <a:pt x="66596" y="50627"/>
                        </a:cubicBezTo>
                        <a:lnTo>
                          <a:pt x="66596" y="356344"/>
                        </a:lnTo>
                        <a:cubicBezTo>
                          <a:pt x="66596" y="369357"/>
                          <a:pt x="77032" y="379907"/>
                          <a:pt x="89905" y="379907"/>
                        </a:cubicBezTo>
                        <a:lnTo>
                          <a:pt x="157633" y="379907"/>
                        </a:lnTo>
                        <a:lnTo>
                          <a:pt x="157633" y="320797"/>
                        </a:lnTo>
                        <a:cubicBezTo>
                          <a:pt x="157670" y="304080"/>
                          <a:pt x="171066" y="290538"/>
                          <a:pt x="187602" y="290501"/>
                        </a:cubicBezTo>
                        <a:lnTo>
                          <a:pt x="216571" y="290501"/>
                        </a:lnTo>
                        <a:cubicBezTo>
                          <a:pt x="233107" y="290538"/>
                          <a:pt x="246503" y="304080"/>
                          <a:pt x="246539" y="320797"/>
                        </a:cubicBezTo>
                        <a:lnTo>
                          <a:pt x="246539" y="379907"/>
                        </a:lnTo>
                        <a:lnTo>
                          <a:pt x="314268" y="379907"/>
                        </a:lnTo>
                        <a:cubicBezTo>
                          <a:pt x="327141" y="379907"/>
                          <a:pt x="337577" y="369357"/>
                          <a:pt x="337577" y="356344"/>
                        </a:cubicBezTo>
                        <a:lnTo>
                          <a:pt x="337577" y="50627"/>
                        </a:lnTo>
                        <a:cubicBezTo>
                          <a:pt x="337577" y="45049"/>
                          <a:pt x="342049" y="40528"/>
                          <a:pt x="347566" y="40528"/>
                        </a:cubicBezTo>
                        <a:cubicBezTo>
                          <a:pt x="353083" y="40528"/>
                          <a:pt x="357556" y="45049"/>
                          <a:pt x="357556" y="50627"/>
                        </a:cubicBezTo>
                        <a:lnTo>
                          <a:pt x="357556" y="356344"/>
                        </a:lnTo>
                        <a:cubicBezTo>
                          <a:pt x="357519" y="380496"/>
                          <a:pt x="338160" y="400067"/>
                          <a:pt x="314268" y="400104"/>
                        </a:cubicBezTo>
                        <a:lnTo>
                          <a:pt x="236550" y="400104"/>
                        </a:lnTo>
                        <a:cubicBezTo>
                          <a:pt x="231033" y="400104"/>
                          <a:pt x="226560" y="395583"/>
                          <a:pt x="226560" y="390005"/>
                        </a:cubicBezTo>
                        <a:lnTo>
                          <a:pt x="226560" y="320797"/>
                        </a:lnTo>
                        <a:cubicBezTo>
                          <a:pt x="226560" y="315219"/>
                          <a:pt x="222088" y="310698"/>
                          <a:pt x="216571" y="310698"/>
                        </a:cubicBezTo>
                        <a:lnTo>
                          <a:pt x="187602" y="310698"/>
                        </a:lnTo>
                        <a:cubicBezTo>
                          <a:pt x="182085" y="310698"/>
                          <a:pt x="177612" y="315219"/>
                          <a:pt x="177612" y="320797"/>
                        </a:cubicBezTo>
                        <a:lnTo>
                          <a:pt x="177612" y="390005"/>
                        </a:lnTo>
                        <a:cubicBezTo>
                          <a:pt x="177612" y="395583"/>
                          <a:pt x="173140" y="400104"/>
                          <a:pt x="167623" y="400104"/>
                        </a:cubicBezTo>
                        <a:lnTo>
                          <a:pt x="89905" y="400104"/>
                        </a:lnTo>
                        <a:cubicBezTo>
                          <a:pt x="66013" y="400067"/>
                          <a:pt x="46654" y="380496"/>
                          <a:pt x="46617" y="356344"/>
                        </a:cubicBezTo>
                        <a:lnTo>
                          <a:pt x="46617" y="50627"/>
                        </a:lnTo>
                        <a:cubicBezTo>
                          <a:pt x="46617" y="45049"/>
                          <a:pt x="51089" y="40528"/>
                          <a:pt x="56606" y="40528"/>
                        </a:cubicBezTo>
                        <a:close/>
                        <a:moveTo>
                          <a:pt x="56606" y="0"/>
                        </a:moveTo>
                        <a:lnTo>
                          <a:pt x="347566" y="0"/>
                        </a:lnTo>
                        <a:cubicBezTo>
                          <a:pt x="353083" y="0"/>
                          <a:pt x="357556" y="4521"/>
                          <a:pt x="357556" y="10099"/>
                        </a:cubicBezTo>
                        <a:cubicBezTo>
                          <a:pt x="357556" y="15676"/>
                          <a:pt x="353083" y="20197"/>
                          <a:pt x="347566" y="20197"/>
                        </a:cubicBezTo>
                        <a:lnTo>
                          <a:pt x="56606" y="20197"/>
                        </a:lnTo>
                        <a:cubicBezTo>
                          <a:pt x="51089" y="20197"/>
                          <a:pt x="46617" y="15676"/>
                          <a:pt x="46617" y="10099"/>
                        </a:cubicBezTo>
                        <a:cubicBezTo>
                          <a:pt x="46617" y="4521"/>
                          <a:pt x="51089" y="0"/>
                          <a:pt x="56606"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75757"/>
                      </a:buClr>
                      <a:buSzPts val="1800"/>
                      <a:buFont typeface="Calibri"/>
                      <a:buNone/>
                      <a:tabLst/>
                      <a:defRPr/>
                    </a:pPr>
                    <a:endParaRPr kumimoji="0" sz="800" b="1" i="0" u="none" strike="noStrike" kern="1200" cap="none" spc="0" normalizeH="0" baseline="0" noProof="0">
                      <a:ln>
                        <a:noFill/>
                      </a:ln>
                      <a:solidFill>
                        <a:srgbClr val="575757">
                          <a:lumMod val="50000"/>
                        </a:srgbClr>
                      </a:solidFill>
                      <a:effectLst/>
                      <a:uLnTx/>
                      <a:uFillTx/>
                      <a:ea typeface="Arial"/>
                      <a:cs typeface="Arial"/>
                      <a:sym typeface="Arial"/>
                    </a:endParaRPr>
                  </a:p>
                </p:txBody>
              </p:sp>
            </p:grpSp>
          </p:grpSp>
          <p:grpSp>
            <p:nvGrpSpPr>
              <p:cNvPr id="142" name="Group 141">
                <a:extLst>
                  <a:ext uri="{FF2B5EF4-FFF2-40B4-BE49-F238E27FC236}">
                    <a16:creationId xmlns:a16="http://schemas.microsoft.com/office/drawing/2014/main" id="{F5CEA3BC-B5C2-2D2B-ADA6-75E9FC24308C}"/>
                  </a:ext>
                </a:extLst>
              </p:cNvPr>
              <p:cNvGrpSpPr/>
              <p:nvPr/>
            </p:nvGrpSpPr>
            <p:grpSpPr>
              <a:xfrm>
                <a:off x="10204811" y="4931453"/>
                <a:ext cx="511042" cy="323361"/>
                <a:chOff x="7046996" y="3164376"/>
                <a:chExt cx="240648" cy="152270"/>
              </a:xfrm>
            </p:grpSpPr>
            <p:sp>
              <p:nvSpPr>
                <p:cNvPr id="609" name="Freeform 64">
                  <a:extLst>
                    <a:ext uri="{FF2B5EF4-FFF2-40B4-BE49-F238E27FC236}">
                      <a16:creationId xmlns:a16="http://schemas.microsoft.com/office/drawing/2014/main" id="{48C71A39-8499-59CF-04C1-97A013EBB139}"/>
                    </a:ext>
                  </a:extLst>
                </p:cNvPr>
                <p:cNvSpPr>
                  <a:spLocks noChangeArrowheads="1"/>
                </p:cNvSpPr>
                <p:nvPr/>
              </p:nvSpPr>
              <p:spPr bwMode="auto">
                <a:xfrm>
                  <a:off x="7046996" y="3164376"/>
                  <a:ext cx="240648" cy="152270"/>
                </a:xfrm>
                <a:prstGeom prst="roundRect">
                  <a:avLst>
                    <a:gd name="adj" fmla="val 9976"/>
                  </a:avLst>
                </a:prstGeom>
                <a:solidFill>
                  <a:schemeClr val="bg1"/>
                </a:solidFill>
                <a:ln w="6350">
                  <a:solidFill>
                    <a:schemeClr val="tx1"/>
                  </a:solidFill>
                </a:ln>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800" b="0" i="0" u="none" strike="noStrike" kern="0" cap="none" spc="0" normalizeH="0" baseline="0" noProof="0">
                    <a:ln>
                      <a:noFill/>
                    </a:ln>
                    <a:solidFill>
                      <a:srgbClr val="000000"/>
                    </a:solidFill>
                    <a:effectLst/>
                    <a:uLnTx/>
                    <a:uFillTx/>
                    <a:ea typeface="+mn-ea"/>
                    <a:cs typeface="Arial"/>
                    <a:sym typeface="Arial"/>
                  </a:endParaRPr>
                </a:p>
              </p:txBody>
            </p:sp>
            <p:sp>
              <p:nvSpPr>
                <p:cNvPr id="610" name="Google Shape;5598;p13">
                  <a:extLst>
                    <a:ext uri="{FF2B5EF4-FFF2-40B4-BE49-F238E27FC236}">
                      <a16:creationId xmlns:a16="http://schemas.microsoft.com/office/drawing/2014/main" id="{8901679C-DF3C-0F95-3471-7FDD04E5F87D}"/>
                    </a:ext>
                  </a:extLst>
                </p:cNvPr>
                <p:cNvSpPr/>
                <p:nvPr/>
              </p:nvSpPr>
              <p:spPr>
                <a:xfrm>
                  <a:off x="7109742" y="3191123"/>
                  <a:ext cx="111407" cy="102557"/>
                </a:xfrm>
                <a:custGeom>
                  <a:avLst/>
                  <a:gdLst/>
                  <a:ahLst/>
                  <a:cxnLst/>
                  <a:rect l="l" t="t" r="r" b="b"/>
                  <a:pathLst>
                    <a:path w="404173" h="400104" extrusionOk="0">
                      <a:moveTo>
                        <a:pt x="390853" y="333319"/>
                      </a:moveTo>
                      <a:cubicBezTo>
                        <a:pt x="398209" y="333319"/>
                        <a:pt x="404173" y="339347"/>
                        <a:pt x="404173" y="346784"/>
                      </a:cubicBezTo>
                      <a:cubicBezTo>
                        <a:pt x="404173" y="354220"/>
                        <a:pt x="398209" y="360248"/>
                        <a:pt x="390853" y="360248"/>
                      </a:cubicBezTo>
                      <a:cubicBezTo>
                        <a:pt x="383497" y="360248"/>
                        <a:pt x="377534" y="354220"/>
                        <a:pt x="377534" y="346784"/>
                      </a:cubicBezTo>
                      <a:cubicBezTo>
                        <a:pt x="377534" y="339347"/>
                        <a:pt x="383497" y="333319"/>
                        <a:pt x="390853" y="333319"/>
                      </a:cubicBezTo>
                      <a:close/>
                      <a:moveTo>
                        <a:pt x="13319" y="333319"/>
                      </a:moveTo>
                      <a:cubicBezTo>
                        <a:pt x="20675" y="333319"/>
                        <a:pt x="26639" y="339347"/>
                        <a:pt x="26639" y="346784"/>
                      </a:cubicBezTo>
                      <a:cubicBezTo>
                        <a:pt x="26639" y="354220"/>
                        <a:pt x="20675" y="360248"/>
                        <a:pt x="13319" y="360248"/>
                      </a:cubicBezTo>
                      <a:cubicBezTo>
                        <a:pt x="5963" y="360248"/>
                        <a:pt x="0" y="354220"/>
                        <a:pt x="0" y="346784"/>
                      </a:cubicBezTo>
                      <a:cubicBezTo>
                        <a:pt x="0" y="339347"/>
                        <a:pt x="5963" y="333319"/>
                        <a:pt x="13319" y="333319"/>
                      </a:cubicBezTo>
                      <a:close/>
                      <a:moveTo>
                        <a:pt x="13319" y="280605"/>
                      </a:moveTo>
                      <a:cubicBezTo>
                        <a:pt x="20675" y="280605"/>
                        <a:pt x="26639" y="286633"/>
                        <a:pt x="26639" y="294069"/>
                      </a:cubicBezTo>
                      <a:lnTo>
                        <a:pt x="26639" y="294810"/>
                      </a:lnTo>
                      <a:cubicBezTo>
                        <a:pt x="26639" y="302246"/>
                        <a:pt x="20675" y="308275"/>
                        <a:pt x="13319" y="308275"/>
                      </a:cubicBezTo>
                      <a:cubicBezTo>
                        <a:pt x="5963" y="308275"/>
                        <a:pt x="0" y="302246"/>
                        <a:pt x="0" y="294810"/>
                      </a:cubicBezTo>
                      <a:lnTo>
                        <a:pt x="0" y="294069"/>
                      </a:lnTo>
                      <a:cubicBezTo>
                        <a:pt x="0" y="286633"/>
                        <a:pt x="5963" y="280605"/>
                        <a:pt x="13319" y="280605"/>
                      </a:cubicBezTo>
                      <a:close/>
                      <a:moveTo>
                        <a:pt x="390853" y="280604"/>
                      </a:moveTo>
                      <a:cubicBezTo>
                        <a:pt x="398209" y="280604"/>
                        <a:pt x="404173" y="286633"/>
                        <a:pt x="404173" y="294069"/>
                      </a:cubicBezTo>
                      <a:lnTo>
                        <a:pt x="404173" y="294810"/>
                      </a:lnTo>
                      <a:cubicBezTo>
                        <a:pt x="404173" y="302246"/>
                        <a:pt x="398209" y="308274"/>
                        <a:pt x="390853" y="308274"/>
                      </a:cubicBezTo>
                      <a:cubicBezTo>
                        <a:pt x="383497" y="308274"/>
                        <a:pt x="377534" y="302246"/>
                        <a:pt x="377534" y="294810"/>
                      </a:cubicBezTo>
                      <a:lnTo>
                        <a:pt x="377534" y="294069"/>
                      </a:lnTo>
                      <a:cubicBezTo>
                        <a:pt x="377534" y="286633"/>
                        <a:pt x="383497" y="280604"/>
                        <a:pt x="390853" y="280604"/>
                      </a:cubicBezTo>
                      <a:close/>
                      <a:moveTo>
                        <a:pt x="390853" y="228227"/>
                      </a:moveTo>
                      <a:cubicBezTo>
                        <a:pt x="398209" y="228227"/>
                        <a:pt x="404173" y="234255"/>
                        <a:pt x="404173" y="241691"/>
                      </a:cubicBezTo>
                      <a:lnTo>
                        <a:pt x="404173" y="242365"/>
                      </a:lnTo>
                      <a:cubicBezTo>
                        <a:pt x="404173" y="249801"/>
                        <a:pt x="398209" y="255829"/>
                        <a:pt x="390853" y="255829"/>
                      </a:cubicBezTo>
                      <a:lnTo>
                        <a:pt x="390853" y="255897"/>
                      </a:lnTo>
                      <a:cubicBezTo>
                        <a:pt x="383497" y="255897"/>
                        <a:pt x="377534" y="249868"/>
                        <a:pt x="377534" y="242432"/>
                      </a:cubicBezTo>
                      <a:lnTo>
                        <a:pt x="377534" y="241691"/>
                      </a:lnTo>
                      <a:cubicBezTo>
                        <a:pt x="377534" y="234255"/>
                        <a:pt x="383497" y="228227"/>
                        <a:pt x="390853" y="228227"/>
                      </a:cubicBezTo>
                      <a:close/>
                      <a:moveTo>
                        <a:pt x="13319" y="228227"/>
                      </a:moveTo>
                      <a:cubicBezTo>
                        <a:pt x="20675" y="228227"/>
                        <a:pt x="26639" y="234255"/>
                        <a:pt x="26639" y="241692"/>
                      </a:cubicBezTo>
                      <a:lnTo>
                        <a:pt x="26639" y="242365"/>
                      </a:lnTo>
                      <a:cubicBezTo>
                        <a:pt x="26639" y="249801"/>
                        <a:pt x="20675" y="255830"/>
                        <a:pt x="13319" y="255830"/>
                      </a:cubicBezTo>
                      <a:cubicBezTo>
                        <a:pt x="5963" y="255830"/>
                        <a:pt x="0" y="249801"/>
                        <a:pt x="0" y="242365"/>
                      </a:cubicBezTo>
                      <a:lnTo>
                        <a:pt x="0" y="241692"/>
                      </a:lnTo>
                      <a:cubicBezTo>
                        <a:pt x="0" y="234255"/>
                        <a:pt x="5963" y="228227"/>
                        <a:pt x="13319" y="228227"/>
                      </a:cubicBezTo>
                      <a:close/>
                      <a:moveTo>
                        <a:pt x="240745" y="183389"/>
                      </a:moveTo>
                      <a:cubicBezTo>
                        <a:pt x="235228" y="183389"/>
                        <a:pt x="230756" y="187910"/>
                        <a:pt x="230756" y="193488"/>
                      </a:cubicBezTo>
                      <a:lnTo>
                        <a:pt x="230756" y="222706"/>
                      </a:lnTo>
                      <a:cubicBezTo>
                        <a:pt x="230756" y="228283"/>
                        <a:pt x="235228" y="232805"/>
                        <a:pt x="240745" y="232805"/>
                      </a:cubicBezTo>
                      <a:lnTo>
                        <a:pt x="269715" y="232805"/>
                      </a:lnTo>
                      <a:cubicBezTo>
                        <a:pt x="275232" y="232805"/>
                        <a:pt x="279704" y="228283"/>
                        <a:pt x="279704" y="222706"/>
                      </a:cubicBezTo>
                      <a:lnTo>
                        <a:pt x="279704" y="193488"/>
                      </a:lnTo>
                      <a:cubicBezTo>
                        <a:pt x="279704" y="187910"/>
                        <a:pt x="275232" y="183389"/>
                        <a:pt x="269715" y="183389"/>
                      </a:cubicBezTo>
                      <a:close/>
                      <a:moveTo>
                        <a:pt x="134457" y="183389"/>
                      </a:moveTo>
                      <a:cubicBezTo>
                        <a:pt x="128940" y="183389"/>
                        <a:pt x="124468" y="187910"/>
                        <a:pt x="124468" y="193488"/>
                      </a:cubicBezTo>
                      <a:lnTo>
                        <a:pt x="124468" y="222706"/>
                      </a:lnTo>
                      <a:cubicBezTo>
                        <a:pt x="124468" y="228283"/>
                        <a:pt x="128940" y="232805"/>
                        <a:pt x="134457" y="232805"/>
                      </a:cubicBezTo>
                      <a:lnTo>
                        <a:pt x="163427" y="232805"/>
                      </a:lnTo>
                      <a:cubicBezTo>
                        <a:pt x="168944" y="232805"/>
                        <a:pt x="173416" y="228283"/>
                        <a:pt x="173416" y="222706"/>
                      </a:cubicBezTo>
                      <a:lnTo>
                        <a:pt x="173416" y="193488"/>
                      </a:lnTo>
                      <a:cubicBezTo>
                        <a:pt x="173416" y="187910"/>
                        <a:pt x="168944" y="183389"/>
                        <a:pt x="163427" y="183389"/>
                      </a:cubicBezTo>
                      <a:close/>
                      <a:moveTo>
                        <a:pt x="390853" y="175916"/>
                      </a:moveTo>
                      <a:cubicBezTo>
                        <a:pt x="398209" y="175916"/>
                        <a:pt x="404173" y="181944"/>
                        <a:pt x="404173" y="189381"/>
                      </a:cubicBezTo>
                      <a:lnTo>
                        <a:pt x="404173" y="190121"/>
                      </a:lnTo>
                      <a:cubicBezTo>
                        <a:pt x="404173" y="197558"/>
                        <a:pt x="398209" y="203586"/>
                        <a:pt x="390853" y="203586"/>
                      </a:cubicBezTo>
                      <a:cubicBezTo>
                        <a:pt x="383497" y="203586"/>
                        <a:pt x="377534" y="197558"/>
                        <a:pt x="377534" y="190121"/>
                      </a:cubicBezTo>
                      <a:lnTo>
                        <a:pt x="377534" y="189381"/>
                      </a:lnTo>
                      <a:cubicBezTo>
                        <a:pt x="377534" y="181944"/>
                        <a:pt x="383497" y="175916"/>
                        <a:pt x="390853" y="175916"/>
                      </a:cubicBezTo>
                      <a:close/>
                      <a:moveTo>
                        <a:pt x="13319" y="175849"/>
                      </a:moveTo>
                      <a:cubicBezTo>
                        <a:pt x="20675" y="175849"/>
                        <a:pt x="26639" y="181877"/>
                        <a:pt x="26639" y="189314"/>
                      </a:cubicBezTo>
                      <a:lnTo>
                        <a:pt x="26639" y="190054"/>
                      </a:lnTo>
                      <a:cubicBezTo>
                        <a:pt x="26675" y="197491"/>
                        <a:pt x="20742" y="203549"/>
                        <a:pt x="13386" y="203586"/>
                      </a:cubicBezTo>
                      <a:cubicBezTo>
                        <a:pt x="13364" y="203586"/>
                        <a:pt x="13342" y="203586"/>
                        <a:pt x="13319" y="203586"/>
                      </a:cubicBezTo>
                      <a:lnTo>
                        <a:pt x="13319" y="203519"/>
                      </a:lnTo>
                      <a:cubicBezTo>
                        <a:pt x="5963" y="203519"/>
                        <a:pt x="0" y="197491"/>
                        <a:pt x="0" y="190054"/>
                      </a:cubicBezTo>
                      <a:lnTo>
                        <a:pt x="0" y="189314"/>
                      </a:lnTo>
                      <a:cubicBezTo>
                        <a:pt x="0" y="181877"/>
                        <a:pt x="5963" y="175849"/>
                        <a:pt x="13319" y="175849"/>
                      </a:cubicBezTo>
                      <a:close/>
                      <a:moveTo>
                        <a:pt x="240745" y="163192"/>
                      </a:moveTo>
                      <a:lnTo>
                        <a:pt x="269715" y="163192"/>
                      </a:lnTo>
                      <a:cubicBezTo>
                        <a:pt x="286251" y="163229"/>
                        <a:pt x="299647" y="176771"/>
                        <a:pt x="299683" y="193488"/>
                      </a:cubicBezTo>
                      <a:lnTo>
                        <a:pt x="299683" y="222706"/>
                      </a:lnTo>
                      <a:cubicBezTo>
                        <a:pt x="299683" y="239438"/>
                        <a:pt x="286266" y="253002"/>
                        <a:pt x="269715" y="253002"/>
                      </a:cubicBezTo>
                      <a:lnTo>
                        <a:pt x="240745" y="253002"/>
                      </a:lnTo>
                      <a:cubicBezTo>
                        <a:pt x="224194" y="253002"/>
                        <a:pt x="210777" y="239438"/>
                        <a:pt x="210777" y="222706"/>
                      </a:cubicBezTo>
                      <a:lnTo>
                        <a:pt x="210777" y="193488"/>
                      </a:lnTo>
                      <a:cubicBezTo>
                        <a:pt x="210814" y="176771"/>
                        <a:pt x="224209" y="163229"/>
                        <a:pt x="240745" y="163192"/>
                      </a:cubicBezTo>
                      <a:close/>
                      <a:moveTo>
                        <a:pt x="134457" y="163192"/>
                      </a:moveTo>
                      <a:lnTo>
                        <a:pt x="163427" y="163192"/>
                      </a:lnTo>
                      <a:cubicBezTo>
                        <a:pt x="179963" y="163229"/>
                        <a:pt x="193359" y="176771"/>
                        <a:pt x="193395" y="193488"/>
                      </a:cubicBezTo>
                      <a:lnTo>
                        <a:pt x="193395" y="222706"/>
                      </a:lnTo>
                      <a:cubicBezTo>
                        <a:pt x="193395" y="239438"/>
                        <a:pt x="179978" y="253002"/>
                        <a:pt x="163427" y="253002"/>
                      </a:cubicBezTo>
                      <a:lnTo>
                        <a:pt x="134457" y="253002"/>
                      </a:lnTo>
                      <a:cubicBezTo>
                        <a:pt x="117906" y="253002"/>
                        <a:pt x="104489" y="239438"/>
                        <a:pt x="104489" y="222706"/>
                      </a:cubicBezTo>
                      <a:lnTo>
                        <a:pt x="104489" y="193488"/>
                      </a:lnTo>
                      <a:cubicBezTo>
                        <a:pt x="104526" y="176771"/>
                        <a:pt x="117921" y="163229"/>
                        <a:pt x="134457" y="163192"/>
                      </a:cubicBezTo>
                      <a:close/>
                      <a:moveTo>
                        <a:pt x="390862" y="124279"/>
                      </a:moveTo>
                      <a:cubicBezTo>
                        <a:pt x="398087" y="124281"/>
                        <a:pt x="403993" y="130106"/>
                        <a:pt x="404173" y="137407"/>
                      </a:cubicBezTo>
                      <a:lnTo>
                        <a:pt x="404173" y="137744"/>
                      </a:lnTo>
                      <a:cubicBezTo>
                        <a:pt x="404173" y="145180"/>
                        <a:pt x="398210" y="151208"/>
                        <a:pt x="390854" y="151208"/>
                      </a:cubicBezTo>
                      <a:cubicBezTo>
                        <a:pt x="383498" y="151206"/>
                        <a:pt x="377537" y="145176"/>
                        <a:pt x="377539" y="137740"/>
                      </a:cubicBezTo>
                      <a:cubicBezTo>
                        <a:pt x="377541" y="130303"/>
                        <a:pt x="383506" y="124277"/>
                        <a:pt x="390862" y="124279"/>
                      </a:cubicBezTo>
                      <a:close/>
                      <a:moveTo>
                        <a:pt x="13319" y="124279"/>
                      </a:moveTo>
                      <a:cubicBezTo>
                        <a:pt x="20675" y="124279"/>
                        <a:pt x="26639" y="130307"/>
                        <a:pt x="26639" y="137744"/>
                      </a:cubicBezTo>
                      <a:lnTo>
                        <a:pt x="26639" y="138080"/>
                      </a:lnTo>
                      <a:cubicBezTo>
                        <a:pt x="26458" y="145385"/>
                        <a:pt x="20547" y="151211"/>
                        <a:pt x="13319" y="151209"/>
                      </a:cubicBezTo>
                      <a:lnTo>
                        <a:pt x="13319" y="151208"/>
                      </a:lnTo>
                      <a:cubicBezTo>
                        <a:pt x="5963" y="151208"/>
                        <a:pt x="0" y="145180"/>
                        <a:pt x="0" y="137744"/>
                      </a:cubicBezTo>
                      <a:cubicBezTo>
                        <a:pt x="0" y="130307"/>
                        <a:pt x="5963" y="124279"/>
                        <a:pt x="13319" y="124279"/>
                      </a:cubicBezTo>
                      <a:close/>
                      <a:moveTo>
                        <a:pt x="240745" y="77826"/>
                      </a:moveTo>
                      <a:cubicBezTo>
                        <a:pt x="235228" y="77826"/>
                        <a:pt x="230756" y="82347"/>
                        <a:pt x="230756" y="87925"/>
                      </a:cubicBezTo>
                      <a:lnTo>
                        <a:pt x="230756" y="117210"/>
                      </a:lnTo>
                      <a:cubicBezTo>
                        <a:pt x="230756" y="122788"/>
                        <a:pt x="235228" y="127309"/>
                        <a:pt x="240745" y="127309"/>
                      </a:cubicBezTo>
                      <a:lnTo>
                        <a:pt x="269715" y="127309"/>
                      </a:lnTo>
                      <a:cubicBezTo>
                        <a:pt x="275232" y="127309"/>
                        <a:pt x="279704" y="122788"/>
                        <a:pt x="279704" y="117210"/>
                      </a:cubicBezTo>
                      <a:lnTo>
                        <a:pt x="279704" y="87925"/>
                      </a:lnTo>
                      <a:cubicBezTo>
                        <a:pt x="279704" y="82347"/>
                        <a:pt x="275232" y="77826"/>
                        <a:pt x="269715" y="77826"/>
                      </a:cubicBezTo>
                      <a:close/>
                      <a:moveTo>
                        <a:pt x="134457" y="77826"/>
                      </a:moveTo>
                      <a:cubicBezTo>
                        <a:pt x="128940" y="77826"/>
                        <a:pt x="124468" y="82347"/>
                        <a:pt x="124468" y="87925"/>
                      </a:cubicBezTo>
                      <a:lnTo>
                        <a:pt x="124468" y="117210"/>
                      </a:lnTo>
                      <a:cubicBezTo>
                        <a:pt x="124468" y="122788"/>
                        <a:pt x="128940" y="127309"/>
                        <a:pt x="134457" y="127309"/>
                      </a:cubicBezTo>
                      <a:lnTo>
                        <a:pt x="163427" y="127309"/>
                      </a:lnTo>
                      <a:cubicBezTo>
                        <a:pt x="168944" y="127309"/>
                        <a:pt x="173416" y="122788"/>
                        <a:pt x="173416" y="117210"/>
                      </a:cubicBezTo>
                      <a:lnTo>
                        <a:pt x="173416" y="87925"/>
                      </a:lnTo>
                      <a:cubicBezTo>
                        <a:pt x="173416" y="82347"/>
                        <a:pt x="168944" y="77826"/>
                        <a:pt x="163427" y="77826"/>
                      </a:cubicBezTo>
                      <a:close/>
                      <a:moveTo>
                        <a:pt x="240745" y="57629"/>
                      </a:moveTo>
                      <a:lnTo>
                        <a:pt x="269715" y="57629"/>
                      </a:lnTo>
                      <a:cubicBezTo>
                        <a:pt x="286251" y="57666"/>
                        <a:pt x="299647" y="71208"/>
                        <a:pt x="299683" y="87925"/>
                      </a:cubicBezTo>
                      <a:lnTo>
                        <a:pt x="299683" y="117210"/>
                      </a:lnTo>
                      <a:cubicBezTo>
                        <a:pt x="299647" y="133927"/>
                        <a:pt x="286251" y="147469"/>
                        <a:pt x="269715" y="147506"/>
                      </a:cubicBezTo>
                      <a:lnTo>
                        <a:pt x="240745" y="147506"/>
                      </a:lnTo>
                      <a:cubicBezTo>
                        <a:pt x="224209" y="147469"/>
                        <a:pt x="210814" y="133927"/>
                        <a:pt x="210777" y="117210"/>
                      </a:cubicBezTo>
                      <a:lnTo>
                        <a:pt x="210777" y="87925"/>
                      </a:lnTo>
                      <a:cubicBezTo>
                        <a:pt x="210814" y="71208"/>
                        <a:pt x="224209" y="57666"/>
                        <a:pt x="240745" y="57629"/>
                      </a:cubicBezTo>
                      <a:close/>
                      <a:moveTo>
                        <a:pt x="134457" y="57629"/>
                      </a:moveTo>
                      <a:lnTo>
                        <a:pt x="163427" y="57629"/>
                      </a:lnTo>
                      <a:cubicBezTo>
                        <a:pt x="179963" y="57666"/>
                        <a:pt x="193359" y="71208"/>
                        <a:pt x="193395" y="87925"/>
                      </a:cubicBezTo>
                      <a:lnTo>
                        <a:pt x="193395" y="117210"/>
                      </a:lnTo>
                      <a:cubicBezTo>
                        <a:pt x="193359" y="133927"/>
                        <a:pt x="179963" y="147469"/>
                        <a:pt x="163427" y="147506"/>
                      </a:cubicBezTo>
                      <a:lnTo>
                        <a:pt x="134457" y="147506"/>
                      </a:lnTo>
                      <a:cubicBezTo>
                        <a:pt x="117922" y="147469"/>
                        <a:pt x="104526" y="133927"/>
                        <a:pt x="104489" y="117210"/>
                      </a:cubicBezTo>
                      <a:lnTo>
                        <a:pt x="104489" y="87925"/>
                      </a:lnTo>
                      <a:cubicBezTo>
                        <a:pt x="104526" y="71208"/>
                        <a:pt x="117921" y="57666"/>
                        <a:pt x="134457" y="57629"/>
                      </a:cubicBezTo>
                      <a:close/>
                      <a:moveTo>
                        <a:pt x="56606" y="40528"/>
                      </a:moveTo>
                      <a:cubicBezTo>
                        <a:pt x="62123" y="40528"/>
                        <a:pt x="66596" y="45049"/>
                        <a:pt x="66596" y="50627"/>
                      </a:cubicBezTo>
                      <a:lnTo>
                        <a:pt x="66596" y="356344"/>
                      </a:lnTo>
                      <a:cubicBezTo>
                        <a:pt x="66596" y="369357"/>
                        <a:pt x="77032" y="379907"/>
                        <a:pt x="89905" y="379907"/>
                      </a:cubicBezTo>
                      <a:lnTo>
                        <a:pt x="157633" y="379907"/>
                      </a:lnTo>
                      <a:lnTo>
                        <a:pt x="157633" y="320797"/>
                      </a:lnTo>
                      <a:cubicBezTo>
                        <a:pt x="157670" y="304080"/>
                        <a:pt x="171066" y="290538"/>
                        <a:pt x="187602" y="290501"/>
                      </a:cubicBezTo>
                      <a:lnTo>
                        <a:pt x="216571" y="290501"/>
                      </a:lnTo>
                      <a:cubicBezTo>
                        <a:pt x="233107" y="290538"/>
                        <a:pt x="246503" y="304080"/>
                        <a:pt x="246539" y="320797"/>
                      </a:cubicBezTo>
                      <a:lnTo>
                        <a:pt x="246539" y="379907"/>
                      </a:lnTo>
                      <a:lnTo>
                        <a:pt x="314268" y="379907"/>
                      </a:lnTo>
                      <a:cubicBezTo>
                        <a:pt x="327141" y="379907"/>
                        <a:pt x="337577" y="369357"/>
                        <a:pt x="337577" y="356344"/>
                      </a:cubicBezTo>
                      <a:lnTo>
                        <a:pt x="337577" y="50627"/>
                      </a:lnTo>
                      <a:cubicBezTo>
                        <a:pt x="337577" y="45049"/>
                        <a:pt x="342049" y="40528"/>
                        <a:pt x="347566" y="40528"/>
                      </a:cubicBezTo>
                      <a:cubicBezTo>
                        <a:pt x="353083" y="40528"/>
                        <a:pt x="357556" y="45049"/>
                        <a:pt x="357556" y="50627"/>
                      </a:cubicBezTo>
                      <a:lnTo>
                        <a:pt x="357556" y="356344"/>
                      </a:lnTo>
                      <a:cubicBezTo>
                        <a:pt x="357519" y="380496"/>
                        <a:pt x="338160" y="400067"/>
                        <a:pt x="314268" y="400104"/>
                      </a:cubicBezTo>
                      <a:lnTo>
                        <a:pt x="236550" y="400104"/>
                      </a:lnTo>
                      <a:cubicBezTo>
                        <a:pt x="231033" y="400104"/>
                        <a:pt x="226560" y="395583"/>
                        <a:pt x="226560" y="390005"/>
                      </a:cubicBezTo>
                      <a:lnTo>
                        <a:pt x="226560" y="320797"/>
                      </a:lnTo>
                      <a:cubicBezTo>
                        <a:pt x="226560" y="315219"/>
                        <a:pt x="222088" y="310698"/>
                        <a:pt x="216571" y="310698"/>
                      </a:cubicBezTo>
                      <a:lnTo>
                        <a:pt x="187602" y="310698"/>
                      </a:lnTo>
                      <a:cubicBezTo>
                        <a:pt x="182085" y="310698"/>
                        <a:pt x="177612" y="315219"/>
                        <a:pt x="177612" y="320797"/>
                      </a:cubicBezTo>
                      <a:lnTo>
                        <a:pt x="177612" y="390005"/>
                      </a:lnTo>
                      <a:cubicBezTo>
                        <a:pt x="177612" y="395583"/>
                        <a:pt x="173140" y="400104"/>
                        <a:pt x="167623" y="400104"/>
                      </a:cubicBezTo>
                      <a:lnTo>
                        <a:pt x="89905" y="400104"/>
                      </a:lnTo>
                      <a:cubicBezTo>
                        <a:pt x="66013" y="400067"/>
                        <a:pt x="46654" y="380496"/>
                        <a:pt x="46617" y="356344"/>
                      </a:cubicBezTo>
                      <a:lnTo>
                        <a:pt x="46617" y="50627"/>
                      </a:lnTo>
                      <a:cubicBezTo>
                        <a:pt x="46617" y="45049"/>
                        <a:pt x="51089" y="40528"/>
                        <a:pt x="56606" y="40528"/>
                      </a:cubicBezTo>
                      <a:close/>
                      <a:moveTo>
                        <a:pt x="56606" y="0"/>
                      </a:moveTo>
                      <a:lnTo>
                        <a:pt x="347566" y="0"/>
                      </a:lnTo>
                      <a:cubicBezTo>
                        <a:pt x="353083" y="0"/>
                        <a:pt x="357556" y="4521"/>
                        <a:pt x="357556" y="10099"/>
                      </a:cubicBezTo>
                      <a:cubicBezTo>
                        <a:pt x="357556" y="15676"/>
                        <a:pt x="353083" y="20197"/>
                        <a:pt x="347566" y="20197"/>
                      </a:cubicBezTo>
                      <a:lnTo>
                        <a:pt x="56606" y="20197"/>
                      </a:lnTo>
                      <a:cubicBezTo>
                        <a:pt x="51089" y="20197"/>
                        <a:pt x="46617" y="15676"/>
                        <a:pt x="46617" y="10099"/>
                      </a:cubicBezTo>
                      <a:cubicBezTo>
                        <a:pt x="46617" y="4521"/>
                        <a:pt x="51089" y="0"/>
                        <a:pt x="56606" y="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575757"/>
                    </a:buClr>
                    <a:buSzPts val="1800"/>
                    <a:buFont typeface="Calibri"/>
                    <a:buNone/>
                    <a:tabLst/>
                    <a:defRPr/>
                  </a:pPr>
                  <a:endParaRPr kumimoji="0" sz="800" b="1" i="0" u="none" strike="noStrike" kern="1200" cap="none" spc="0" normalizeH="0" baseline="0" noProof="0">
                    <a:ln>
                      <a:noFill/>
                    </a:ln>
                    <a:solidFill>
                      <a:srgbClr val="575757">
                        <a:lumMod val="50000"/>
                      </a:srgbClr>
                    </a:solidFill>
                    <a:effectLst/>
                    <a:uLnTx/>
                    <a:uFillTx/>
                    <a:ea typeface="Arial"/>
                    <a:cs typeface="Arial"/>
                    <a:sym typeface="Arial"/>
                  </a:endParaRPr>
                </a:p>
              </p:txBody>
            </p:sp>
          </p:grpSp>
          <p:sp>
            <p:nvSpPr>
              <p:cNvPr id="158" name="TextBox 157">
                <a:extLst>
                  <a:ext uri="{FF2B5EF4-FFF2-40B4-BE49-F238E27FC236}">
                    <a16:creationId xmlns:a16="http://schemas.microsoft.com/office/drawing/2014/main" id="{4164A111-AA37-91AA-9678-D15EC4E8685A}"/>
                  </a:ext>
                </a:extLst>
              </p:cNvPr>
              <p:cNvSpPr txBox="1"/>
              <p:nvPr/>
            </p:nvSpPr>
            <p:spPr>
              <a:xfrm>
                <a:off x="10023011" y="5307593"/>
                <a:ext cx="856490" cy="21544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B2B Partners</a:t>
                </a:r>
              </a:p>
            </p:txBody>
          </p:sp>
          <p:grpSp>
            <p:nvGrpSpPr>
              <p:cNvPr id="590" name="Group 589">
                <a:extLst>
                  <a:ext uri="{FF2B5EF4-FFF2-40B4-BE49-F238E27FC236}">
                    <a16:creationId xmlns:a16="http://schemas.microsoft.com/office/drawing/2014/main" id="{F117322C-41DD-B358-EC14-BACCA5AA2E68}"/>
                  </a:ext>
                </a:extLst>
              </p:cNvPr>
              <p:cNvGrpSpPr>
                <a:grpSpLocks noChangeAspect="1"/>
              </p:cNvGrpSpPr>
              <p:nvPr/>
            </p:nvGrpSpPr>
            <p:grpSpPr>
              <a:xfrm>
                <a:off x="8089587" y="4871674"/>
                <a:ext cx="378916" cy="378916"/>
                <a:chOff x="4821760" y="3541840"/>
                <a:chExt cx="164348" cy="164348"/>
              </a:xfrm>
            </p:grpSpPr>
            <p:sp>
              <p:nvSpPr>
                <p:cNvPr id="607" name="Google Shape;5603;p13">
                  <a:extLst>
                    <a:ext uri="{FF2B5EF4-FFF2-40B4-BE49-F238E27FC236}">
                      <a16:creationId xmlns:a16="http://schemas.microsoft.com/office/drawing/2014/main" id="{5F8A2121-87AB-9775-D8F5-E3C22DEB5CF2}"/>
                    </a:ext>
                  </a:extLst>
                </p:cNvPr>
                <p:cNvSpPr/>
                <p:nvPr/>
              </p:nvSpPr>
              <p:spPr>
                <a:xfrm>
                  <a:off x="4821760" y="3541840"/>
                  <a:ext cx="164348" cy="164348"/>
                </a:xfrm>
                <a:prstGeom prst="ellipse">
                  <a:avLst/>
                </a:prstGeom>
                <a:solidFill>
                  <a:schemeClr val="bg1"/>
                </a:solidFill>
                <a:ln w="6350" cmpd="sng">
                  <a:solidFill>
                    <a:schemeClr val="tx1"/>
                  </a:solidFill>
                </a:ln>
                <a:effectLst/>
              </p:spPr>
              <p:txBody>
                <a:bodyPr wrap="none" anchor="ctr"/>
                <a:lstStyle/>
                <a:p>
                  <a:pPr marL="0" marR="0" lvl="0" indent="0" algn="l" defTabSz="864145"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FFFFFF"/>
                    </a:solidFill>
                    <a:effectLst/>
                    <a:uLnTx/>
                    <a:uFillTx/>
                    <a:ea typeface="+mn-ea"/>
                    <a:cs typeface="Arial"/>
                    <a:sym typeface="Arial"/>
                  </a:endParaRPr>
                </a:p>
              </p:txBody>
            </p:sp>
            <p:sp>
              <p:nvSpPr>
                <p:cNvPr id="608" name="Google Shape;52;p3">
                  <a:extLst>
                    <a:ext uri="{FF2B5EF4-FFF2-40B4-BE49-F238E27FC236}">
                      <a16:creationId xmlns:a16="http://schemas.microsoft.com/office/drawing/2014/main" id="{75869403-9C48-5D8B-6042-00884AA030F8}"/>
                    </a:ext>
                  </a:extLst>
                </p:cNvPr>
                <p:cNvSpPr>
                  <a:spLocks noChangeAspect="1"/>
                </p:cNvSpPr>
                <p:nvPr/>
              </p:nvSpPr>
              <p:spPr>
                <a:xfrm>
                  <a:off x="4841567" y="3582804"/>
                  <a:ext cx="124808" cy="78760"/>
                </a:xfrm>
                <a:custGeom>
                  <a:avLst/>
                  <a:gdLst/>
                  <a:ahLst/>
                  <a:cxnLst/>
                  <a:rect l="l" t="t" r="r" b="b"/>
                  <a:pathLst>
                    <a:path w="765809" h="519683" extrusionOk="0">
                      <a:moveTo>
                        <a:pt x="673799" y="360807"/>
                      </a:moveTo>
                      <a:cubicBezTo>
                        <a:pt x="665911" y="361018"/>
                        <a:pt x="659345" y="354794"/>
                        <a:pt x="659135" y="346905"/>
                      </a:cubicBezTo>
                      <a:cubicBezTo>
                        <a:pt x="659132" y="346777"/>
                        <a:pt x="659130" y="346648"/>
                        <a:pt x="659130" y="346519"/>
                      </a:cubicBezTo>
                      <a:lnTo>
                        <a:pt x="659130" y="61913"/>
                      </a:lnTo>
                      <a:cubicBezTo>
                        <a:pt x="659130" y="43501"/>
                        <a:pt x="644204" y="28575"/>
                        <a:pt x="625793" y="28575"/>
                      </a:cubicBezTo>
                      <a:lnTo>
                        <a:pt x="139637" y="28575"/>
                      </a:lnTo>
                      <a:cubicBezTo>
                        <a:pt x="121225" y="28575"/>
                        <a:pt x="106299" y="43501"/>
                        <a:pt x="106299" y="61913"/>
                      </a:cubicBezTo>
                      <a:lnTo>
                        <a:pt x="106299" y="346519"/>
                      </a:lnTo>
                      <a:cubicBezTo>
                        <a:pt x="106299" y="354410"/>
                        <a:pt x="99902" y="360807"/>
                        <a:pt x="92012" y="360807"/>
                      </a:cubicBezTo>
                      <a:cubicBezTo>
                        <a:pt x="84121" y="360807"/>
                        <a:pt x="77724" y="354410"/>
                        <a:pt x="77724" y="346519"/>
                      </a:cubicBezTo>
                      <a:lnTo>
                        <a:pt x="77724" y="61913"/>
                      </a:lnTo>
                      <a:cubicBezTo>
                        <a:pt x="77724" y="27719"/>
                        <a:pt x="105443" y="0"/>
                        <a:pt x="139637" y="0"/>
                      </a:cubicBezTo>
                      <a:lnTo>
                        <a:pt x="626174" y="0"/>
                      </a:lnTo>
                      <a:cubicBezTo>
                        <a:pt x="660367" y="0"/>
                        <a:pt x="688086" y="27719"/>
                        <a:pt x="688086" y="61913"/>
                      </a:cubicBezTo>
                      <a:lnTo>
                        <a:pt x="688086" y="346519"/>
                      </a:lnTo>
                      <a:cubicBezTo>
                        <a:pt x="688086" y="354410"/>
                        <a:pt x="681689" y="360807"/>
                        <a:pt x="673799" y="360807"/>
                      </a:cubicBezTo>
                      <a:close/>
                      <a:moveTo>
                        <a:pt x="765810" y="467296"/>
                      </a:moveTo>
                      <a:lnTo>
                        <a:pt x="765810" y="441674"/>
                      </a:lnTo>
                      <a:cubicBezTo>
                        <a:pt x="765753" y="412763"/>
                        <a:pt x="742334" y="389339"/>
                        <a:pt x="713423" y="389287"/>
                      </a:cubicBezTo>
                      <a:lnTo>
                        <a:pt x="52388" y="389287"/>
                      </a:lnTo>
                      <a:cubicBezTo>
                        <a:pt x="23476" y="389339"/>
                        <a:pt x="52" y="412763"/>
                        <a:pt x="0" y="441674"/>
                      </a:cubicBezTo>
                      <a:lnTo>
                        <a:pt x="0" y="467296"/>
                      </a:lnTo>
                      <a:cubicBezTo>
                        <a:pt x="0" y="496230"/>
                        <a:pt x="23454" y="519684"/>
                        <a:pt x="52388" y="519684"/>
                      </a:cubicBezTo>
                      <a:lnTo>
                        <a:pt x="713423" y="519684"/>
                      </a:lnTo>
                      <a:cubicBezTo>
                        <a:pt x="742356" y="519684"/>
                        <a:pt x="765810" y="496230"/>
                        <a:pt x="765810" y="467296"/>
                      </a:cubicBezTo>
                      <a:close/>
                      <a:moveTo>
                        <a:pt x="713423" y="417862"/>
                      </a:moveTo>
                      <a:cubicBezTo>
                        <a:pt x="726552" y="417914"/>
                        <a:pt x="737183" y="428545"/>
                        <a:pt x="737235" y="441674"/>
                      </a:cubicBezTo>
                      <a:lnTo>
                        <a:pt x="737235" y="467296"/>
                      </a:lnTo>
                      <a:cubicBezTo>
                        <a:pt x="737183" y="480426"/>
                        <a:pt x="726552" y="491057"/>
                        <a:pt x="713423" y="491109"/>
                      </a:cubicBezTo>
                      <a:lnTo>
                        <a:pt x="52388" y="491109"/>
                      </a:lnTo>
                      <a:cubicBezTo>
                        <a:pt x="39258" y="491057"/>
                        <a:pt x="28627" y="480426"/>
                        <a:pt x="28575" y="467296"/>
                      </a:cubicBezTo>
                      <a:lnTo>
                        <a:pt x="28575" y="441674"/>
                      </a:lnTo>
                      <a:cubicBezTo>
                        <a:pt x="28627" y="428545"/>
                        <a:pt x="39258" y="417914"/>
                        <a:pt x="52388" y="417862"/>
                      </a:cubicBezTo>
                      <a:close/>
                      <a:moveTo>
                        <a:pt x="382905" y="435483"/>
                      </a:moveTo>
                      <a:cubicBezTo>
                        <a:pt x="372384" y="435483"/>
                        <a:pt x="363855" y="444012"/>
                        <a:pt x="363855" y="454533"/>
                      </a:cubicBezTo>
                      <a:cubicBezTo>
                        <a:pt x="363855" y="465054"/>
                        <a:pt x="372384" y="473583"/>
                        <a:pt x="382905" y="473583"/>
                      </a:cubicBezTo>
                      <a:cubicBezTo>
                        <a:pt x="393426" y="473583"/>
                        <a:pt x="401955" y="465054"/>
                        <a:pt x="401955" y="454533"/>
                      </a:cubicBezTo>
                      <a:cubicBezTo>
                        <a:pt x="401955" y="444012"/>
                        <a:pt x="393426" y="435483"/>
                        <a:pt x="382905" y="435483"/>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800" b="0" i="0" u="none" strike="noStrike" kern="0" cap="none" spc="0" normalizeH="0" baseline="0" noProof="0">
                    <a:ln>
                      <a:noFill/>
                    </a:ln>
                    <a:solidFill>
                      <a:srgbClr val="000000"/>
                    </a:solidFill>
                    <a:effectLst/>
                    <a:uLnTx/>
                    <a:uFillTx/>
                    <a:ea typeface="Arial"/>
                    <a:cs typeface="Arial"/>
                    <a:sym typeface="Arial"/>
                  </a:endParaRPr>
                </a:p>
              </p:txBody>
            </p:sp>
          </p:grpSp>
          <p:sp>
            <p:nvSpPr>
              <p:cNvPr id="591" name="TextBox 590">
                <a:extLst>
                  <a:ext uri="{FF2B5EF4-FFF2-40B4-BE49-F238E27FC236}">
                    <a16:creationId xmlns:a16="http://schemas.microsoft.com/office/drawing/2014/main" id="{55AF627D-2FDE-A25C-FE7F-12046502BE4A}"/>
                  </a:ext>
                </a:extLst>
              </p:cNvPr>
              <p:cNvSpPr txBox="1"/>
              <p:nvPr/>
            </p:nvSpPr>
            <p:spPr>
              <a:xfrm>
                <a:off x="7925869" y="5307790"/>
                <a:ext cx="706545" cy="21544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Workforce</a:t>
                </a:r>
              </a:p>
            </p:txBody>
          </p:sp>
          <p:grpSp>
            <p:nvGrpSpPr>
              <p:cNvPr id="592" name="Group 591">
                <a:extLst>
                  <a:ext uri="{FF2B5EF4-FFF2-40B4-BE49-F238E27FC236}">
                    <a16:creationId xmlns:a16="http://schemas.microsoft.com/office/drawing/2014/main" id="{21FEE675-A60E-5D5A-0A22-15B35815E06E}"/>
                  </a:ext>
                </a:extLst>
              </p:cNvPr>
              <p:cNvGrpSpPr/>
              <p:nvPr/>
            </p:nvGrpSpPr>
            <p:grpSpPr>
              <a:xfrm>
                <a:off x="8360265" y="3207686"/>
                <a:ext cx="577697" cy="343799"/>
                <a:chOff x="4771452" y="2279603"/>
                <a:chExt cx="672009" cy="399927"/>
              </a:xfrm>
            </p:grpSpPr>
            <p:sp>
              <p:nvSpPr>
                <p:cNvPr id="605" name="Google Shape;471;p8">
                  <a:extLst>
                    <a:ext uri="{FF2B5EF4-FFF2-40B4-BE49-F238E27FC236}">
                      <a16:creationId xmlns:a16="http://schemas.microsoft.com/office/drawing/2014/main" id="{26A73357-35F6-21F8-3E8B-C79EB4315723}"/>
                    </a:ext>
                  </a:extLst>
                </p:cNvPr>
                <p:cNvSpPr/>
                <p:nvPr/>
              </p:nvSpPr>
              <p:spPr>
                <a:xfrm>
                  <a:off x="4801496" y="2279603"/>
                  <a:ext cx="614442" cy="399927"/>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chemeClr val="bg1"/>
                </a:solidFill>
                <a:ln w="12700">
                  <a:solidFill>
                    <a:schemeClr val="bg1">
                      <a:lumMod val="50000"/>
                    </a:schemeClr>
                  </a:solid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ea typeface="Arial"/>
                    <a:cs typeface="Arial"/>
                    <a:sym typeface="Arial"/>
                  </a:endParaRPr>
                </a:p>
              </p:txBody>
            </p:sp>
            <p:sp>
              <p:nvSpPr>
                <p:cNvPr id="606" name="TextBox 605">
                  <a:extLst>
                    <a:ext uri="{FF2B5EF4-FFF2-40B4-BE49-F238E27FC236}">
                      <a16:creationId xmlns:a16="http://schemas.microsoft.com/office/drawing/2014/main" id="{FFE76807-9C5A-40AF-C2A3-3392A1C7EBC1}"/>
                    </a:ext>
                  </a:extLst>
                </p:cNvPr>
                <p:cNvSpPr txBox="1"/>
                <p:nvPr/>
              </p:nvSpPr>
              <p:spPr>
                <a:xfrm>
                  <a:off x="4771452" y="2397392"/>
                  <a:ext cx="672009" cy="25061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Cloud</a:t>
                  </a:r>
                </a:p>
              </p:txBody>
            </p:sp>
          </p:grpSp>
          <p:sp>
            <p:nvSpPr>
              <p:cNvPr id="593" name="Google Shape;1131;p18">
                <a:extLst>
                  <a:ext uri="{FF2B5EF4-FFF2-40B4-BE49-F238E27FC236}">
                    <a16:creationId xmlns:a16="http://schemas.microsoft.com/office/drawing/2014/main" id="{4877EDAF-56EC-738A-E419-B135D098C570}"/>
                  </a:ext>
                </a:extLst>
              </p:cNvPr>
              <p:cNvSpPr/>
              <p:nvPr/>
            </p:nvSpPr>
            <p:spPr>
              <a:xfrm>
                <a:off x="8143689" y="4111216"/>
                <a:ext cx="2460389" cy="132545"/>
              </a:xfrm>
              <a:prstGeom prst="roundRect">
                <a:avLst>
                  <a:gd name="adj" fmla="val 50000"/>
                </a:avLst>
              </a:prstGeom>
              <a:solidFill>
                <a:schemeClr val="bg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800" b="0" i="0" u="none" strike="noStrike" kern="1200" cap="none" spc="0" normalizeH="0" baseline="0" noProof="0">
                  <a:ln>
                    <a:noFill/>
                  </a:ln>
                  <a:solidFill>
                    <a:srgbClr val="FFFFFF"/>
                  </a:solidFill>
                  <a:effectLst/>
                  <a:uLnTx/>
                  <a:uFillTx/>
                  <a:ea typeface="Arial"/>
                  <a:cs typeface="Arial"/>
                  <a:sym typeface="Arial"/>
                </a:endParaRPr>
              </a:p>
            </p:txBody>
          </p:sp>
          <p:sp>
            <p:nvSpPr>
              <p:cNvPr id="594" name="Google Shape;977;p24">
                <a:extLst>
                  <a:ext uri="{FF2B5EF4-FFF2-40B4-BE49-F238E27FC236}">
                    <a16:creationId xmlns:a16="http://schemas.microsoft.com/office/drawing/2014/main" id="{33C031C6-EDE1-72AF-235D-2F86EF1E072A}"/>
                  </a:ext>
                </a:extLst>
              </p:cNvPr>
              <p:cNvSpPr/>
              <p:nvPr/>
            </p:nvSpPr>
            <p:spPr>
              <a:xfrm>
                <a:off x="10022293" y="4133770"/>
                <a:ext cx="150640" cy="93389"/>
              </a:xfrm>
              <a:custGeom>
                <a:avLst/>
                <a:gdLst/>
                <a:ahLst/>
                <a:cxnLst/>
                <a:rect l="l" t="t" r="r" b="b"/>
                <a:pathLst>
                  <a:path w="933738" h="578857" extrusionOk="0">
                    <a:moveTo>
                      <a:pt x="931888" y="294460"/>
                    </a:moveTo>
                    <a:cubicBezTo>
                      <a:pt x="947033" y="387043"/>
                      <a:pt x="866642" y="439240"/>
                      <a:pt x="785203" y="445241"/>
                    </a:cubicBezTo>
                    <a:cubicBezTo>
                      <a:pt x="733673" y="551826"/>
                      <a:pt x="550507" y="623740"/>
                      <a:pt x="392202" y="546492"/>
                    </a:cubicBezTo>
                    <a:cubicBezTo>
                      <a:pt x="324574" y="556779"/>
                      <a:pt x="287427" y="539824"/>
                      <a:pt x="258852" y="507439"/>
                    </a:cubicBezTo>
                    <a:cubicBezTo>
                      <a:pt x="316764" y="432954"/>
                      <a:pt x="492119" y="298747"/>
                      <a:pt x="706527" y="367993"/>
                    </a:cubicBezTo>
                    <a:cubicBezTo>
                      <a:pt x="820827" y="404950"/>
                      <a:pt x="850640" y="318082"/>
                      <a:pt x="821779" y="285507"/>
                    </a:cubicBezTo>
                    <a:cubicBezTo>
                      <a:pt x="713956" y="163015"/>
                      <a:pt x="470211" y="273315"/>
                      <a:pt x="461448" y="282459"/>
                    </a:cubicBezTo>
                    <a:cubicBezTo>
                      <a:pt x="556984" y="135869"/>
                      <a:pt x="899313" y="94721"/>
                      <a:pt x="931888" y="294460"/>
                    </a:cubicBezTo>
                    <a:close/>
                    <a:moveTo>
                      <a:pt x="603847" y="126154"/>
                    </a:moveTo>
                    <a:cubicBezTo>
                      <a:pt x="604419" y="126154"/>
                      <a:pt x="526028" y="98341"/>
                      <a:pt x="416395" y="145680"/>
                    </a:cubicBezTo>
                    <a:cubicBezTo>
                      <a:pt x="411982" y="144033"/>
                      <a:pt x="407659" y="142157"/>
                      <a:pt x="403441" y="140060"/>
                    </a:cubicBezTo>
                    <a:cubicBezTo>
                      <a:pt x="508883" y="70242"/>
                      <a:pt x="601275" y="40238"/>
                      <a:pt x="680333" y="51859"/>
                    </a:cubicBezTo>
                    <a:cubicBezTo>
                      <a:pt x="632708" y="-3291"/>
                      <a:pt x="402489" y="-43391"/>
                      <a:pt x="270758" y="88244"/>
                    </a:cubicBezTo>
                    <a:cubicBezTo>
                      <a:pt x="107880" y="56240"/>
                      <a:pt x="-6039" y="194067"/>
                      <a:pt x="248" y="320273"/>
                    </a:cubicBezTo>
                    <a:cubicBezTo>
                      <a:pt x="6534" y="446479"/>
                      <a:pt x="144456" y="524775"/>
                      <a:pt x="222752" y="503534"/>
                    </a:cubicBezTo>
                    <a:cubicBezTo>
                      <a:pt x="224649" y="503297"/>
                      <a:pt x="226569" y="503297"/>
                      <a:pt x="228467" y="503534"/>
                    </a:cubicBezTo>
                    <a:cubicBezTo>
                      <a:pt x="245898" y="420286"/>
                      <a:pt x="316668" y="226452"/>
                      <a:pt x="603847" y="1261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800" b="0" i="0" u="none" strike="noStrike" kern="1200" cap="none" spc="0" normalizeH="0" baseline="0" noProof="0">
                  <a:ln>
                    <a:noFill/>
                  </a:ln>
                  <a:solidFill>
                    <a:srgbClr val="000000"/>
                  </a:solidFill>
                  <a:effectLst/>
                  <a:uLnTx/>
                  <a:uFillTx/>
                  <a:ea typeface="Arial"/>
                  <a:cs typeface="Arial"/>
                  <a:sym typeface="Arial"/>
                </a:endParaRPr>
              </a:p>
            </p:txBody>
          </p:sp>
          <p:sp>
            <p:nvSpPr>
              <p:cNvPr id="595" name="Google Shape;977;p24">
                <a:extLst>
                  <a:ext uri="{FF2B5EF4-FFF2-40B4-BE49-F238E27FC236}">
                    <a16:creationId xmlns:a16="http://schemas.microsoft.com/office/drawing/2014/main" id="{FFFA5573-A498-06BB-1CB1-8C359F1D36F5}"/>
                  </a:ext>
                </a:extLst>
              </p:cNvPr>
              <p:cNvSpPr/>
              <p:nvPr/>
            </p:nvSpPr>
            <p:spPr>
              <a:xfrm>
                <a:off x="8570595" y="4132527"/>
                <a:ext cx="150640" cy="93389"/>
              </a:xfrm>
              <a:custGeom>
                <a:avLst/>
                <a:gdLst/>
                <a:ahLst/>
                <a:cxnLst/>
                <a:rect l="l" t="t" r="r" b="b"/>
                <a:pathLst>
                  <a:path w="933738" h="578857" extrusionOk="0">
                    <a:moveTo>
                      <a:pt x="931888" y="294460"/>
                    </a:moveTo>
                    <a:cubicBezTo>
                      <a:pt x="947033" y="387043"/>
                      <a:pt x="866642" y="439240"/>
                      <a:pt x="785203" y="445241"/>
                    </a:cubicBezTo>
                    <a:cubicBezTo>
                      <a:pt x="733673" y="551826"/>
                      <a:pt x="550507" y="623740"/>
                      <a:pt x="392202" y="546492"/>
                    </a:cubicBezTo>
                    <a:cubicBezTo>
                      <a:pt x="324574" y="556779"/>
                      <a:pt x="287427" y="539824"/>
                      <a:pt x="258852" y="507439"/>
                    </a:cubicBezTo>
                    <a:cubicBezTo>
                      <a:pt x="316764" y="432954"/>
                      <a:pt x="492119" y="298747"/>
                      <a:pt x="706527" y="367993"/>
                    </a:cubicBezTo>
                    <a:cubicBezTo>
                      <a:pt x="820827" y="404950"/>
                      <a:pt x="850640" y="318082"/>
                      <a:pt x="821779" y="285507"/>
                    </a:cubicBezTo>
                    <a:cubicBezTo>
                      <a:pt x="713956" y="163015"/>
                      <a:pt x="470211" y="273315"/>
                      <a:pt x="461448" y="282459"/>
                    </a:cubicBezTo>
                    <a:cubicBezTo>
                      <a:pt x="556984" y="135869"/>
                      <a:pt x="899313" y="94721"/>
                      <a:pt x="931888" y="294460"/>
                    </a:cubicBezTo>
                    <a:close/>
                    <a:moveTo>
                      <a:pt x="603847" y="126154"/>
                    </a:moveTo>
                    <a:cubicBezTo>
                      <a:pt x="604419" y="126154"/>
                      <a:pt x="526028" y="98341"/>
                      <a:pt x="416395" y="145680"/>
                    </a:cubicBezTo>
                    <a:cubicBezTo>
                      <a:pt x="411982" y="144033"/>
                      <a:pt x="407659" y="142157"/>
                      <a:pt x="403441" y="140060"/>
                    </a:cubicBezTo>
                    <a:cubicBezTo>
                      <a:pt x="508883" y="70242"/>
                      <a:pt x="601275" y="40238"/>
                      <a:pt x="680333" y="51859"/>
                    </a:cubicBezTo>
                    <a:cubicBezTo>
                      <a:pt x="632708" y="-3291"/>
                      <a:pt x="402489" y="-43391"/>
                      <a:pt x="270758" y="88244"/>
                    </a:cubicBezTo>
                    <a:cubicBezTo>
                      <a:pt x="107880" y="56240"/>
                      <a:pt x="-6039" y="194067"/>
                      <a:pt x="248" y="320273"/>
                    </a:cubicBezTo>
                    <a:cubicBezTo>
                      <a:pt x="6534" y="446479"/>
                      <a:pt x="144456" y="524775"/>
                      <a:pt x="222752" y="503534"/>
                    </a:cubicBezTo>
                    <a:cubicBezTo>
                      <a:pt x="224649" y="503297"/>
                      <a:pt x="226569" y="503297"/>
                      <a:pt x="228467" y="503534"/>
                    </a:cubicBezTo>
                    <a:cubicBezTo>
                      <a:pt x="245898" y="420286"/>
                      <a:pt x="316668" y="226452"/>
                      <a:pt x="603847" y="1261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800" b="0" i="0" u="none" strike="noStrike" kern="1200" cap="none" spc="0" normalizeH="0" baseline="0" noProof="0">
                  <a:ln>
                    <a:noFill/>
                  </a:ln>
                  <a:solidFill>
                    <a:srgbClr val="000000"/>
                  </a:solidFill>
                  <a:effectLst/>
                  <a:uLnTx/>
                  <a:uFillTx/>
                  <a:ea typeface="Arial"/>
                  <a:cs typeface="Arial"/>
                  <a:sym typeface="Arial"/>
                </a:endParaRPr>
              </a:p>
            </p:txBody>
          </p:sp>
          <p:grpSp>
            <p:nvGrpSpPr>
              <p:cNvPr id="596" name="Group 595">
                <a:extLst>
                  <a:ext uri="{FF2B5EF4-FFF2-40B4-BE49-F238E27FC236}">
                    <a16:creationId xmlns:a16="http://schemas.microsoft.com/office/drawing/2014/main" id="{DEF41DD8-9998-CEF5-E9F4-5355F331669E}"/>
                  </a:ext>
                </a:extLst>
              </p:cNvPr>
              <p:cNvGrpSpPr/>
              <p:nvPr/>
            </p:nvGrpSpPr>
            <p:grpSpPr>
              <a:xfrm>
                <a:off x="8959411" y="3973483"/>
                <a:ext cx="811996" cy="423020"/>
                <a:chOff x="5716376" y="3770491"/>
                <a:chExt cx="1070272" cy="557573"/>
              </a:xfrm>
            </p:grpSpPr>
            <p:grpSp>
              <p:nvGrpSpPr>
                <p:cNvPr id="601" name="Group 600">
                  <a:extLst>
                    <a:ext uri="{FF2B5EF4-FFF2-40B4-BE49-F238E27FC236}">
                      <a16:creationId xmlns:a16="http://schemas.microsoft.com/office/drawing/2014/main" id="{AF0553ED-6EC2-82D6-5DAA-82F42678020B}"/>
                    </a:ext>
                  </a:extLst>
                </p:cNvPr>
                <p:cNvGrpSpPr>
                  <a:grpSpLocks noChangeAspect="1"/>
                </p:cNvGrpSpPr>
                <p:nvPr/>
              </p:nvGrpSpPr>
              <p:grpSpPr>
                <a:xfrm>
                  <a:off x="5789847" y="3770491"/>
                  <a:ext cx="925655" cy="557573"/>
                  <a:chOff x="6919308" y="5192222"/>
                  <a:chExt cx="981878" cy="615192"/>
                </a:xfrm>
              </p:grpSpPr>
              <p:sp>
                <p:nvSpPr>
                  <p:cNvPr id="603" name="Freeform 602">
                    <a:extLst>
                      <a:ext uri="{FF2B5EF4-FFF2-40B4-BE49-F238E27FC236}">
                        <a16:creationId xmlns:a16="http://schemas.microsoft.com/office/drawing/2014/main" id="{379C9BF8-983A-5264-3C3B-D0FE7CE5AC53}"/>
                      </a:ext>
                    </a:extLst>
                  </p:cNvPr>
                  <p:cNvSpPr/>
                  <p:nvPr/>
                </p:nvSpPr>
                <p:spPr>
                  <a:xfrm>
                    <a:off x="6919308" y="5192222"/>
                    <a:ext cx="981878" cy="615192"/>
                  </a:xfrm>
                  <a:custGeom>
                    <a:avLst/>
                    <a:gdLst>
                      <a:gd name="connsiteX0" fmla="*/ 980036 w 981878"/>
                      <a:gd name="connsiteY0" fmla="*/ 313893 h 615192"/>
                      <a:gd name="connsiteX1" fmla="*/ 803332 w 981878"/>
                      <a:gd name="connsiteY1" fmla="*/ 169971 h 615192"/>
                      <a:gd name="connsiteX2" fmla="*/ 796445 w 981878"/>
                      <a:gd name="connsiteY2" fmla="*/ 169304 h 615192"/>
                      <a:gd name="connsiteX3" fmla="*/ 796822 w 981878"/>
                      <a:gd name="connsiteY3" fmla="*/ 169304 h 615192"/>
                      <a:gd name="connsiteX4" fmla="*/ 716159 w 981878"/>
                      <a:gd name="connsiteY4" fmla="*/ 55290 h 615192"/>
                      <a:gd name="connsiteX5" fmla="*/ 716065 w 981878"/>
                      <a:gd name="connsiteY5" fmla="*/ 55194 h 615192"/>
                      <a:gd name="connsiteX6" fmla="*/ 715216 w 981878"/>
                      <a:gd name="connsiteY6" fmla="*/ 54432 h 615192"/>
                      <a:gd name="connsiteX7" fmla="*/ 683705 w 981878"/>
                      <a:gd name="connsiteY7" fmla="*/ 31668 h 615192"/>
                      <a:gd name="connsiteX8" fmla="*/ 579645 w 981878"/>
                      <a:gd name="connsiteY8" fmla="*/ 2807 h 615192"/>
                      <a:gd name="connsiteX9" fmla="*/ 499831 w 981878"/>
                      <a:gd name="connsiteY9" fmla="*/ 1188 h 615192"/>
                      <a:gd name="connsiteX10" fmla="*/ 284918 w 981878"/>
                      <a:gd name="connsiteY10" fmla="*/ 93961 h 615192"/>
                      <a:gd name="connsiteX11" fmla="*/ 118214 w 981878"/>
                      <a:gd name="connsiteY11" fmla="*/ 121393 h 615192"/>
                      <a:gd name="connsiteX12" fmla="*/ 116422 w 981878"/>
                      <a:gd name="connsiteY12" fmla="*/ 122536 h 615192"/>
                      <a:gd name="connsiteX13" fmla="*/ 108214 w 981878"/>
                      <a:gd name="connsiteY13" fmla="*/ 127870 h 615192"/>
                      <a:gd name="connsiteX14" fmla="*/ 104346 w 981878"/>
                      <a:gd name="connsiteY14" fmla="*/ 130537 h 615192"/>
                      <a:gd name="connsiteX15" fmla="*/ 97836 w 981878"/>
                      <a:gd name="connsiteY15" fmla="*/ 135300 h 615192"/>
                      <a:gd name="connsiteX16" fmla="*/ 94251 w 981878"/>
                      <a:gd name="connsiteY16" fmla="*/ 138062 h 615192"/>
                      <a:gd name="connsiteX17" fmla="*/ 86232 w 981878"/>
                      <a:gd name="connsiteY17" fmla="*/ 144729 h 615192"/>
                      <a:gd name="connsiteX18" fmla="*/ 85194 w 981878"/>
                      <a:gd name="connsiteY18" fmla="*/ 145587 h 615192"/>
                      <a:gd name="connsiteX19" fmla="*/ 286 w 981878"/>
                      <a:gd name="connsiteY19" fmla="*/ 340468 h 615192"/>
                      <a:gd name="connsiteX20" fmla="*/ 234350 w 981878"/>
                      <a:gd name="connsiteY20" fmla="*/ 535254 h 615192"/>
                      <a:gd name="connsiteX21" fmla="*/ 240294 w 981878"/>
                      <a:gd name="connsiteY21" fmla="*/ 535254 h 615192"/>
                      <a:gd name="connsiteX22" fmla="*/ 272087 w 981878"/>
                      <a:gd name="connsiteY22" fmla="*/ 539160 h 615192"/>
                      <a:gd name="connsiteX23" fmla="*/ 412658 w 981878"/>
                      <a:gd name="connsiteY23" fmla="*/ 580593 h 615192"/>
                      <a:gd name="connsiteX24" fmla="*/ 790973 w 981878"/>
                      <a:gd name="connsiteY24" fmla="*/ 523634 h 615192"/>
                      <a:gd name="connsiteX25" fmla="*/ 794275 w 981878"/>
                      <a:gd name="connsiteY25" fmla="*/ 519919 h 615192"/>
                      <a:gd name="connsiteX26" fmla="*/ 796728 w 981878"/>
                      <a:gd name="connsiteY26" fmla="*/ 517157 h 615192"/>
                      <a:gd name="connsiteX27" fmla="*/ 823616 w 981878"/>
                      <a:gd name="connsiteY27" fmla="*/ 478581 h 615192"/>
                      <a:gd name="connsiteX28" fmla="*/ 826352 w 981878"/>
                      <a:gd name="connsiteY28" fmla="*/ 473342 h 615192"/>
                      <a:gd name="connsiteX29" fmla="*/ 965413 w 981878"/>
                      <a:gd name="connsiteY29" fmla="*/ 399333 h 615192"/>
                      <a:gd name="connsiteX30" fmla="*/ 979942 w 981878"/>
                      <a:gd name="connsiteY30" fmla="*/ 313989 h 6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1878" h="615192">
                        <a:moveTo>
                          <a:pt x="980036" y="313893"/>
                        </a:moveTo>
                        <a:cubicBezTo>
                          <a:pt x="965413" y="222739"/>
                          <a:pt x="891259" y="178543"/>
                          <a:pt x="803332" y="169971"/>
                        </a:cubicBezTo>
                        <a:cubicBezTo>
                          <a:pt x="801068" y="169780"/>
                          <a:pt x="798804" y="169494"/>
                          <a:pt x="796445" y="169304"/>
                        </a:cubicBezTo>
                        <a:lnTo>
                          <a:pt x="796822" y="169304"/>
                        </a:lnTo>
                        <a:cubicBezTo>
                          <a:pt x="796822" y="169304"/>
                          <a:pt x="773425" y="104724"/>
                          <a:pt x="716159" y="55290"/>
                        </a:cubicBezTo>
                        <a:cubicBezTo>
                          <a:pt x="716159" y="55290"/>
                          <a:pt x="716159" y="55290"/>
                          <a:pt x="716065" y="55194"/>
                        </a:cubicBezTo>
                        <a:cubicBezTo>
                          <a:pt x="715782" y="54909"/>
                          <a:pt x="715499" y="54718"/>
                          <a:pt x="715216" y="54432"/>
                        </a:cubicBezTo>
                        <a:cubicBezTo>
                          <a:pt x="704932" y="45479"/>
                          <a:pt x="694460" y="37954"/>
                          <a:pt x="683705" y="31668"/>
                        </a:cubicBezTo>
                        <a:cubicBezTo>
                          <a:pt x="657572" y="18237"/>
                          <a:pt x="621156" y="7569"/>
                          <a:pt x="579645" y="2807"/>
                        </a:cubicBezTo>
                        <a:cubicBezTo>
                          <a:pt x="554456" y="-146"/>
                          <a:pt x="527473" y="-908"/>
                          <a:pt x="499831" y="1188"/>
                        </a:cubicBezTo>
                        <a:cubicBezTo>
                          <a:pt x="424828" y="6712"/>
                          <a:pt x="345109" y="33096"/>
                          <a:pt x="284918" y="93961"/>
                        </a:cubicBezTo>
                        <a:cubicBezTo>
                          <a:pt x="220859" y="81198"/>
                          <a:pt x="163970" y="93771"/>
                          <a:pt x="118214" y="121393"/>
                        </a:cubicBezTo>
                        <a:cubicBezTo>
                          <a:pt x="117648" y="121774"/>
                          <a:pt x="116988" y="122155"/>
                          <a:pt x="116422" y="122536"/>
                        </a:cubicBezTo>
                        <a:cubicBezTo>
                          <a:pt x="113591" y="124251"/>
                          <a:pt x="110855" y="126060"/>
                          <a:pt x="108214" y="127870"/>
                        </a:cubicBezTo>
                        <a:cubicBezTo>
                          <a:pt x="106893" y="128727"/>
                          <a:pt x="105666" y="129680"/>
                          <a:pt x="104346" y="130537"/>
                        </a:cubicBezTo>
                        <a:cubicBezTo>
                          <a:pt x="102176" y="132061"/>
                          <a:pt x="100006" y="133680"/>
                          <a:pt x="97836" y="135300"/>
                        </a:cubicBezTo>
                        <a:cubicBezTo>
                          <a:pt x="96610" y="136157"/>
                          <a:pt x="95477" y="137109"/>
                          <a:pt x="94251" y="138062"/>
                        </a:cubicBezTo>
                        <a:cubicBezTo>
                          <a:pt x="91515" y="140253"/>
                          <a:pt x="88873" y="142443"/>
                          <a:pt x="86232" y="144729"/>
                        </a:cubicBezTo>
                        <a:cubicBezTo>
                          <a:pt x="85854" y="145015"/>
                          <a:pt x="85571" y="145301"/>
                          <a:pt x="85194" y="145587"/>
                        </a:cubicBezTo>
                        <a:cubicBezTo>
                          <a:pt x="28683" y="194831"/>
                          <a:pt x="-3394" y="269412"/>
                          <a:pt x="286" y="340468"/>
                        </a:cubicBezTo>
                        <a:cubicBezTo>
                          <a:pt x="7173" y="474390"/>
                          <a:pt x="151895" y="557829"/>
                          <a:pt x="234350" y="535254"/>
                        </a:cubicBezTo>
                        <a:cubicBezTo>
                          <a:pt x="236331" y="534683"/>
                          <a:pt x="238407" y="535254"/>
                          <a:pt x="240294" y="535254"/>
                        </a:cubicBezTo>
                        <a:cubicBezTo>
                          <a:pt x="246898" y="539255"/>
                          <a:pt x="272087" y="539160"/>
                          <a:pt x="272087" y="539160"/>
                        </a:cubicBezTo>
                        <a:cubicBezTo>
                          <a:pt x="302277" y="573545"/>
                          <a:pt x="341429" y="591547"/>
                          <a:pt x="412658" y="580593"/>
                        </a:cubicBezTo>
                        <a:cubicBezTo>
                          <a:pt x="553040" y="650031"/>
                          <a:pt x="711725" y="606692"/>
                          <a:pt x="790973" y="523634"/>
                        </a:cubicBezTo>
                        <a:cubicBezTo>
                          <a:pt x="792105" y="522396"/>
                          <a:pt x="793237" y="521157"/>
                          <a:pt x="794275" y="519919"/>
                        </a:cubicBezTo>
                        <a:cubicBezTo>
                          <a:pt x="795124" y="518967"/>
                          <a:pt x="795973" y="518109"/>
                          <a:pt x="796728" y="517157"/>
                        </a:cubicBezTo>
                        <a:cubicBezTo>
                          <a:pt x="807011" y="504965"/>
                          <a:pt x="815974" y="492011"/>
                          <a:pt x="823616" y="478581"/>
                        </a:cubicBezTo>
                        <a:cubicBezTo>
                          <a:pt x="824559" y="476866"/>
                          <a:pt x="825502" y="475056"/>
                          <a:pt x="826352" y="473342"/>
                        </a:cubicBezTo>
                        <a:cubicBezTo>
                          <a:pt x="882486" y="469151"/>
                          <a:pt x="938148" y="443910"/>
                          <a:pt x="965413" y="399333"/>
                        </a:cubicBezTo>
                        <a:cubicBezTo>
                          <a:pt x="979187" y="375996"/>
                          <a:pt x="985319" y="347421"/>
                          <a:pt x="979942" y="313989"/>
                        </a:cubicBezTo>
                        <a:close/>
                      </a:path>
                    </a:pathLst>
                  </a:custGeom>
                  <a:solidFill>
                    <a:srgbClr val="236BF5"/>
                  </a:solidFill>
                  <a:ln w="94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575757"/>
                      </a:solidFill>
                      <a:effectLst/>
                      <a:uLnTx/>
                      <a:uFillTx/>
                      <a:ea typeface="+mn-ea"/>
                      <a:cs typeface="+mn-cs"/>
                    </a:endParaRPr>
                  </a:p>
                </p:txBody>
              </p:sp>
              <p:sp>
                <p:nvSpPr>
                  <p:cNvPr id="604" name="Freeform 69">
                    <a:extLst>
                      <a:ext uri="{FF2B5EF4-FFF2-40B4-BE49-F238E27FC236}">
                        <a16:creationId xmlns:a16="http://schemas.microsoft.com/office/drawing/2014/main" id="{B3BBDC51-E777-2A77-BF25-C6179F91030B}"/>
                      </a:ext>
                    </a:extLst>
                  </p:cNvPr>
                  <p:cNvSpPr/>
                  <p:nvPr/>
                </p:nvSpPr>
                <p:spPr>
                  <a:xfrm>
                    <a:off x="7164069" y="5244930"/>
                    <a:ext cx="635148" cy="486452"/>
                  </a:xfrm>
                  <a:custGeom>
                    <a:avLst/>
                    <a:gdLst>
                      <a:gd name="connsiteX0" fmla="*/ 624267 w 635148"/>
                      <a:gd name="connsiteY0" fmla="*/ 250613 h 486452"/>
                      <a:gd name="connsiteX1" fmla="*/ 244914 w 635148"/>
                      <a:gd name="connsiteY1" fmla="*/ 247374 h 486452"/>
                      <a:gd name="connsiteX2" fmla="*/ 556057 w 635148"/>
                      <a:gd name="connsiteY2" fmla="*/ 116691 h 486452"/>
                      <a:gd name="connsiteX3" fmla="*/ 556434 w 635148"/>
                      <a:gd name="connsiteY3" fmla="*/ 116691 h 486452"/>
                      <a:gd name="connsiteX4" fmla="*/ 475771 w 635148"/>
                      <a:gd name="connsiteY4" fmla="*/ 2677 h 486452"/>
                      <a:gd name="connsiteX5" fmla="*/ 475677 w 635148"/>
                      <a:gd name="connsiteY5" fmla="*/ 2582 h 486452"/>
                      <a:gd name="connsiteX6" fmla="*/ 184157 w 635148"/>
                      <a:gd name="connsiteY6" fmla="*/ 96308 h 486452"/>
                      <a:gd name="connsiteX7" fmla="*/ 197837 w 635148"/>
                      <a:gd name="connsiteY7" fmla="*/ 102213 h 486452"/>
                      <a:gd name="connsiteX8" fmla="*/ 395108 w 635148"/>
                      <a:gd name="connsiteY8" fmla="*/ 81544 h 486452"/>
                      <a:gd name="connsiteX9" fmla="*/ 0 w 635148"/>
                      <a:gd name="connsiteY9" fmla="*/ 482547 h 486452"/>
                      <a:gd name="connsiteX10" fmla="*/ 31794 w 635148"/>
                      <a:gd name="connsiteY10" fmla="*/ 486452 h 486452"/>
                      <a:gd name="connsiteX11" fmla="*/ 502942 w 635148"/>
                      <a:gd name="connsiteY11" fmla="*/ 338243 h 486452"/>
                      <a:gd name="connsiteX12" fmla="*/ 624361 w 635148"/>
                      <a:gd name="connsiteY12" fmla="*/ 250613 h 48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148" h="486452">
                        <a:moveTo>
                          <a:pt x="624267" y="250613"/>
                        </a:moveTo>
                        <a:cubicBezTo>
                          <a:pt x="510678" y="120311"/>
                          <a:pt x="254065" y="237659"/>
                          <a:pt x="244914" y="247374"/>
                        </a:cubicBezTo>
                        <a:cubicBezTo>
                          <a:pt x="301425" y="160125"/>
                          <a:pt x="439543" y="108119"/>
                          <a:pt x="556057" y="116691"/>
                        </a:cubicBezTo>
                        <a:lnTo>
                          <a:pt x="556434" y="116691"/>
                        </a:lnTo>
                        <a:cubicBezTo>
                          <a:pt x="556434" y="116691"/>
                          <a:pt x="533037" y="52112"/>
                          <a:pt x="475771" y="2677"/>
                        </a:cubicBezTo>
                        <a:cubicBezTo>
                          <a:pt x="475771" y="2677"/>
                          <a:pt x="475771" y="2677"/>
                          <a:pt x="475677" y="2582"/>
                        </a:cubicBezTo>
                        <a:cubicBezTo>
                          <a:pt x="392466" y="-9705"/>
                          <a:pt x="295199" y="21918"/>
                          <a:pt x="184157" y="96308"/>
                        </a:cubicBezTo>
                        <a:cubicBezTo>
                          <a:pt x="184157" y="96308"/>
                          <a:pt x="197177" y="102594"/>
                          <a:pt x="197837" y="102213"/>
                        </a:cubicBezTo>
                        <a:cubicBezTo>
                          <a:pt x="313218" y="51921"/>
                          <a:pt x="395768" y="81354"/>
                          <a:pt x="395108" y="81544"/>
                        </a:cubicBezTo>
                        <a:cubicBezTo>
                          <a:pt x="92833" y="188129"/>
                          <a:pt x="18397" y="394059"/>
                          <a:pt x="0" y="482547"/>
                        </a:cubicBezTo>
                        <a:cubicBezTo>
                          <a:pt x="6604" y="486547"/>
                          <a:pt x="31794" y="486452"/>
                          <a:pt x="31794" y="486452"/>
                        </a:cubicBezTo>
                        <a:cubicBezTo>
                          <a:pt x="92739" y="407204"/>
                          <a:pt x="277462" y="264710"/>
                          <a:pt x="502942" y="338243"/>
                        </a:cubicBezTo>
                        <a:cubicBezTo>
                          <a:pt x="623323" y="377486"/>
                          <a:pt x="654645" y="285189"/>
                          <a:pt x="624361" y="250613"/>
                        </a:cubicBezTo>
                        <a:close/>
                      </a:path>
                    </a:pathLst>
                  </a:custGeom>
                  <a:solidFill>
                    <a:schemeClr val="tx2">
                      <a:lumMod val="20000"/>
                      <a:lumOff val="80000"/>
                      <a:alpha val="30000"/>
                    </a:schemeClr>
                  </a:solidFill>
                  <a:ln w="94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575757"/>
                      </a:solidFill>
                      <a:effectLst/>
                      <a:uLnTx/>
                      <a:uFillTx/>
                      <a:ea typeface="+mn-ea"/>
                      <a:cs typeface="+mn-cs"/>
                    </a:endParaRPr>
                  </a:p>
                </p:txBody>
              </p:sp>
            </p:grpSp>
            <p:sp>
              <p:nvSpPr>
                <p:cNvPr id="602" name="TextBox 601">
                  <a:extLst>
                    <a:ext uri="{FF2B5EF4-FFF2-40B4-BE49-F238E27FC236}">
                      <a16:creationId xmlns:a16="http://schemas.microsoft.com/office/drawing/2014/main" id="{D8AD05F8-5887-2486-DDDD-ED26B443B18F}"/>
                    </a:ext>
                  </a:extLst>
                </p:cNvPr>
                <p:cNvSpPr txBox="1"/>
                <p:nvPr/>
              </p:nvSpPr>
              <p:spPr>
                <a:xfrm>
                  <a:off x="5716376" y="3857604"/>
                  <a:ext cx="1070272" cy="4056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ea typeface="+mn-ea"/>
                      <a:cs typeface="+mn-cs"/>
                    </a:rPr>
                    <a:t>Zero Trust Exchange</a:t>
                  </a:r>
                </a:p>
              </p:txBody>
            </p:sp>
          </p:grpSp>
          <p:sp>
            <p:nvSpPr>
              <p:cNvPr id="597" name="Google Shape;471;p8">
                <a:extLst>
                  <a:ext uri="{FF2B5EF4-FFF2-40B4-BE49-F238E27FC236}">
                    <a16:creationId xmlns:a16="http://schemas.microsoft.com/office/drawing/2014/main" id="{1D0B7B2A-3C3A-182E-43B4-A6F3CAC2AE3E}"/>
                  </a:ext>
                </a:extLst>
              </p:cNvPr>
              <p:cNvSpPr>
                <a:spLocks noChangeAspect="1"/>
              </p:cNvSpPr>
              <p:nvPr/>
            </p:nvSpPr>
            <p:spPr>
              <a:xfrm>
                <a:off x="9085467" y="3149962"/>
                <a:ext cx="570118" cy="396837"/>
              </a:xfrm>
              <a:custGeom>
                <a:avLst/>
                <a:gdLst/>
                <a:ahLst/>
                <a:cxnLst/>
                <a:rect l="l" t="t" r="r" b="b"/>
                <a:pathLst>
                  <a:path w="682466" h="477678" extrusionOk="0">
                    <a:moveTo>
                      <a:pt x="511778" y="477679"/>
                    </a:moveTo>
                    <a:lnTo>
                      <a:pt x="136493" y="477679"/>
                    </a:lnTo>
                    <a:cubicBezTo>
                      <a:pt x="61246" y="477679"/>
                      <a:pt x="0" y="416433"/>
                      <a:pt x="0" y="341186"/>
                    </a:cubicBezTo>
                    <a:cubicBezTo>
                      <a:pt x="0" y="277654"/>
                      <a:pt x="43529" y="224219"/>
                      <a:pt x="102394" y="208978"/>
                    </a:cubicBezTo>
                    <a:cubicBezTo>
                      <a:pt x="102394" y="207550"/>
                      <a:pt x="102394" y="206121"/>
                      <a:pt x="102394" y="204692"/>
                    </a:cubicBezTo>
                    <a:cubicBezTo>
                      <a:pt x="102394" y="91821"/>
                      <a:pt x="194215" y="0"/>
                      <a:pt x="307086" y="0"/>
                    </a:cubicBezTo>
                    <a:cubicBezTo>
                      <a:pt x="395383" y="0"/>
                      <a:pt x="471678" y="55912"/>
                      <a:pt x="499872" y="136970"/>
                    </a:cubicBezTo>
                    <a:cubicBezTo>
                      <a:pt x="600265" y="128588"/>
                      <a:pt x="682466" y="209074"/>
                      <a:pt x="682466" y="307086"/>
                    </a:cubicBezTo>
                    <a:cubicBezTo>
                      <a:pt x="682466" y="405098"/>
                      <a:pt x="605885" y="477679"/>
                      <a:pt x="511873" y="477679"/>
                    </a:cubicBezTo>
                    <a:close/>
                  </a:path>
                </a:pathLst>
              </a:custGeom>
              <a:solidFill>
                <a:schemeClr val="bg1"/>
              </a:solidFill>
              <a:ln w="12700">
                <a:solidFill>
                  <a:schemeClr val="bg1">
                    <a:lumMod val="50000"/>
                  </a:schemeClr>
                </a:solid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ea typeface="Arial"/>
                  <a:cs typeface="Arial"/>
                  <a:sym typeface="Arial"/>
                </a:endParaRPr>
              </a:p>
            </p:txBody>
          </p:sp>
          <p:sp>
            <p:nvSpPr>
              <p:cNvPr id="598" name="TextBox 597">
                <a:extLst>
                  <a:ext uri="{FF2B5EF4-FFF2-40B4-BE49-F238E27FC236}">
                    <a16:creationId xmlns:a16="http://schemas.microsoft.com/office/drawing/2014/main" id="{3A6BAE3C-E7C9-E2A4-3D50-762A26343322}"/>
                  </a:ext>
                </a:extLst>
              </p:cNvPr>
              <p:cNvSpPr txBox="1"/>
              <p:nvPr/>
            </p:nvSpPr>
            <p:spPr>
              <a:xfrm>
                <a:off x="9094859" y="3230630"/>
                <a:ext cx="543492" cy="338554"/>
              </a:xfrm>
              <a:prstGeom prst="rect">
                <a:avLst/>
              </a:prstGeom>
              <a:noFill/>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Internet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ea typeface="+mn-ea"/>
                    <a:cs typeface="+mn-cs"/>
                    <a:sym typeface="Arial"/>
                  </a:rPr>
                  <a:t>SaaS</a:t>
                </a:r>
              </a:p>
            </p:txBody>
          </p:sp>
          <p:sp>
            <p:nvSpPr>
              <p:cNvPr id="600" name="TextBox 599">
                <a:extLst>
                  <a:ext uri="{FF2B5EF4-FFF2-40B4-BE49-F238E27FC236}">
                    <a16:creationId xmlns:a16="http://schemas.microsoft.com/office/drawing/2014/main" id="{0F933AFA-EF69-6774-456F-78B1DC6A3D5C}"/>
                  </a:ext>
                </a:extLst>
              </p:cNvPr>
              <p:cNvSpPr txBox="1"/>
              <p:nvPr/>
            </p:nvSpPr>
            <p:spPr>
              <a:xfrm>
                <a:off x="7610475" y="2876384"/>
                <a:ext cx="353084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75757"/>
                  </a:solidFill>
                  <a:effectLst/>
                  <a:uLnTx/>
                  <a:uFillTx/>
                  <a:ea typeface="+mn-ea"/>
                  <a:cs typeface="+mn-cs"/>
                </a:endParaRPr>
              </a:p>
            </p:txBody>
          </p:sp>
        </p:grpSp>
      </p:grpSp>
      <p:sp>
        <p:nvSpPr>
          <p:cNvPr id="619" name="Rounded Rectangle 618">
            <a:extLst>
              <a:ext uri="{FF2B5EF4-FFF2-40B4-BE49-F238E27FC236}">
                <a16:creationId xmlns:a16="http://schemas.microsoft.com/office/drawing/2014/main" id="{FF379F14-C17C-14B8-D57B-B739DFDBD424}"/>
              </a:ext>
            </a:extLst>
          </p:cNvPr>
          <p:cNvSpPr/>
          <p:nvPr/>
        </p:nvSpPr>
        <p:spPr>
          <a:xfrm>
            <a:off x="2037136" y="3553852"/>
            <a:ext cx="1581272" cy="161780"/>
          </a:xfrm>
          <a:prstGeom prst="roundRect">
            <a:avLst/>
          </a:prstGeom>
          <a:gradFill>
            <a:gsLst>
              <a:gs pos="0">
                <a:schemeClr val="bg1">
                  <a:lumMod val="85000"/>
                  <a:alpha val="75000"/>
                </a:schemeClr>
              </a:gs>
              <a:gs pos="100000">
                <a:schemeClr val="bg1">
                  <a:lumMod val="85000"/>
                  <a:alpha val="74617"/>
                </a:schemeClr>
              </a:gs>
              <a:gs pos="5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2"/>
                </a:solidFill>
                <a:effectLst/>
                <a:uLnTx/>
                <a:uFillTx/>
                <a:ea typeface="+mn-ea"/>
                <a:cs typeface="+mn-cs"/>
              </a:rPr>
              <a:t>Cloud Services</a:t>
            </a:r>
            <a:endParaRPr kumimoji="0" lang="en-US" sz="400" b="0" i="0" u="none" strike="noStrike" kern="1200" cap="none" spc="0" normalizeH="0" baseline="0" noProof="0">
              <a:ln>
                <a:noFill/>
              </a:ln>
              <a:solidFill>
                <a:schemeClr val="tx2"/>
              </a:solidFill>
              <a:effectLst/>
              <a:uLnTx/>
              <a:uFillTx/>
              <a:ea typeface="+mn-ea"/>
              <a:cs typeface="+mn-cs"/>
            </a:endParaRPr>
          </a:p>
        </p:txBody>
      </p:sp>
      <p:sp>
        <p:nvSpPr>
          <p:cNvPr id="620" name="TextBox 619">
            <a:extLst>
              <a:ext uri="{FF2B5EF4-FFF2-40B4-BE49-F238E27FC236}">
                <a16:creationId xmlns:a16="http://schemas.microsoft.com/office/drawing/2014/main" id="{628DBCA8-A990-2A94-39CB-C524FDBFAD3E}"/>
              </a:ext>
            </a:extLst>
          </p:cNvPr>
          <p:cNvSpPr txBox="1"/>
          <p:nvPr/>
        </p:nvSpPr>
        <p:spPr>
          <a:xfrm>
            <a:off x="1541161" y="5741056"/>
            <a:ext cx="2539454" cy="230832"/>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a:ln>
                  <a:noFill/>
                </a:ln>
                <a:solidFill>
                  <a:schemeClr val="tx2"/>
                </a:solidFill>
                <a:effectLst/>
                <a:uLnTx/>
                <a:uFillTx/>
                <a:ea typeface="+mn-ea"/>
                <a:cs typeface="+mn-cs"/>
              </a:rPr>
              <a:t>Secure the network with perimeter firewalls</a:t>
            </a:r>
          </a:p>
        </p:txBody>
      </p:sp>
      <p:sp>
        <p:nvSpPr>
          <p:cNvPr id="557" name="Right Arrow 556">
            <a:extLst>
              <a:ext uri="{FF2B5EF4-FFF2-40B4-BE49-F238E27FC236}">
                <a16:creationId xmlns:a16="http://schemas.microsoft.com/office/drawing/2014/main" id="{51123677-3612-9D7B-8D36-71A861BE84AF}"/>
              </a:ext>
            </a:extLst>
          </p:cNvPr>
          <p:cNvSpPr/>
          <p:nvPr/>
        </p:nvSpPr>
        <p:spPr>
          <a:xfrm>
            <a:off x="5429429" y="4386765"/>
            <a:ext cx="1355521" cy="442577"/>
          </a:xfrm>
          <a:prstGeom prst="rightArrow">
            <a:avLst>
              <a:gd name="adj1" fmla="val 50000"/>
              <a:gd name="adj2" fmla="val 44435"/>
            </a:avLst>
          </a:prstGeom>
          <a:gradFill>
            <a:gsLst>
              <a:gs pos="0">
                <a:schemeClr val="bg1">
                  <a:lumMod val="85000"/>
                  <a:alpha val="75000"/>
                </a:schemeClr>
              </a:gs>
              <a:gs pos="100000">
                <a:schemeClr val="accent1">
                  <a:alpha val="28000"/>
                </a:schemeClr>
              </a:gs>
              <a:gs pos="55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nvGrpSpPr>
          <p:cNvPr id="553" name="Group 552">
            <a:extLst>
              <a:ext uri="{FF2B5EF4-FFF2-40B4-BE49-F238E27FC236}">
                <a16:creationId xmlns:a16="http://schemas.microsoft.com/office/drawing/2014/main" id="{16823C4D-6C65-9D69-9CBB-DBD1B4040401}"/>
              </a:ext>
            </a:extLst>
          </p:cNvPr>
          <p:cNvGrpSpPr/>
          <p:nvPr/>
        </p:nvGrpSpPr>
        <p:grpSpPr>
          <a:xfrm>
            <a:off x="2071388" y="1850789"/>
            <a:ext cx="8046720" cy="346446"/>
            <a:chOff x="2078703" y="1827238"/>
            <a:chExt cx="8046720" cy="346446"/>
          </a:xfrm>
        </p:grpSpPr>
        <p:sp>
          <p:nvSpPr>
            <p:cNvPr id="551" name="Round Same Side Corner Rectangle 550">
              <a:extLst>
                <a:ext uri="{FF2B5EF4-FFF2-40B4-BE49-F238E27FC236}">
                  <a16:creationId xmlns:a16="http://schemas.microsoft.com/office/drawing/2014/main" id="{4052D367-E25C-EDEC-803D-4E08F5C72D38}"/>
                </a:ext>
              </a:extLst>
            </p:cNvPr>
            <p:cNvSpPr/>
            <p:nvPr/>
          </p:nvSpPr>
          <p:spPr>
            <a:xfrm rot="10800000">
              <a:off x="2078703" y="1827238"/>
              <a:ext cx="8046720" cy="346446"/>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9" name="TextBox 8">
              <a:extLst>
                <a:ext uri="{FF2B5EF4-FFF2-40B4-BE49-F238E27FC236}">
                  <a16:creationId xmlns:a16="http://schemas.microsoft.com/office/drawing/2014/main" id="{F8EA7ABB-0953-5DC3-99CA-B12129DF987D}"/>
                </a:ext>
              </a:extLst>
            </p:cNvPr>
            <p:cNvSpPr txBox="1"/>
            <p:nvPr/>
          </p:nvSpPr>
          <p:spPr>
            <a:xfrm>
              <a:off x="3072865" y="1874516"/>
              <a:ext cx="605904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ea typeface="+mn-ea"/>
                  <a:cs typeface="+mn-cs"/>
                </a:rPr>
                <a:t>But traditional network and security architectures become a liability. </a:t>
              </a:r>
            </a:p>
          </p:txBody>
        </p:sp>
      </p:grpSp>
      <p:pic>
        <p:nvPicPr>
          <p:cNvPr id="561" name="Graphic 560">
            <a:extLst>
              <a:ext uri="{FF2B5EF4-FFF2-40B4-BE49-F238E27FC236}">
                <a16:creationId xmlns:a16="http://schemas.microsoft.com/office/drawing/2014/main" id="{321CDA4F-54C2-415B-C99E-60962C2B5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2847" y="1136047"/>
            <a:ext cx="440462" cy="440462"/>
          </a:xfrm>
          <a:prstGeom prst="rect">
            <a:avLst/>
          </a:prstGeom>
        </p:spPr>
      </p:pic>
    </p:spTree>
    <p:extLst>
      <p:ext uri="{BB962C8B-B14F-4D97-AF65-F5344CB8AC3E}">
        <p14:creationId xmlns:p14="http://schemas.microsoft.com/office/powerpoint/2010/main" val="28737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500"/>
                                        <p:tgtEl>
                                          <p:spTgt spid="553"/>
                                        </p:tgtEl>
                                        <p:attrNameLst>
                                          <p:attrName>ppt_y</p:attrName>
                                        </p:attrNameLst>
                                      </p:cBhvr>
                                      <p:tavLst>
                                        <p:tav tm="0">
                                          <p:val>
                                            <p:strVal val="#ppt_y-#ppt_h*1.125000"/>
                                          </p:val>
                                        </p:tav>
                                        <p:tav tm="100000">
                                          <p:val>
                                            <p:strVal val="#ppt_y"/>
                                          </p:val>
                                        </p:tav>
                                      </p:tavLst>
                                    </p:anim>
                                    <p:animEffect transition="in" filter="wipe(down)">
                                      <p:cBhvr>
                                        <p:cTn id="8" dur="500"/>
                                        <p:tgtEl>
                                          <p:spTgt spid="553"/>
                                        </p:tgtEl>
                                      </p:cBhvr>
                                    </p:animEffect>
                                  </p:childTnLst>
                                </p:cTn>
                              </p:par>
                            </p:childTnLst>
                          </p:cTn>
                        </p:par>
                        <p:par>
                          <p:cTn id="9" fill="hold">
                            <p:stCondLst>
                              <p:cond delay="500"/>
                            </p:stCondLst>
                            <p:childTnLst>
                              <p:par>
                                <p:cTn id="10" presetID="10" presetClass="entr" presetSubtype="0" fill="hold" grpId="0" nodeType="afterEffect">
                                  <p:stCondLst>
                                    <p:cond delay="450"/>
                                  </p:stCondLst>
                                  <p:childTnLst>
                                    <p:set>
                                      <p:cBhvr>
                                        <p:cTn id="11" dur="1" fill="hold">
                                          <p:stCondLst>
                                            <p:cond delay="0"/>
                                          </p:stCondLst>
                                        </p:cTn>
                                        <p:tgtEl>
                                          <p:spTgt spid="393"/>
                                        </p:tgtEl>
                                        <p:attrNameLst>
                                          <p:attrName>style.visibility</p:attrName>
                                        </p:attrNameLst>
                                      </p:cBhvr>
                                      <p:to>
                                        <p:strVal val="visible"/>
                                      </p:to>
                                    </p:set>
                                    <p:animEffect transition="in" filter="fade">
                                      <p:cBhvr>
                                        <p:cTn id="12" dur="1000"/>
                                        <p:tgtEl>
                                          <p:spTgt spid="393"/>
                                        </p:tgtEl>
                                      </p:cBhvr>
                                    </p:animEffect>
                                  </p:childTnLst>
                                </p:cTn>
                              </p:par>
                            </p:childTnLst>
                          </p:cTn>
                        </p:par>
                        <p:par>
                          <p:cTn id="13" fill="hold">
                            <p:stCondLst>
                              <p:cond delay="1950"/>
                            </p:stCondLst>
                            <p:childTnLst>
                              <p:par>
                                <p:cTn id="14" presetID="10" presetClass="entr" presetSubtype="0" fill="hold" nodeType="afterEffect">
                                  <p:stCondLst>
                                    <p:cond delay="450"/>
                                  </p:stCondLst>
                                  <p:childTnLst>
                                    <p:set>
                                      <p:cBhvr>
                                        <p:cTn id="15" dur="1" fill="hold">
                                          <p:stCondLst>
                                            <p:cond delay="0"/>
                                          </p:stCondLst>
                                        </p:cTn>
                                        <p:tgtEl>
                                          <p:spTgt spid="516"/>
                                        </p:tgtEl>
                                        <p:attrNameLst>
                                          <p:attrName>style.visibility</p:attrName>
                                        </p:attrNameLst>
                                      </p:cBhvr>
                                      <p:to>
                                        <p:strVal val="visible"/>
                                      </p:to>
                                    </p:set>
                                    <p:animEffect transition="in" filter="fade">
                                      <p:cBhvr>
                                        <p:cTn id="16" dur="1000"/>
                                        <p:tgtEl>
                                          <p:spTgt spid="516"/>
                                        </p:tgtEl>
                                      </p:cBhvr>
                                    </p:animEffect>
                                  </p:childTnLst>
                                </p:cTn>
                              </p:par>
                            </p:childTnLst>
                          </p:cTn>
                        </p:par>
                        <p:par>
                          <p:cTn id="17" fill="hold">
                            <p:stCondLst>
                              <p:cond delay="3400"/>
                            </p:stCondLst>
                            <p:childTnLst>
                              <p:par>
                                <p:cTn id="18" presetID="10" presetClass="entr" presetSubtype="0" fill="hold" grpId="0" nodeType="afterEffect">
                                  <p:stCondLst>
                                    <p:cond delay="45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4850"/>
                            </p:stCondLst>
                            <p:childTnLst>
                              <p:par>
                                <p:cTn id="22" presetID="10" presetClass="entr" presetSubtype="0" fill="hold" grpId="0" nodeType="afterEffect">
                                  <p:stCondLst>
                                    <p:cond delay="450"/>
                                  </p:stCondLst>
                                  <p:childTnLst>
                                    <p:set>
                                      <p:cBhvr>
                                        <p:cTn id="23" dur="1" fill="hold">
                                          <p:stCondLst>
                                            <p:cond delay="0"/>
                                          </p:stCondLst>
                                        </p:cTn>
                                        <p:tgtEl>
                                          <p:spTgt spid="559"/>
                                        </p:tgtEl>
                                        <p:attrNameLst>
                                          <p:attrName>style.visibility</p:attrName>
                                        </p:attrNameLst>
                                      </p:cBhvr>
                                      <p:to>
                                        <p:strVal val="visible"/>
                                      </p:to>
                                    </p:set>
                                    <p:animEffect transition="in" filter="fade">
                                      <p:cBhvr>
                                        <p:cTn id="24" dur="1000"/>
                                        <p:tgtEl>
                                          <p:spTgt spid="55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500"/>
                            </p:stCondLst>
                            <p:childTnLst>
                              <p:par>
                                <p:cTn id="31" presetID="22" presetClass="entr" presetSubtype="2" fill="hold" nodeType="afterEffect">
                                  <p:stCondLst>
                                    <p:cond delay="35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1000"/>
                                        <p:tgtEl>
                                          <p:spTgt spid="31"/>
                                        </p:tgtEl>
                                      </p:cBhvr>
                                    </p:animEffect>
                                  </p:childTnLst>
                                </p:cTn>
                              </p:par>
                              <p:par>
                                <p:cTn id="34" presetID="10" presetClass="entr" presetSubtype="0" fill="hold" nodeType="withEffect">
                                  <p:stCondLst>
                                    <p:cond delay="35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childTnLst>
                                </p:cTn>
                              </p:par>
                            </p:childTnLst>
                          </p:cTn>
                        </p:par>
                        <p:par>
                          <p:cTn id="37" fill="hold">
                            <p:stCondLst>
                              <p:cond delay="1850"/>
                            </p:stCondLst>
                            <p:childTnLst>
                              <p:par>
                                <p:cTn id="38" presetID="10" presetClass="entr" presetSubtype="0" fill="hold" nodeType="afterEffect">
                                  <p:stCondLst>
                                    <p:cond delay="35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2700"/>
                            </p:stCondLst>
                            <p:childTnLst>
                              <p:par>
                                <p:cTn id="42" presetID="22" presetClass="entr" presetSubtype="4" fill="hold" nodeType="afterEffect">
                                  <p:stCondLst>
                                    <p:cond delay="35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1000"/>
                                        <p:tgtEl>
                                          <p:spTgt spid="13"/>
                                        </p:tgtEl>
                                      </p:cBhvr>
                                    </p:animEffect>
                                  </p:childTnLst>
                                </p:cTn>
                              </p:par>
                              <p:par>
                                <p:cTn id="45" presetID="10" presetClass="entr" presetSubtype="0" fill="hold" grpId="0" nodeType="withEffect">
                                  <p:stCondLst>
                                    <p:cond delay="350"/>
                                  </p:stCondLst>
                                  <p:childTnLst>
                                    <p:set>
                                      <p:cBhvr>
                                        <p:cTn id="46" dur="1" fill="hold">
                                          <p:stCondLst>
                                            <p:cond delay="0"/>
                                          </p:stCondLst>
                                        </p:cTn>
                                        <p:tgtEl>
                                          <p:spTgt spid="619"/>
                                        </p:tgtEl>
                                        <p:attrNameLst>
                                          <p:attrName>style.visibility</p:attrName>
                                        </p:attrNameLst>
                                      </p:cBhvr>
                                      <p:to>
                                        <p:strVal val="visible"/>
                                      </p:to>
                                    </p:set>
                                    <p:animEffect transition="in" filter="fade">
                                      <p:cBhvr>
                                        <p:cTn id="47" dur="1000"/>
                                        <p:tgtEl>
                                          <p:spTgt spid="619"/>
                                        </p:tgtEl>
                                      </p:cBhvr>
                                    </p:animEffect>
                                  </p:childTnLst>
                                </p:cTn>
                              </p:par>
                            </p:childTnLst>
                          </p:cTn>
                        </p:par>
                        <p:par>
                          <p:cTn id="48" fill="hold">
                            <p:stCondLst>
                              <p:cond delay="4050"/>
                            </p:stCondLst>
                            <p:childTnLst>
                              <p:par>
                                <p:cTn id="49" presetID="10" presetClass="entr" presetSubtype="0" fill="hold" nodeType="afterEffect">
                                  <p:stCondLst>
                                    <p:cond delay="35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4900"/>
                            </p:stCondLst>
                            <p:childTnLst>
                              <p:par>
                                <p:cTn id="53" presetID="22" presetClass="entr" presetSubtype="8" fill="hold" nodeType="afterEffect">
                                  <p:stCondLst>
                                    <p:cond delay="35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1000"/>
                                        <p:tgtEl>
                                          <p:spTgt spid="6"/>
                                        </p:tgtEl>
                                      </p:cBhvr>
                                    </p:animEffect>
                                  </p:childTnLst>
                                </p:cTn>
                              </p:par>
                              <p:par>
                                <p:cTn id="56" presetID="10" presetClass="entr" presetSubtype="0" fill="hold" nodeType="withEffect">
                                  <p:stCondLst>
                                    <p:cond delay="350"/>
                                  </p:stCondLst>
                                  <p:childTnLst>
                                    <p:set>
                                      <p:cBhvr>
                                        <p:cTn id="57" dur="1" fill="hold">
                                          <p:stCondLst>
                                            <p:cond delay="0"/>
                                          </p:stCondLst>
                                        </p:cTn>
                                        <p:tgtEl>
                                          <p:spTgt spid="513"/>
                                        </p:tgtEl>
                                        <p:attrNameLst>
                                          <p:attrName>style.visibility</p:attrName>
                                        </p:attrNameLst>
                                      </p:cBhvr>
                                      <p:to>
                                        <p:strVal val="visible"/>
                                      </p:to>
                                    </p:set>
                                    <p:animEffect transition="in" filter="fade">
                                      <p:cBhvr>
                                        <p:cTn id="58" dur="1000"/>
                                        <p:tgtEl>
                                          <p:spTgt spid="5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0"/>
                                        </p:tgtEl>
                                        <p:attrNameLst>
                                          <p:attrName>style.visibility</p:attrName>
                                        </p:attrNameLst>
                                      </p:cBhvr>
                                      <p:to>
                                        <p:strVal val="visible"/>
                                      </p:to>
                                    </p:set>
                                    <p:animEffect transition="in" filter="fade">
                                      <p:cBhvr>
                                        <p:cTn id="63" dur="500"/>
                                        <p:tgtEl>
                                          <p:spTgt spid="620"/>
                                        </p:tgtEl>
                                      </p:cBhvr>
                                    </p:animEffect>
                                  </p:childTnLst>
                                </p:cTn>
                              </p:par>
                            </p:childTnLst>
                          </p:cTn>
                        </p:par>
                        <p:par>
                          <p:cTn id="64" fill="hold">
                            <p:stCondLst>
                              <p:cond delay="500"/>
                            </p:stCondLst>
                            <p:childTnLst>
                              <p:par>
                                <p:cTn id="65" presetID="21" presetClass="entr" presetSubtype="1" fill="hold" grpId="0" nodeType="afterEffect">
                                  <p:stCondLst>
                                    <p:cond delay="35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5000"/>
                                        <p:tgtEl>
                                          <p:spTgt spid="4"/>
                                        </p:tgtEl>
                                      </p:cBhvr>
                                    </p:animEffect>
                                  </p:childTnLst>
                                </p:cTn>
                              </p:par>
                            </p:childTnLst>
                          </p:cTn>
                        </p:par>
                        <p:par>
                          <p:cTn id="68" fill="hold">
                            <p:stCondLst>
                              <p:cond delay="5850"/>
                            </p:stCondLst>
                            <p:childTnLst>
                              <p:par>
                                <p:cTn id="69" presetID="10" presetClass="entr" presetSubtype="0" fill="hold" grpId="0" nodeType="afterEffect">
                                  <p:stCondLst>
                                    <p:cond delay="0"/>
                                  </p:stCondLst>
                                  <p:childTnLst>
                                    <p:set>
                                      <p:cBhvr>
                                        <p:cTn id="70" dur="1" fill="hold">
                                          <p:stCondLst>
                                            <p:cond delay="0"/>
                                          </p:stCondLst>
                                        </p:cTn>
                                        <p:tgtEl>
                                          <p:spTgt spid="560"/>
                                        </p:tgtEl>
                                        <p:attrNameLst>
                                          <p:attrName>style.visibility</p:attrName>
                                        </p:attrNameLst>
                                      </p:cBhvr>
                                      <p:to>
                                        <p:strVal val="visible"/>
                                      </p:to>
                                    </p:set>
                                    <p:animEffect transition="in" filter="fade">
                                      <p:cBhvr>
                                        <p:cTn id="71" dur="500"/>
                                        <p:tgtEl>
                                          <p:spTgt spid="5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9"/>
                                        </p:tgtEl>
                                        <p:attrNameLst>
                                          <p:attrName>style.visibility</p:attrName>
                                        </p:attrNameLst>
                                      </p:cBhvr>
                                      <p:to>
                                        <p:strVal val="visible"/>
                                      </p:to>
                                    </p:set>
                                    <p:animEffect transition="in" filter="fade">
                                      <p:cBhvr>
                                        <p:cTn id="76" dur="500"/>
                                        <p:tgtEl>
                                          <p:spTgt spid="58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57"/>
                                        </p:tgtEl>
                                        <p:attrNameLst>
                                          <p:attrName>style.visibility</p:attrName>
                                        </p:attrNameLst>
                                      </p:cBhvr>
                                      <p:to>
                                        <p:strVal val="visible"/>
                                      </p:to>
                                    </p:set>
                                    <p:animEffect transition="in" filter="wipe(left)">
                                      <p:cBhvr>
                                        <p:cTn id="79" dur="500"/>
                                        <p:tgtEl>
                                          <p:spTgt spid="557"/>
                                        </p:tgtEl>
                                      </p:cBhvr>
                                    </p:animEffect>
                                  </p:childTnLst>
                                </p:cTn>
                              </p:par>
                            </p:childTnLst>
                          </p:cTn>
                        </p:par>
                        <p:par>
                          <p:cTn id="80" fill="hold">
                            <p:stCondLst>
                              <p:cond delay="500"/>
                            </p:stCondLst>
                            <p:childTnLst>
                              <p:par>
                                <p:cTn id="81" presetID="1" presetClass="entr" presetSubtype="0" fill="hold" nodeType="afterEffect">
                                  <p:stCondLst>
                                    <p:cond delay="0"/>
                                  </p:stCondLst>
                                  <p:childTnLst>
                                    <p:set>
                                      <p:cBhvr>
                                        <p:cTn id="82" dur="1" fill="hold">
                                          <p:stCondLst>
                                            <p:cond delay="0"/>
                                          </p:stCondLst>
                                        </p:cTn>
                                        <p:tgtEl>
                                          <p:spTgt spid="550"/>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1000"/>
                                  </p:stCondLst>
                                  <p:childTnLst>
                                    <p:set>
                                      <p:cBhvr>
                                        <p:cTn id="85" dur="1" fill="hold">
                                          <p:stCondLst>
                                            <p:cond delay="0"/>
                                          </p:stCondLst>
                                        </p:cTn>
                                        <p:tgtEl>
                                          <p:spTgt spid="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p:bldP spid="589" grpId="0" animBg="1"/>
      <p:bldP spid="2" grpId="0" animBg="1"/>
      <p:bldP spid="4" grpId="0" animBg="1"/>
      <p:bldP spid="559" grpId="0"/>
      <p:bldP spid="560" grpId="0"/>
      <p:bldP spid="599" grpId="0"/>
      <p:bldP spid="619" grpId="0" animBg="1"/>
      <p:bldP spid="620" grpId="0"/>
      <p:bldP spid="5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pic>
        <p:nvPicPr>
          <p:cNvPr id="2545" name="Google Shape;2545;g1ca5d0ee910_5_5717"/>
          <p:cNvPicPr preferRelativeResize="0"/>
          <p:nvPr/>
        </p:nvPicPr>
        <p:blipFill rotWithShape="1">
          <a:blip r:embed="rId3">
            <a:alphaModFix/>
          </a:blip>
          <a:srcRect/>
          <a:stretch/>
        </p:blipFill>
        <p:spPr>
          <a:xfrm>
            <a:off x="7068312" y="1673352"/>
            <a:ext cx="5129784" cy="5191343"/>
          </a:xfrm>
          <a:prstGeom prst="rect">
            <a:avLst/>
          </a:prstGeom>
          <a:noFill/>
          <a:ln>
            <a:noFill/>
          </a:ln>
        </p:spPr>
      </p:pic>
      <p:sp>
        <p:nvSpPr>
          <p:cNvPr id="2546" name="Google Shape;2546;g1ca5d0ee910_5_5717"/>
          <p:cNvSpPr txBox="1">
            <a:spLocks noGrp="1"/>
          </p:cNvSpPr>
          <p:nvPr>
            <p:ph type="body" idx="1"/>
          </p:nvPr>
        </p:nvSpPr>
        <p:spPr>
          <a:xfrm>
            <a:off x="473075" y="4868863"/>
            <a:ext cx="6061200" cy="1509600"/>
          </a:xfrm>
          <a:prstGeom prst="rect">
            <a:avLst/>
          </a:prstGeom>
          <a:noFill/>
          <a:ln>
            <a:noFill/>
          </a:ln>
        </p:spPr>
        <p:txBody>
          <a:bodyPr spcFirstLastPara="1" wrap="square" lIns="0" tIns="0" rIns="0" bIns="0" anchor="t" anchorCtr="0">
            <a:normAutofit/>
          </a:bodyPr>
          <a:lstStyle/>
          <a:p>
            <a:pPr marL="342900" marR="0" lvl="0" indent="-190500" algn="l" rtl="0">
              <a:lnSpc>
                <a:spcPct val="100000"/>
              </a:lnSpc>
              <a:spcBef>
                <a:spcPts val="600"/>
              </a:spcBef>
              <a:spcAft>
                <a:spcPts val="0"/>
              </a:spcAft>
              <a:buSzPts val="1200"/>
              <a:buChar char="●"/>
            </a:pPr>
            <a:r>
              <a:rPr lang="en-US"/>
              <a:t>Improves security posture by reducing reliance on hub-and-spoke networks</a:t>
            </a:r>
            <a:endParaRPr/>
          </a:p>
          <a:p>
            <a:pPr marL="342900" marR="0" lvl="0" indent="-190500" algn="l" rtl="0">
              <a:lnSpc>
                <a:spcPct val="100000"/>
              </a:lnSpc>
              <a:spcBef>
                <a:spcPts val="600"/>
              </a:spcBef>
              <a:spcAft>
                <a:spcPts val="0"/>
              </a:spcAft>
              <a:buSzPts val="1200"/>
              <a:buChar char="●"/>
            </a:pPr>
            <a:r>
              <a:rPr lang="en-US"/>
              <a:t>Delivers seamless experiences to whichever location(s) employees work from</a:t>
            </a:r>
            <a:endParaRPr/>
          </a:p>
          <a:p>
            <a:pPr marL="342900" marR="0" lvl="0" indent="-190500" algn="l" rtl="0">
              <a:lnSpc>
                <a:spcPct val="100000"/>
              </a:lnSpc>
              <a:spcBef>
                <a:spcPts val="600"/>
              </a:spcBef>
              <a:spcAft>
                <a:spcPts val="0"/>
              </a:spcAft>
              <a:buSzPts val="1200"/>
              <a:buChar char="●"/>
            </a:pPr>
            <a:r>
              <a:rPr lang="en-US"/>
              <a:t>Bolsters cyber defenses and threat detection with zero trust security</a:t>
            </a:r>
            <a:endParaRPr/>
          </a:p>
          <a:p>
            <a:pPr marL="342900" marR="0" lvl="0" indent="-190500" algn="l" rtl="0">
              <a:lnSpc>
                <a:spcPct val="100000"/>
              </a:lnSpc>
              <a:spcBef>
                <a:spcPts val="600"/>
              </a:spcBef>
              <a:spcAft>
                <a:spcPts val="0"/>
              </a:spcAft>
              <a:buSzPts val="1200"/>
              <a:buChar char="●"/>
            </a:pPr>
            <a:r>
              <a:rPr lang="en-US"/>
              <a:t>Lowers operational costs by simplifying data centers and lessening the need for appliances</a:t>
            </a:r>
            <a:endParaRPr/>
          </a:p>
        </p:txBody>
      </p:sp>
      <p:sp>
        <p:nvSpPr>
          <p:cNvPr id="2547" name="Google Shape;2547;g1ca5d0ee910_5_5717"/>
          <p:cNvSpPr txBox="1">
            <a:spLocks noGrp="1"/>
          </p:cNvSpPr>
          <p:nvPr>
            <p:ph type="body" idx="3"/>
          </p:nvPr>
        </p:nvSpPr>
        <p:spPr>
          <a:xfrm>
            <a:off x="1152144" y="1947907"/>
            <a:ext cx="2039100" cy="8826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1000"/>
              </a:spcBef>
              <a:spcAft>
                <a:spcPts val="0"/>
              </a:spcAft>
              <a:buSzPts val="1500"/>
              <a:buNone/>
            </a:pPr>
            <a:r>
              <a:rPr lang="en-US" b="1">
                <a:solidFill>
                  <a:schemeClr val="accent1"/>
                </a:solidFill>
              </a:rPr>
              <a:t>Improves security posture </a:t>
            </a:r>
            <a:r>
              <a:rPr lang="en-US"/>
              <a:t>by eliminating hub-and-spoke networks</a:t>
            </a:r>
            <a:endParaRPr/>
          </a:p>
        </p:txBody>
      </p:sp>
      <p:sp>
        <p:nvSpPr>
          <p:cNvPr id="2548" name="Google Shape;2548;g1ca5d0ee910_5_5717"/>
          <p:cNvSpPr txBox="1">
            <a:spLocks noGrp="1"/>
          </p:cNvSpPr>
          <p:nvPr>
            <p:ph type="body" idx="4"/>
          </p:nvPr>
        </p:nvSpPr>
        <p:spPr>
          <a:xfrm>
            <a:off x="473074" y="3506788"/>
            <a:ext cx="2487300" cy="950100"/>
          </a:xfrm>
          <a:prstGeom prst="rect">
            <a:avLst/>
          </a:prstGeom>
          <a:noFill/>
          <a:ln>
            <a:noFill/>
          </a:ln>
        </p:spPr>
        <p:txBody>
          <a:bodyPr spcFirstLastPara="1" wrap="square" lIns="0" tIns="0" rIns="0" bIns="137150" anchor="t" anchorCtr="0">
            <a:noAutofit/>
          </a:bodyPr>
          <a:lstStyle/>
          <a:p>
            <a:pPr marL="0" lvl="0" indent="0" algn="l" rtl="0">
              <a:lnSpc>
                <a:spcPct val="100000"/>
              </a:lnSpc>
              <a:spcBef>
                <a:spcPts val="0"/>
              </a:spcBef>
              <a:spcAft>
                <a:spcPts val="0"/>
              </a:spcAft>
              <a:buSzPts val="1375"/>
              <a:buNone/>
            </a:pPr>
            <a:r>
              <a:rPr lang="en-US" sz="1200"/>
              <a:t>Become a more secure enterprise, decrease operational costs, and provide a better user experience</a:t>
            </a:r>
            <a:endParaRPr/>
          </a:p>
        </p:txBody>
      </p:sp>
      <p:pic>
        <p:nvPicPr>
          <p:cNvPr id="2549" name="Google Shape;2549;g1ca5d0ee910_5_5717"/>
          <p:cNvPicPr preferRelativeResize="0">
            <a:picLocks noGrp="1"/>
          </p:cNvPicPr>
          <p:nvPr>
            <p:ph type="pic" idx="6"/>
          </p:nvPr>
        </p:nvPicPr>
        <p:blipFill rotWithShape="1">
          <a:blip r:embed="rId4">
            <a:alphaModFix/>
          </a:blip>
          <a:srcRect t="-75978" r="-8885" b="-67152"/>
          <a:stretch/>
        </p:blipFill>
        <p:spPr>
          <a:xfrm>
            <a:off x="378025" y="326375"/>
            <a:ext cx="1842089" cy="1062000"/>
          </a:xfrm>
          <a:prstGeom prst="rect">
            <a:avLst/>
          </a:prstGeom>
          <a:noFill/>
          <a:ln>
            <a:noFill/>
          </a:ln>
        </p:spPr>
      </p:pic>
      <p:sp>
        <p:nvSpPr>
          <p:cNvPr id="2550" name="Google Shape;2550;g1ca5d0ee910_5_5717"/>
          <p:cNvSpPr txBox="1">
            <a:spLocks noGrp="1"/>
          </p:cNvSpPr>
          <p:nvPr>
            <p:ph type="sldNum" idx="12"/>
          </p:nvPr>
        </p:nvSpPr>
        <p:spPr>
          <a:xfrm>
            <a:off x="11828769" y="6553576"/>
            <a:ext cx="315900" cy="288900"/>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Clr>
                <a:srgbClr val="000000"/>
              </a:buClr>
              <a:buSzPts val="700"/>
              <a:buFont typeface="Arial"/>
              <a:buNone/>
            </a:pPr>
            <a:fld id="{00000000-1234-1234-1234-123412341234}" type="slidenum">
              <a:rPr lang="en-US"/>
              <a:t>5</a:t>
            </a:fld>
            <a:endParaRPr/>
          </a:p>
        </p:txBody>
      </p:sp>
      <p:sp>
        <p:nvSpPr>
          <p:cNvPr id="2551" name="Google Shape;2551;g1ca5d0ee910_5_5717"/>
          <p:cNvSpPr txBox="1">
            <a:spLocks noGrp="1"/>
          </p:cNvSpPr>
          <p:nvPr>
            <p:ph type="body" idx="7"/>
          </p:nvPr>
        </p:nvSpPr>
        <p:spPr>
          <a:xfrm>
            <a:off x="9650814" y="381000"/>
            <a:ext cx="2218800" cy="6621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1000"/>
              </a:spcBef>
              <a:spcAft>
                <a:spcPts val="0"/>
              </a:spcAft>
              <a:buSzPts val="1500"/>
              <a:buNone/>
            </a:pPr>
            <a:r>
              <a:rPr lang="en-US"/>
              <a:t>Miami, FL, USA</a:t>
            </a:r>
            <a:endParaRPr/>
          </a:p>
        </p:txBody>
      </p:sp>
      <p:sp>
        <p:nvSpPr>
          <p:cNvPr id="2552" name="Google Shape;2552;g1ca5d0ee910_5_5717"/>
          <p:cNvSpPr txBox="1">
            <a:spLocks noGrp="1"/>
          </p:cNvSpPr>
          <p:nvPr>
            <p:ph type="body" idx="8"/>
          </p:nvPr>
        </p:nvSpPr>
        <p:spPr>
          <a:xfrm>
            <a:off x="9650814" y="1111250"/>
            <a:ext cx="2218800" cy="5448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1000"/>
              </a:spcBef>
              <a:spcAft>
                <a:spcPts val="0"/>
              </a:spcAft>
              <a:buSzPts val="1500"/>
              <a:buNone/>
            </a:pPr>
            <a:r>
              <a:rPr lang="en-US"/>
              <a:t>85,000+ employees on 52 ships</a:t>
            </a:r>
            <a:endParaRPr/>
          </a:p>
        </p:txBody>
      </p:sp>
      <p:sp>
        <p:nvSpPr>
          <p:cNvPr id="2553" name="Google Shape;2553;g1ca5d0ee910_5_5717"/>
          <p:cNvSpPr txBox="1">
            <a:spLocks noGrp="1"/>
          </p:cNvSpPr>
          <p:nvPr>
            <p:ph type="body" idx="9"/>
          </p:nvPr>
        </p:nvSpPr>
        <p:spPr>
          <a:xfrm>
            <a:off x="7416957" y="2251583"/>
            <a:ext cx="4432500" cy="21405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1000"/>
              </a:spcBef>
              <a:spcAft>
                <a:spcPts val="0"/>
              </a:spcAft>
              <a:buSzPts val="2500"/>
              <a:buNone/>
            </a:pPr>
            <a:r>
              <a:rPr lang="en-US"/>
              <a:t>“Zscaler Zero Trust Exchange has allowed us to truly be able to work from anywhere. Anywhere being an office, one of our cruise ships, a hotel, an airplane, a Starbucks.”</a:t>
            </a:r>
            <a:endParaRPr/>
          </a:p>
        </p:txBody>
      </p:sp>
      <p:sp>
        <p:nvSpPr>
          <p:cNvPr id="2554" name="Google Shape;2554;g1ca5d0ee910_5_5717"/>
          <p:cNvSpPr txBox="1">
            <a:spLocks noGrp="1"/>
          </p:cNvSpPr>
          <p:nvPr>
            <p:ph type="body" idx="13"/>
          </p:nvPr>
        </p:nvSpPr>
        <p:spPr>
          <a:xfrm>
            <a:off x="7413657" y="4602726"/>
            <a:ext cx="4439100" cy="411300"/>
          </a:xfrm>
          <a:prstGeom prst="rect">
            <a:avLst/>
          </a:prstGeom>
          <a:noFill/>
          <a:ln>
            <a:noFill/>
          </a:ln>
        </p:spPr>
        <p:txBody>
          <a:bodyPr spcFirstLastPara="1" wrap="square" lIns="137150" tIns="91425" rIns="137150" bIns="137150" anchor="t" anchorCtr="0">
            <a:noAutofit/>
          </a:bodyPr>
          <a:lstStyle/>
          <a:p>
            <a:pPr marL="0" lvl="0" indent="0" algn="ctr" rtl="0">
              <a:lnSpc>
                <a:spcPct val="100000"/>
              </a:lnSpc>
              <a:spcBef>
                <a:spcPts val="1000"/>
              </a:spcBef>
              <a:spcAft>
                <a:spcPts val="0"/>
              </a:spcAft>
              <a:buSzPts val="1500"/>
              <a:buNone/>
            </a:pPr>
            <a:r>
              <a:rPr lang="en-US" b="1"/>
              <a:t>John Maya, </a:t>
            </a:r>
            <a:r>
              <a:rPr lang="en-US"/>
              <a:t>VP of Operational Excellence, Royal Caribbean Group</a:t>
            </a:r>
            <a:endParaRPr/>
          </a:p>
        </p:txBody>
      </p:sp>
      <p:sp>
        <p:nvSpPr>
          <p:cNvPr id="2555" name="Google Shape;2555;g1ca5d0ee910_5_5717"/>
          <p:cNvSpPr txBox="1">
            <a:spLocks noGrp="1"/>
          </p:cNvSpPr>
          <p:nvPr>
            <p:ph type="body" idx="15"/>
          </p:nvPr>
        </p:nvSpPr>
        <p:spPr>
          <a:xfrm>
            <a:off x="3297238" y="3513138"/>
            <a:ext cx="3220200" cy="943800"/>
          </a:xfrm>
          <a:prstGeom prst="rect">
            <a:avLst/>
          </a:prstGeom>
          <a:noFill/>
          <a:ln>
            <a:noFill/>
          </a:ln>
        </p:spPr>
        <p:txBody>
          <a:bodyPr spcFirstLastPara="1" wrap="square" lIns="0" tIns="0" rIns="0" bIns="137150" anchor="t" anchorCtr="0">
            <a:noAutofit/>
          </a:bodyPr>
          <a:lstStyle/>
          <a:p>
            <a:pPr marL="344487" lvl="0" indent="-192084" algn="l" rtl="0">
              <a:lnSpc>
                <a:spcPct val="110000"/>
              </a:lnSpc>
              <a:spcBef>
                <a:spcPts val="0"/>
              </a:spcBef>
              <a:spcAft>
                <a:spcPts val="0"/>
              </a:spcAft>
              <a:buSzPts val="1200"/>
              <a:buChar char="●"/>
            </a:pPr>
            <a:r>
              <a:rPr lang="en-US" sz="1200" u="sng">
                <a:solidFill>
                  <a:schemeClr val="hlink"/>
                </a:solidFill>
              </a:rPr>
              <a:t>Zscaler Zero Trust Exchange™</a:t>
            </a:r>
            <a:endParaRPr sz="1200"/>
          </a:p>
          <a:p>
            <a:pPr marL="344487" lvl="0" indent="-192084" algn="l" rtl="0">
              <a:lnSpc>
                <a:spcPct val="100000"/>
              </a:lnSpc>
              <a:spcBef>
                <a:spcPts val="0"/>
              </a:spcBef>
              <a:spcAft>
                <a:spcPts val="0"/>
              </a:spcAft>
              <a:buSzPts val="1200"/>
              <a:buChar char="●"/>
            </a:pPr>
            <a:r>
              <a:rPr lang="en-US" sz="1200" u="sng">
                <a:solidFill>
                  <a:schemeClr val="hlink"/>
                </a:solidFill>
                <a:hlinkClick r:id="rId5"/>
              </a:rPr>
              <a:t>Zscaler Internet Access™</a:t>
            </a:r>
            <a:endParaRPr sz="1200"/>
          </a:p>
          <a:p>
            <a:pPr marL="344487" lvl="0" indent="-192084" algn="l" rtl="0">
              <a:lnSpc>
                <a:spcPct val="100000"/>
              </a:lnSpc>
              <a:spcBef>
                <a:spcPts val="0"/>
              </a:spcBef>
              <a:spcAft>
                <a:spcPts val="0"/>
              </a:spcAft>
              <a:buSzPts val="1200"/>
              <a:buChar char="●"/>
            </a:pPr>
            <a:r>
              <a:rPr lang="en-US" sz="1200" u="sng">
                <a:solidFill>
                  <a:schemeClr val="hlink"/>
                </a:solidFill>
                <a:hlinkClick r:id="rId6"/>
              </a:rPr>
              <a:t>Zscaler Private Access™</a:t>
            </a:r>
            <a:endParaRPr/>
          </a:p>
          <a:p>
            <a:pPr marL="344487" lvl="0" indent="-192084" algn="l" rtl="0">
              <a:lnSpc>
                <a:spcPct val="100000"/>
              </a:lnSpc>
              <a:spcBef>
                <a:spcPts val="0"/>
              </a:spcBef>
              <a:spcAft>
                <a:spcPts val="0"/>
              </a:spcAft>
              <a:buSzPts val="1200"/>
              <a:buChar char="●"/>
            </a:pPr>
            <a:r>
              <a:rPr lang="en-US" sz="1200" u="sng">
                <a:solidFill>
                  <a:schemeClr val="hlink"/>
                </a:solidFill>
                <a:hlinkClick r:id="rId7"/>
              </a:rPr>
              <a:t>Zscaler Digital Experience™</a:t>
            </a:r>
            <a:endParaRPr sz="1200"/>
          </a:p>
        </p:txBody>
      </p:sp>
      <p:sp>
        <p:nvSpPr>
          <p:cNvPr id="2556" name="Google Shape;2556;g1ca5d0ee910_5_5717"/>
          <p:cNvSpPr txBox="1">
            <a:spLocks noGrp="1"/>
          </p:cNvSpPr>
          <p:nvPr>
            <p:ph type="body" idx="16"/>
          </p:nvPr>
        </p:nvSpPr>
        <p:spPr>
          <a:xfrm>
            <a:off x="3941064" y="1948657"/>
            <a:ext cx="2178000" cy="8811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1000"/>
              </a:spcBef>
              <a:spcAft>
                <a:spcPts val="0"/>
              </a:spcAft>
              <a:buSzPts val="1500"/>
              <a:buNone/>
            </a:pPr>
            <a:r>
              <a:rPr lang="en-US" b="1">
                <a:solidFill>
                  <a:schemeClr val="accent1"/>
                </a:solidFill>
              </a:rPr>
              <a:t>Delivers seamless experiences </a:t>
            </a:r>
            <a:r>
              <a:rPr lang="en-US"/>
              <a:t>wherever employees work from</a:t>
            </a:r>
            <a:endParaRPr/>
          </a:p>
        </p:txBody>
      </p:sp>
      <p:sp>
        <p:nvSpPr>
          <p:cNvPr id="2557" name="Google Shape;2557;g1ca5d0ee910_5_5717"/>
          <p:cNvSpPr txBox="1">
            <a:spLocks noGrp="1"/>
          </p:cNvSpPr>
          <p:nvPr>
            <p:ph type="body" idx="18"/>
          </p:nvPr>
        </p:nvSpPr>
        <p:spPr>
          <a:xfrm>
            <a:off x="2360613" y="381000"/>
            <a:ext cx="6027600" cy="1062000"/>
          </a:xfrm>
          <a:prstGeom prst="rect">
            <a:avLst/>
          </a:prstGeom>
          <a:noFill/>
          <a:ln>
            <a:noFill/>
          </a:ln>
        </p:spPr>
        <p:txBody>
          <a:bodyPr spcFirstLastPara="1" wrap="square" lIns="0" tIns="91425" rIns="137150" bIns="137150" anchor="ctr" anchorCtr="0">
            <a:noAutofit/>
          </a:bodyPr>
          <a:lstStyle/>
          <a:p>
            <a:pPr marL="0" lvl="0" indent="0" algn="l" rtl="0">
              <a:lnSpc>
                <a:spcPct val="100000"/>
              </a:lnSpc>
              <a:spcBef>
                <a:spcPts val="1000"/>
              </a:spcBef>
              <a:spcAft>
                <a:spcPts val="0"/>
              </a:spcAft>
              <a:buSzPts val="1500"/>
              <a:buNone/>
            </a:pPr>
            <a:r>
              <a:rPr lang="en-US"/>
              <a:t>The Royal Caribbean Group is a global cruise holding company incorporated in Liberia and based in Miami, Florida, United States. Comprised of three brands, the Royal Caribbean International, Celebrity Cruises, and Silversea Cruises, its 85,000 employees are spread over primarily 52 ships.</a:t>
            </a:r>
            <a:endParaRPr/>
          </a:p>
        </p:txBody>
      </p:sp>
      <p:sp>
        <p:nvSpPr>
          <p:cNvPr id="2558" name="Google Shape;2558;g1ca5d0ee910_5_5717">
            <a:hlinkClick r:id="rId8"/>
          </p:cNvPr>
          <p:cNvSpPr/>
          <p:nvPr/>
        </p:nvSpPr>
        <p:spPr>
          <a:xfrm>
            <a:off x="8726003" y="5822607"/>
            <a:ext cx="1814400" cy="3201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sng" strike="noStrike" cap="none">
                <a:solidFill>
                  <a:schemeClr val="lt1"/>
                </a:solidFill>
                <a:latin typeface="Arial"/>
                <a:ea typeface="Arial"/>
                <a:cs typeface="Arial"/>
                <a:sym typeface="Arial"/>
                <a:hlinkClick r:id="rId9">
                  <a:extLst>
                    <a:ext uri="{A12FA001-AC4F-418D-AE19-62706E023703}">
                      <ahyp:hlinkClr xmlns:ahyp="http://schemas.microsoft.com/office/drawing/2018/hyperlinkcolor" val="tx"/>
                    </a:ext>
                  </a:extLst>
                </a:hlinkClick>
              </a:rPr>
              <a:t>View Success Story</a:t>
            </a:r>
            <a:endParaRPr sz="1100" b="1" i="0" u="none" strike="noStrike" cap="none">
              <a:solidFill>
                <a:schemeClr val="lt1"/>
              </a:solidFill>
              <a:latin typeface="Arial"/>
              <a:ea typeface="Arial"/>
              <a:cs typeface="Arial"/>
              <a:sym typeface="Arial"/>
            </a:endParaRPr>
          </a:p>
        </p:txBody>
      </p:sp>
      <p:pic>
        <p:nvPicPr>
          <p:cNvPr id="2559" name="Google Shape;2559;g1ca5d0ee910_5_5717"/>
          <p:cNvPicPr preferRelativeResize="0"/>
          <p:nvPr/>
        </p:nvPicPr>
        <p:blipFill rotWithShape="1">
          <a:blip r:embed="rId10">
            <a:alphaModFix/>
          </a:blip>
          <a:srcRect/>
          <a:stretch/>
        </p:blipFill>
        <p:spPr>
          <a:xfrm>
            <a:off x="3297244" y="2073666"/>
            <a:ext cx="629826" cy="631083"/>
          </a:xfrm>
          <a:prstGeom prst="rect">
            <a:avLst/>
          </a:prstGeom>
          <a:noFill/>
          <a:ln>
            <a:noFill/>
          </a:ln>
        </p:spPr>
      </p:pic>
      <p:sp>
        <p:nvSpPr>
          <p:cNvPr id="2560" name="Google Shape;2560;g1ca5d0ee910_5_5717"/>
          <p:cNvSpPr txBox="1">
            <a:spLocks noGrp="1"/>
          </p:cNvSpPr>
          <p:nvPr>
            <p:ph type="body" idx="17"/>
          </p:nvPr>
        </p:nvSpPr>
        <p:spPr>
          <a:xfrm>
            <a:off x="9816131" y="3175"/>
            <a:ext cx="2376000" cy="377700"/>
          </a:xfrm>
          <a:prstGeom prst="rect">
            <a:avLst/>
          </a:prstGeom>
          <a:noFill/>
          <a:ln>
            <a:noFill/>
          </a:ln>
        </p:spPr>
        <p:txBody>
          <a:bodyPr spcFirstLastPara="1" wrap="square" lIns="137150" tIns="0" rIns="137150" bIns="0" anchor="ctr" anchorCtr="0">
            <a:noAutofit/>
          </a:bodyPr>
          <a:lstStyle/>
          <a:p>
            <a:pPr marL="0" lvl="0" indent="0" algn="ctr" rtl="0">
              <a:lnSpc>
                <a:spcPct val="100000"/>
              </a:lnSpc>
              <a:spcBef>
                <a:spcPts val="0"/>
              </a:spcBef>
              <a:spcAft>
                <a:spcPts val="0"/>
              </a:spcAft>
              <a:buSzPts val="1750"/>
              <a:buNone/>
            </a:pPr>
            <a:r>
              <a:rPr lang="en-US"/>
              <a:t>Transportation Services</a:t>
            </a:r>
            <a:endParaRPr/>
          </a:p>
        </p:txBody>
      </p:sp>
      <p:sp>
        <p:nvSpPr>
          <p:cNvPr id="2561" name="Google Shape;2561;g1ca5d0ee910_5_5717"/>
          <p:cNvSpPr/>
          <p:nvPr/>
        </p:nvSpPr>
        <p:spPr>
          <a:xfrm>
            <a:off x="473072" y="2125663"/>
            <a:ext cx="640638" cy="436858"/>
          </a:xfrm>
          <a:custGeom>
            <a:avLst/>
            <a:gdLst/>
            <a:ahLst/>
            <a:cxnLst/>
            <a:rect l="l" t="t" r="r" b="b"/>
            <a:pathLst>
              <a:path w="1164797" h="790694" extrusionOk="0">
                <a:moveTo>
                  <a:pt x="1024976" y="548864"/>
                </a:moveTo>
                <a:cubicBezTo>
                  <a:pt x="1012950" y="548864"/>
                  <a:pt x="1003242" y="539156"/>
                  <a:pt x="1003242" y="527130"/>
                </a:cubicBezTo>
                <a:lnTo>
                  <a:pt x="1003242" y="94182"/>
                </a:lnTo>
                <a:cubicBezTo>
                  <a:pt x="1003242" y="66217"/>
                  <a:pt x="980493" y="43469"/>
                  <a:pt x="952529" y="43469"/>
                </a:cubicBezTo>
                <a:lnTo>
                  <a:pt x="212269" y="43469"/>
                </a:lnTo>
                <a:cubicBezTo>
                  <a:pt x="184304" y="43469"/>
                  <a:pt x="161556" y="66217"/>
                  <a:pt x="161556" y="94182"/>
                </a:cubicBezTo>
                <a:lnTo>
                  <a:pt x="161556" y="527130"/>
                </a:lnTo>
                <a:cubicBezTo>
                  <a:pt x="161556" y="539156"/>
                  <a:pt x="151848" y="548864"/>
                  <a:pt x="139822" y="548864"/>
                </a:cubicBezTo>
                <a:cubicBezTo>
                  <a:pt x="127796" y="548864"/>
                  <a:pt x="118088" y="539156"/>
                  <a:pt x="118088" y="527130"/>
                </a:cubicBezTo>
                <a:lnTo>
                  <a:pt x="118088" y="94182"/>
                </a:lnTo>
                <a:cubicBezTo>
                  <a:pt x="118088" y="42309"/>
                  <a:pt x="160397" y="0"/>
                  <a:pt x="212269" y="0"/>
                </a:cubicBezTo>
                <a:lnTo>
                  <a:pt x="952384" y="0"/>
                </a:lnTo>
                <a:cubicBezTo>
                  <a:pt x="1004256" y="0"/>
                  <a:pt x="1046565" y="42309"/>
                  <a:pt x="1046565" y="94182"/>
                </a:cubicBezTo>
                <a:lnTo>
                  <a:pt x="1046565" y="527130"/>
                </a:lnTo>
                <a:cubicBezTo>
                  <a:pt x="1046565" y="539156"/>
                  <a:pt x="1036857" y="548864"/>
                  <a:pt x="1024831" y="548864"/>
                </a:cubicBezTo>
                <a:close/>
                <a:moveTo>
                  <a:pt x="1164798" y="711002"/>
                </a:moveTo>
                <a:lnTo>
                  <a:pt x="1164798" y="672025"/>
                </a:lnTo>
                <a:cubicBezTo>
                  <a:pt x="1164798" y="628122"/>
                  <a:pt x="1129009" y="592333"/>
                  <a:pt x="1085106" y="592333"/>
                </a:cubicBezTo>
                <a:lnTo>
                  <a:pt x="79691" y="592333"/>
                </a:lnTo>
                <a:cubicBezTo>
                  <a:pt x="35789" y="592333"/>
                  <a:pt x="0" y="628122"/>
                  <a:pt x="0" y="672025"/>
                </a:cubicBezTo>
                <a:lnTo>
                  <a:pt x="0" y="711002"/>
                </a:lnTo>
                <a:cubicBezTo>
                  <a:pt x="0" y="754905"/>
                  <a:pt x="35789" y="790695"/>
                  <a:pt x="79691" y="790695"/>
                </a:cubicBezTo>
                <a:lnTo>
                  <a:pt x="1085106" y="790695"/>
                </a:lnTo>
                <a:cubicBezTo>
                  <a:pt x="1129009" y="790695"/>
                  <a:pt x="1164798" y="754905"/>
                  <a:pt x="1164798" y="711002"/>
                </a:cubicBezTo>
                <a:close/>
                <a:moveTo>
                  <a:pt x="1085106" y="635801"/>
                </a:moveTo>
                <a:cubicBezTo>
                  <a:pt x="1105102" y="635801"/>
                  <a:pt x="1121330" y="652030"/>
                  <a:pt x="1121330" y="672025"/>
                </a:cubicBezTo>
                <a:lnTo>
                  <a:pt x="1121330" y="711002"/>
                </a:lnTo>
                <a:cubicBezTo>
                  <a:pt x="1121330" y="730998"/>
                  <a:pt x="1105102" y="747226"/>
                  <a:pt x="1085106" y="747226"/>
                </a:cubicBezTo>
                <a:lnTo>
                  <a:pt x="79691" y="747226"/>
                </a:lnTo>
                <a:cubicBezTo>
                  <a:pt x="59696" y="747226"/>
                  <a:pt x="43468" y="730998"/>
                  <a:pt x="43468" y="711002"/>
                </a:cubicBezTo>
                <a:lnTo>
                  <a:pt x="43468" y="672025"/>
                </a:lnTo>
                <a:cubicBezTo>
                  <a:pt x="43468" y="652030"/>
                  <a:pt x="59696" y="635801"/>
                  <a:pt x="79691" y="635801"/>
                </a:cubicBezTo>
                <a:lnTo>
                  <a:pt x="1085106" y="635801"/>
                </a:lnTo>
                <a:close/>
                <a:moveTo>
                  <a:pt x="582326" y="662607"/>
                </a:moveTo>
                <a:cubicBezTo>
                  <a:pt x="566388" y="662607"/>
                  <a:pt x="553348" y="675648"/>
                  <a:pt x="553348" y="691586"/>
                </a:cubicBezTo>
                <a:cubicBezTo>
                  <a:pt x="553348" y="707525"/>
                  <a:pt x="566388" y="720565"/>
                  <a:pt x="582326" y="720565"/>
                </a:cubicBezTo>
                <a:cubicBezTo>
                  <a:pt x="598265" y="720565"/>
                  <a:pt x="611305" y="707525"/>
                  <a:pt x="611305" y="691586"/>
                </a:cubicBezTo>
                <a:cubicBezTo>
                  <a:pt x="611305" y="675648"/>
                  <a:pt x="598265" y="662607"/>
                  <a:pt x="582326" y="662607"/>
                </a:cubicBezTo>
                <a:close/>
                <a:moveTo>
                  <a:pt x="243566" y="523507"/>
                </a:moveTo>
                <a:cubicBezTo>
                  <a:pt x="258345" y="517277"/>
                  <a:pt x="265155" y="500179"/>
                  <a:pt x="258924" y="485545"/>
                </a:cubicBezTo>
                <a:cubicBezTo>
                  <a:pt x="252694" y="470765"/>
                  <a:pt x="235597" y="463955"/>
                  <a:pt x="220962" y="470186"/>
                </a:cubicBezTo>
                <a:lnTo>
                  <a:pt x="219658" y="470765"/>
                </a:lnTo>
                <a:cubicBezTo>
                  <a:pt x="204879" y="476996"/>
                  <a:pt x="198794" y="493804"/>
                  <a:pt x="205024" y="508438"/>
                </a:cubicBezTo>
                <a:cubicBezTo>
                  <a:pt x="209661" y="519450"/>
                  <a:pt x="220673" y="525826"/>
                  <a:pt x="232119" y="525826"/>
                </a:cubicBezTo>
                <a:cubicBezTo>
                  <a:pt x="236031" y="525826"/>
                  <a:pt x="239943" y="525101"/>
                  <a:pt x="243711" y="523507"/>
                </a:cubicBezTo>
                <a:close/>
                <a:moveTo>
                  <a:pt x="338181" y="483226"/>
                </a:moveTo>
                <a:cubicBezTo>
                  <a:pt x="352960" y="476996"/>
                  <a:pt x="359770" y="459898"/>
                  <a:pt x="353540" y="445264"/>
                </a:cubicBezTo>
                <a:cubicBezTo>
                  <a:pt x="347309" y="430484"/>
                  <a:pt x="330212" y="423674"/>
                  <a:pt x="315578" y="429905"/>
                </a:cubicBezTo>
                <a:lnTo>
                  <a:pt x="314274" y="430484"/>
                </a:lnTo>
                <a:cubicBezTo>
                  <a:pt x="299495" y="436715"/>
                  <a:pt x="293409" y="453523"/>
                  <a:pt x="299639" y="468157"/>
                </a:cubicBezTo>
                <a:cubicBezTo>
                  <a:pt x="304276" y="479169"/>
                  <a:pt x="315288" y="485545"/>
                  <a:pt x="326735" y="485545"/>
                </a:cubicBezTo>
                <a:cubicBezTo>
                  <a:pt x="330647" y="485545"/>
                  <a:pt x="334559" y="484820"/>
                  <a:pt x="338326" y="483226"/>
                </a:cubicBezTo>
                <a:close/>
                <a:moveTo>
                  <a:pt x="432796" y="442945"/>
                </a:moveTo>
                <a:cubicBezTo>
                  <a:pt x="447576" y="436715"/>
                  <a:pt x="454386" y="419617"/>
                  <a:pt x="448155" y="404983"/>
                </a:cubicBezTo>
                <a:cubicBezTo>
                  <a:pt x="441925" y="390348"/>
                  <a:pt x="424827" y="383393"/>
                  <a:pt x="410193" y="389624"/>
                </a:cubicBezTo>
                <a:lnTo>
                  <a:pt x="408889" y="390203"/>
                </a:lnTo>
                <a:cubicBezTo>
                  <a:pt x="394110" y="396434"/>
                  <a:pt x="388024" y="413242"/>
                  <a:pt x="394255" y="427876"/>
                </a:cubicBezTo>
                <a:cubicBezTo>
                  <a:pt x="398891" y="438888"/>
                  <a:pt x="409903" y="445264"/>
                  <a:pt x="421350" y="445264"/>
                </a:cubicBezTo>
                <a:cubicBezTo>
                  <a:pt x="425262" y="445264"/>
                  <a:pt x="429174" y="444539"/>
                  <a:pt x="432941" y="442945"/>
                </a:cubicBezTo>
                <a:close/>
                <a:moveTo>
                  <a:pt x="448155" y="249075"/>
                </a:moveTo>
                <a:cubicBezTo>
                  <a:pt x="454386" y="234296"/>
                  <a:pt x="447576" y="217343"/>
                  <a:pt x="432796" y="211113"/>
                </a:cubicBezTo>
                <a:lnTo>
                  <a:pt x="431492" y="210533"/>
                </a:lnTo>
                <a:cubicBezTo>
                  <a:pt x="416713" y="204303"/>
                  <a:pt x="400340" y="211402"/>
                  <a:pt x="394110" y="226182"/>
                </a:cubicBezTo>
                <a:cubicBezTo>
                  <a:pt x="387880" y="240961"/>
                  <a:pt x="395414" y="258204"/>
                  <a:pt x="410048" y="264434"/>
                </a:cubicBezTo>
                <a:cubicBezTo>
                  <a:pt x="413815" y="266028"/>
                  <a:pt x="417583" y="266753"/>
                  <a:pt x="421350" y="266753"/>
                </a:cubicBezTo>
                <a:cubicBezTo>
                  <a:pt x="432652" y="266753"/>
                  <a:pt x="443374" y="260087"/>
                  <a:pt x="448010" y="249075"/>
                </a:cubicBezTo>
                <a:close/>
                <a:moveTo>
                  <a:pt x="353540" y="208794"/>
                </a:moveTo>
                <a:cubicBezTo>
                  <a:pt x="359770" y="194015"/>
                  <a:pt x="352960" y="177062"/>
                  <a:pt x="338181" y="170832"/>
                </a:cubicBezTo>
                <a:lnTo>
                  <a:pt x="336877" y="170252"/>
                </a:lnTo>
                <a:cubicBezTo>
                  <a:pt x="322098" y="164022"/>
                  <a:pt x="305725" y="171122"/>
                  <a:pt x="299495" y="185901"/>
                </a:cubicBezTo>
                <a:cubicBezTo>
                  <a:pt x="293264" y="200680"/>
                  <a:pt x="300799" y="217923"/>
                  <a:pt x="315433" y="224153"/>
                </a:cubicBezTo>
                <a:cubicBezTo>
                  <a:pt x="319200" y="225747"/>
                  <a:pt x="322967" y="226472"/>
                  <a:pt x="326735" y="226472"/>
                </a:cubicBezTo>
                <a:cubicBezTo>
                  <a:pt x="338036" y="226472"/>
                  <a:pt x="348758" y="219806"/>
                  <a:pt x="353395" y="208794"/>
                </a:cubicBezTo>
                <a:close/>
                <a:moveTo>
                  <a:pt x="258924" y="168513"/>
                </a:moveTo>
                <a:cubicBezTo>
                  <a:pt x="265155" y="153734"/>
                  <a:pt x="258345" y="136781"/>
                  <a:pt x="243566" y="130551"/>
                </a:cubicBezTo>
                <a:lnTo>
                  <a:pt x="242262" y="129971"/>
                </a:lnTo>
                <a:cubicBezTo>
                  <a:pt x="227483" y="123741"/>
                  <a:pt x="211110" y="130841"/>
                  <a:pt x="204879" y="145620"/>
                </a:cubicBezTo>
                <a:cubicBezTo>
                  <a:pt x="198649" y="160399"/>
                  <a:pt x="206183" y="177642"/>
                  <a:pt x="220817" y="183872"/>
                </a:cubicBezTo>
                <a:cubicBezTo>
                  <a:pt x="224585" y="185466"/>
                  <a:pt x="228352" y="186191"/>
                  <a:pt x="232119" y="186191"/>
                </a:cubicBezTo>
                <a:cubicBezTo>
                  <a:pt x="243421" y="186191"/>
                  <a:pt x="254143" y="179525"/>
                  <a:pt x="258780" y="168513"/>
                </a:cubicBezTo>
                <a:close/>
                <a:moveTo>
                  <a:pt x="959918" y="508293"/>
                </a:moveTo>
                <a:cubicBezTo>
                  <a:pt x="966149" y="493514"/>
                  <a:pt x="958615" y="476271"/>
                  <a:pt x="943980" y="470041"/>
                </a:cubicBezTo>
                <a:cubicBezTo>
                  <a:pt x="929201" y="463810"/>
                  <a:pt x="912249" y="470620"/>
                  <a:pt x="906018" y="485400"/>
                </a:cubicBezTo>
                <a:cubicBezTo>
                  <a:pt x="899788" y="500179"/>
                  <a:pt x="906598" y="517132"/>
                  <a:pt x="921377" y="523362"/>
                </a:cubicBezTo>
                <a:lnTo>
                  <a:pt x="922681" y="523942"/>
                </a:lnTo>
                <a:cubicBezTo>
                  <a:pt x="926303" y="525536"/>
                  <a:pt x="930070" y="526260"/>
                  <a:pt x="933693" y="526260"/>
                </a:cubicBezTo>
                <a:cubicBezTo>
                  <a:pt x="944850" y="526260"/>
                  <a:pt x="955282" y="519450"/>
                  <a:pt x="960063" y="508438"/>
                </a:cubicBezTo>
                <a:close/>
                <a:moveTo>
                  <a:pt x="865303" y="468012"/>
                </a:moveTo>
                <a:cubicBezTo>
                  <a:pt x="871534" y="453233"/>
                  <a:pt x="863999" y="435990"/>
                  <a:pt x="849365" y="429760"/>
                </a:cubicBezTo>
                <a:cubicBezTo>
                  <a:pt x="834586" y="423529"/>
                  <a:pt x="817633" y="430340"/>
                  <a:pt x="811403" y="445119"/>
                </a:cubicBezTo>
                <a:cubicBezTo>
                  <a:pt x="805172" y="459898"/>
                  <a:pt x="811982" y="476851"/>
                  <a:pt x="826762" y="483081"/>
                </a:cubicBezTo>
                <a:lnTo>
                  <a:pt x="828066" y="483661"/>
                </a:lnTo>
                <a:cubicBezTo>
                  <a:pt x="831688" y="485255"/>
                  <a:pt x="835455" y="485979"/>
                  <a:pt x="839077" y="485979"/>
                </a:cubicBezTo>
                <a:cubicBezTo>
                  <a:pt x="850234" y="485979"/>
                  <a:pt x="860667" y="479169"/>
                  <a:pt x="865448" y="468157"/>
                </a:cubicBezTo>
                <a:close/>
                <a:moveTo>
                  <a:pt x="770688" y="427731"/>
                </a:moveTo>
                <a:cubicBezTo>
                  <a:pt x="776918" y="412952"/>
                  <a:pt x="769384" y="395709"/>
                  <a:pt x="754750" y="389479"/>
                </a:cubicBezTo>
                <a:cubicBezTo>
                  <a:pt x="739970" y="383249"/>
                  <a:pt x="723018" y="390059"/>
                  <a:pt x="716787" y="404838"/>
                </a:cubicBezTo>
                <a:cubicBezTo>
                  <a:pt x="710557" y="419617"/>
                  <a:pt x="717367" y="436570"/>
                  <a:pt x="732146" y="442801"/>
                </a:cubicBezTo>
                <a:lnTo>
                  <a:pt x="733450" y="443380"/>
                </a:lnTo>
                <a:cubicBezTo>
                  <a:pt x="737073" y="444974"/>
                  <a:pt x="740840" y="445698"/>
                  <a:pt x="744462" y="445698"/>
                </a:cubicBezTo>
                <a:cubicBezTo>
                  <a:pt x="755619" y="445698"/>
                  <a:pt x="766051" y="438888"/>
                  <a:pt x="770833" y="427876"/>
                </a:cubicBezTo>
                <a:close/>
                <a:moveTo>
                  <a:pt x="754750" y="264289"/>
                </a:moveTo>
                <a:lnTo>
                  <a:pt x="756054" y="263710"/>
                </a:lnTo>
                <a:cubicBezTo>
                  <a:pt x="770833" y="257479"/>
                  <a:pt x="776918" y="240671"/>
                  <a:pt x="770688" y="226037"/>
                </a:cubicBezTo>
                <a:cubicBezTo>
                  <a:pt x="764457" y="211258"/>
                  <a:pt x="746780" y="204737"/>
                  <a:pt x="732001" y="210968"/>
                </a:cubicBezTo>
                <a:cubicBezTo>
                  <a:pt x="717222" y="217198"/>
                  <a:pt x="710412" y="234296"/>
                  <a:pt x="716643" y="248930"/>
                </a:cubicBezTo>
                <a:cubicBezTo>
                  <a:pt x="721279" y="259942"/>
                  <a:pt x="732001" y="266608"/>
                  <a:pt x="743303" y="266608"/>
                </a:cubicBezTo>
                <a:cubicBezTo>
                  <a:pt x="747070" y="266608"/>
                  <a:pt x="750982" y="265883"/>
                  <a:pt x="754605" y="264289"/>
                </a:cubicBezTo>
                <a:close/>
                <a:moveTo>
                  <a:pt x="849365" y="224008"/>
                </a:moveTo>
                <a:lnTo>
                  <a:pt x="850669" y="223429"/>
                </a:lnTo>
                <a:cubicBezTo>
                  <a:pt x="865448" y="217198"/>
                  <a:pt x="871534" y="200390"/>
                  <a:pt x="865303" y="185756"/>
                </a:cubicBezTo>
                <a:cubicBezTo>
                  <a:pt x="859073" y="171122"/>
                  <a:pt x="841396" y="164456"/>
                  <a:pt x="826617" y="170687"/>
                </a:cubicBezTo>
                <a:cubicBezTo>
                  <a:pt x="811837" y="176917"/>
                  <a:pt x="805028" y="194015"/>
                  <a:pt x="811258" y="208649"/>
                </a:cubicBezTo>
                <a:cubicBezTo>
                  <a:pt x="815895" y="219662"/>
                  <a:pt x="826617" y="226327"/>
                  <a:pt x="837918" y="226327"/>
                </a:cubicBezTo>
                <a:cubicBezTo>
                  <a:pt x="841686" y="226327"/>
                  <a:pt x="845598" y="225602"/>
                  <a:pt x="849220" y="224008"/>
                </a:cubicBezTo>
                <a:close/>
                <a:moveTo>
                  <a:pt x="943980" y="183727"/>
                </a:moveTo>
                <a:lnTo>
                  <a:pt x="945284" y="183148"/>
                </a:lnTo>
                <a:cubicBezTo>
                  <a:pt x="960063" y="176917"/>
                  <a:pt x="966149" y="160109"/>
                  <a:pt x="959918" y="145475"/>
                </a:cubicBezTo>
                <a:cubicBezTo>
                  <a:pt x="953688" y="130841"/>
                  <a:pt x="936011" y="124175"/>
                  <a:pt x="921232" y="130406"/>
                </a:cubicBezTo>
                <a:cubicBezTo>
                  <a:pt x="906453" y="136636"/>
                  <a:pt x="899643" y="153734"/>
                  <a:pt x="905873" y="168369"/>
                </a:cubicBezTo>
                <a:cubicBezTo>
                  <a:pt x="910510" y="179381"/>
                  <a:pt x="921232" y="186046"/>
                  <a:pt x="932534" y="186046"/>
                </a:cubicBezTo>
                <a:cubicBezTo>
                  <a:pt x="936301" y="186046"/>
                  <a:pt x="940213" y="185321"/>
                  <a:pt x="943835" y="183727"/>
                </a:cubicBezTo>
                <a:close/>
                <a:moveTo>
                  <a:pt x="678970" y="297036"/>
                </a:moveTo>
                <a:lnTo>
                  <a:pt x="678970" y="379481"/>
                </a:lnTo>
                <a:cubicBezTo>
                  <a:pt x="678970" y="404983"/>
                  <a:pt x="658251" y="425848"/>
                  <a:pt x="632604" y="425848"/>
                </a:cubicBezTo>
                <a:lnTo>
                  <a:pt x="532193" y="425848"/>
                </a:lnTo>
                <a:cubicBezTo>
                  <a:pt x="506692" y="425848"/>
                  <a:pt x="485827" y="405128"/>
                  <a:pt x="485827" y="379481"/>
                </a:cubicBezTo>
                <a:lnTo>
                  <a:pt x="485827" y="297036"/>
                </a:lnTo>
                <a:cubicBezTo>
                  <a:pt x="485827" y="275881"/>
                  <a:pt x="500172" y="258204"/>
                  <a:pt x="519588" y="252698"/>
                </a:cubicBezTo>
                <a:lnTo>
                  <a:pt x="519588" y="231543"/>
                </a:lnTo>
                <a:cubicBezTo>
                  <a:pt x="519588" y="196913"/>
                  <a:pt x="547842" y="168658"/>
                  <a:pt x="582471" y="168658"/>
                </a:cubicBezTo>
                <a:cubicBezTo>
                  <a:pt x="617101" y="168658"/>
                  <a:pt x="645355" y="196913"/>
                  <a:pt x="645355" y="231543"/>
                </a:cubicBezTo>
                <a:lnTo>
                  <a:pt x="645355" y="252698"/>
                </a:lnTo>
                <a:cubicBezTo>
                  <a:pt x="664771" y="258204"/>
                  <a:pt x="678970" y="275881"/>
                  <a:pt x="678970" y="297036"/>
                </a:cubicBezTo>
                <a:close/>
                <a:moveTo>
                  <a:pt x="563056" y="250669"/>
                </a:moveTo>
                <a:lnTo>
                  <a:pt x="601887" y="250669"/>
                </a:lnTo>
                <a:lnTo>
                  <a:pt x="601887" y="231543"/>
                </a:lnTo>
                <a:cubicBezTo>
                  <a:pt x="601887" y="220821"/>
                  <a:pt x="593193" y="212127"/>
                  <a:pt x="582471" y="212127"/>
                </a:cubicBezTo>
                <a:cubicBezTo>
                  <a:pt x="571749" y="212127"/>
                  <a:pt x="563056" y="220821"/>
                  <a:pt x="563056" y="231543"/>
                </a:cubicBezTo>
                <a:lnTo>
                  <a:pt x="563056" y="250669"/>
                </a:lnTo>
                <a:close/>
                <a:moveTo>
                  <a:pt x="604205" y="323407"/>
                </a:moveTo>
                <a:cubicBezTo>
                  <a:pt x="604205" y="311380"/>
                  <a:pt x="594497" y="301672"/>
                  <a:pt x="582471" y="301672"/>
                </a:cubicBezTo>
                <a:cubicBezTo>
                  <a:pt x="570445" y="301672"/>
                  <a:pt x="560737" y="311380"/>
                  <a:pt x="560737" y="323407"/>
                </a:cubicBezTo>
                <a:lnTo>
                  <a:pt x="560737" y="352820"/>
                </a:lnTo>
                <a:cubicBezTo>
                  <a:pt x="560737" y="364847"/>
                  <a:pt x="570445" y="374555"/>
                  <a:pt x="582471" y="374555"/>
                </a:cubicBezTo>
                <a:cubicBezTo>
                  <a:pt x="594497" y="374555"/>
                  <a:pt x="604205" y="364847"/>
                  <a:pt x="604205" y="352820"/>
                </a:cubicBezTo>
                <a:lnTo>
                  <a:pt x="604205" y="323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603792C5-350D-0447-364A-19734C72A268}"/>
              </a:ext>
            </a:extLst>
          </p:cNvPr>
          <p:cNvPicPr>
            <a:picLocks noChangeAspect="1"/>
          </p:cNvPicPr>
          <p:nvPr/>
        </p:nvPicPr>
        <p:blipFill>
          <a:blip r:embed="rId2"/>
          <a:stretch>
            <a:fillRect/>
          </a:stretch>
        </p:blipFill>
        <p:spPr>
          <a:xfrm>
            <a:off x="550180" y="0"/>
            <a:ext cx="11091640" cy="6559912"/>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B1DEA13-C30A-58E5-301E-986130EECF0B}"/>
              </a:ext>
            </a:extLst>
          </p:cNvPr>
          <p:cNvPicPr>
            <a:picLocks noChangeAspect="1"/>
          </p:cNvPicPr>
          <p:nvPr/>
        </p:nvPicPr>
        <p:blipFill>
          <a:blip r:embed="rId3"/>
          <a:stretch>
            <a:fillRect/>
          </a:stretch>
        </p:blipFill>
        <p:spPr>
          <a:xfrm>
            <a:off x="550180" y="3269982"/>
            <a:ext cx="2751874" cy="1644918"/>
          </a:xfrm>
          <a:prstGeom prst="rect">
            <a:avLst/>
          </a:prstGeom>
        </p:spPr>
      </p:pic>
    </p:spTree>
    <p:extLst>
      <p:ext uri="{BB962C8B-B14F-4D97-AF65-F5344CB8AC3E}">
        <p14:creationId xmlns:p14="http://schemas.microsoft.com/office/powerpoint/2010/main" val="377309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pic>
        <p:nvPicPr>
          <p:cNvPr id="1121" name="Google Shape;1121;g1c98b71f490_0_538"/>
          <p:cNvPicPr preferRelativeResize="0"/>
          <p:nvPr/>
        </p:nvPicPr>
        <p:blipFill rotWithShape="1">
          <a:blip r:embed="rId3">
            <a:alphaModFix/>
          </a:blip>
          <a:srcRect/>
          <a:stretch/>
        </p:blipFill>
        <p:spPr>
          <a:xfrm>
            <a:off x="457201" y="2039949"/>
            <a:ext cx="685800" cy="685800"/>
          </a:xfrm>
          <a:prstGeom prst="rect">
            <a:avLst/>
          </a:prstGeom>
          <a:noFill/>
          <a:ln>
            <a:noFill/>
          </a:ln>
        </p:spPr>
      </p:pic>
      <p:sp>
        <p:nvSpPr>
          <p:cNvPr id="1122" name="Google Shape;1122;g1c98b71f490_0_538"/>
          <p:cNvSpPr/>
          <p:nvPr/>
        </p:nvSpPr>
        <p:spPr>
          <a:xfrm>
            <a:off x="7072200" y="1682375"/>
            <a:ext cx="5129700" cy="51939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3" name="Google Shape;1123;g1c98b71f490_0_538"/>
          <p:cNvPicPr preferRelativeResize="0"/>
          <p:nvPr/>
        </p:nvPicPr>
        <p:blipFill rotWithShape="1">
          <a:blip r:embed="rId4">
            <a:alphaModFix amt="40000"/>
          </a:blip>
          <a:srcRect/>
          <a:stretch/>
        </p:blipFill>
        <p:spPr>
          <a:xfrm>
            <a:off x="7067550" y="1656050"/>
            <a:ext cx="5124449" cy="5201948"/>
          </a:xfrm>
          <a:prstGeom prst="rect">
            <a:avLst/>
          </a:prstGeom>
          <a:noFill/>
          <a:ln>
            <a:noFill/>
          </a:ln>
        </p:spPr>
      </p:pic>
      <p:sp>
        <p:nvSpPr>
          <p:cNvPr id="1124" name="Google Shape;1124;g1c98b71f490_0_538"/>
          <p:cNvSpPr txBox="1">
            <a:spLocks noGrp="1"/>
          </p:cNvSpPr>
          <p:nvPr>
            <p:ph type="body" idx="1"/>
          </p:nvPr>
        </p:nvSpPr>
        <p:spPr>
          <a:xfrm>
            <a:off x="473075" y="4868863"/>
            <a:ext cx="6061200" cy="1509600"/>
          </a:xfrm>
          <a:prstGeom prst="rect">
            <a:avLst/>
          </a:prstGeom>
          <a:noFill/>
          <a:ln>
            <a:noFill/>
          </a:ln>
        </p:spPr>
        <p:txBody>
          <a:bodyPr spcFirstLastPara="1" wrap="square" lIns="0" tIns="0" rIns="0" bIns="0" anchor="t" anchorCtr="0">
            <a:noAutofit/>
          </a:bodyPr>
          <a:lstStyle/>
          <a:p>
            <a:pPr marL="347472" marR="0" lvl="0" indent="-195072" algn="l" rtl="0">
              <a:lnSpc>
                <a:spcPct val="100000"/>
              </a:lnSpc>
              <a:spcBef>
                <a:spcPts val="600"/>
              </a:spcBef>
              <a:spcAft>
                <a:spcPts val="0"/>
              </a:spcAft>
              <a:buSzPts val="1200"/>
              <a:buChar char="●"/>
            </a:pPr>
            <a:r>
              <a:rPr lang="en-US"/>
              <a:t>Provides an enhanced user experience</a:t>
            </a:r>
            <a:endParaRPr/>
          </a:p>
          <a:p>
            <a:pPr marL="347472" marR="0" lvl="0" indent="-195072" algn="l" rtl="0">
              <a:lnSpc>
                <a:spcPct val="100000"/>
              </a:lnSpc>
              <a:spcBef>
                <a:spcPts val="600"/>
              </a:spcBef>
              <a:spcAft>
                <a:spcPts val="0"/>
              </a:spcAft>
              <a:buSzPts val="1200"/>
              <a:buChar char="●"/>
            </a:pPr>
            <a:r>
              <a:rPr lang="en-US"/>
              <a:t>Reduces the size of the proxy operations team managing web content filtering solutions by 50%</a:t>
            </a:r>
            <a:endParaRPr/>
          </a:p>
          <a:p>
            <a:pPr marL="347472" marR="0" lvl="0" indent="-195072" algn="l" rtl="0">
              <a:lnSpc>
                <a:spcPct val="100000"/>
              </a:lnSpc>
              <a:spcBef>
                <a:spcPts val="600"/>
              </a:spcBef>
              <a:spcAft>
                <a:spcPts val="0"/>
              </a:spcAft>
              <a:buSzPts val="1200"/>
              <a:buChar char="●"/>
            </a:pPr>
            <a:r>
              <a:rPr lang="en-US"/>
              <a:t>Yields significant operational cost savings</a:t>
            </a:r>
            <a:endParaRPr/>
          </a:p>
          <a:p>
            <a:pPr marL="347472" marR="0" lvl="0" indent="-195072" algn="l" rtl="0">
              <a:lnSpc>
                <a:spcPct val="100000"/>
              </a:lnSpc>
              <a:spcBef>
                <a:spcPts val="600"/>
              </a:spcBef>
              <a:spcAft>
                <a:spcPts val="0"/>
              </a:spcAft>
              <a:buSzPts val="1200"/>
              <a:buChar char="●"/>
            </a:pPr>
            <a:r>
              <a:rPr lang="en-US"/>
              <a:t>Decreases the number of help desk tickets substantially</a:t>
            </a:r>
            <a:endParaRPr/>
          </a:p>
          <a:p>
            <a:pPr marL="347472" marR="0" lvl="0" indent="-195072" algn="l" rtl="0">
              <a:lnSpc>
                <a:spcPct val="100000"/>
              </a:lnSpc>
              <a:spcBef>
                <a:spcPts val="600"/>
              </a:spcBef>
              <a:spcAft>
                <a:spcPts val="0"/>
              </a:spcAft>
              <a:buSzPts val="1200"/>
              <a:buChar char="●"/>
            </a:pPr>
            <a:r>
              <a:rPr lang="en-US"/>
              <a:t>Increases overall cybersecurity engagement </a:t>
            </a:r>
            <a:endParaRPr/>
          </a:p>
        </p:txBody>
      </p:sp>
      <p:sp>
        <p:nvSpPr>
          <p:cNvPr id="1125" name="Google Shape;1125;g1c98b71f490_0_538"/>
          <p:cNvSpPr txBox="1">
            <a:spLocks noGrp="1"/>
          </p:cNvSpPr>
          <p:nvPr>
            <p:ph type="body" idx="3"/>
          </p:nvPr>
        </p:nvSpPr>
        <p:spPr>
          <a:xfrm>
            <a:off x="1152144" y="1947863"/>
            <a:ext cx="1920300" cy="8826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0"/>
              </a:spcBef>
              <a:spcAft>
                <a:spcPts val="0"/>
              </a:spcAft>
              <a:buSzPts val="1500"/>
              <a:buNone/>
            </a:pPr>
            <a:r>
              <a:rPr lang="en-US" b="1">
                <a:solidFill>
                  <a:schemeClr val="accent1"/>
                </a:solidFill>
              </a:rPr>
              <a:t>Reduces team size managing web content</a:t>
            </a:r>
            <a:r>
              <a:rPr lang="en-US"/>
              <a:t> filtering by 50%</a:t>
            </a:r>
            <a:endParaRPr/>
          </a:p>
        </p:txBody>
      </p:sp>
      <p:sp>
        <p:nvSpPr>
          <p:cNvPr id="1126" name="Google Shape;1126;g1c98b71f490_0_538"/>
          <p:cNvSpPr txBox="1">
            <a:spLocks noGrp="1"/>
          </p:cNvSpPr>
          <p:nvPr>
            <p:ph type="body" idx="4"/>
          </p:nvPr>
        </p:nvSpPr>
        <p:spPr>
          <a:xfrm>
            <a:off x="473074" y="3506788"/>
            <a:ext cx="2487300" cy="950100"/>
          </a:xfrm>
          <a:prstGeom prst="rect">
            <a:avLst/>
          </a:prstGeom>
          <a:noFill/>
          <a:ln>
            <a:noFill/>
          </a:ln>
        </p:spPr>
        <p:txBody>
          <a:bodyPr spcFirstLastPara="1" wrap="square" lIns="0" tIns="0" rIns="0" bIns="137150" anchor="t" anchorCtr="0">
            <a:noAutofit/>
          </a:bodyPr>
          <a:lstStyle/>
          <a:p>
            <a:pPr marL="0" lvl="0" indent="0" algn="l" rtl="0">
              <a:lnSpc>
                <a:spcPct val="100000"/>
              </a:lnSpc>
              <a:spcBef>
                <a:spcPts val="0"/>
              </a:spcBef>
              <a:spcAft>
                <a:spcPts val="0"/>
              </a:spcAft>
              <a:buSzPts val="1375"/>
              <a:buNone/>
            </a:pPr>
            <a:r>
              <a:rPr lang="en-US" sz="1200"/>
              <a:t>Evolve a consolidated zero trust architecture to accommodate a mobile workforce, rapid expansion, and new lines of business.</a:t>
            </a:r>
            <a:endParaRPr/>
          </a:p>
        </p:txBody>
      </p:sp>
      <p:sp>
        <p:nvSpPr>
          <p:cNvPr id="1127" name="Google Shape;1127;g1c98b71f490_0_538"/>
          <p:cNvSpPr txBox="1">
            <a:spLocks noGrp="1"/>
          </p:cNvSpPr>
          <p:nvPr>
            <p:ph type="body" idx="7"/>
          </p:nvPr>
        </p:nvSpPr>
        <p:spPr>
          <a:xfrm>
            <a:off x="9650814" y="381000"/>
            <a:ext cx="2218800" cy="6621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0"/>
              </a:spcBef>
              <a:spcAft>
                <a:spcPts val="0"/>
              </a:spcAft>
              <a:buSzPts val="1500"/>
              <a:buNone/>
            </a:pPr>
            <a:r>
              <a:rPr lang="en-US"/>
              <a:t>Budapest, Hungary</a:t>
            </a:r>
            <a:endParaRPr/>
          </a:p>
        </p:txBody>
      </p:sp>
      <p:sp>
        <p:nvSpPr>
          <p:cNvPr id="1128" name="Google Shape;1128;g1c98b71f490_0_538"/>
          <p:cNvSpPr txBox="1">
            <a:spLocks noGrp="1"/>
          </p:cNvSpPr>
          <p:nvPr>
            <p:ph type="body" idx="8"/>
          </p:nvPr>
        </p:nvSpPr>
        <p:spPr>
          <a:xfrm>
            <a:off x="9650814" y="1111250"/>
            <a:ext cx="2218800" cy="544800"/>
          </a:xfrm>
          <a:prstGeom prst="rect">
            <a:avLst/>
          </a:prstGeom>
          <a:noFill/>
          <a:ln>
            <a:noFill/>
          </a:ln>
        </p:spPr>
        <p:txBody>
          <a:bodyPr spcFirstLastPara="1" wrap="square" lIns="137150" tIns="91425" rIns="137150" bIns="137150" anchor="ctr" anchorCtr="0">
            <a:noAutofit/>
          </a:bodyPr>
          <a:lstStyle/>
          <a:p>
            <a:pPr marL="0" lvl="0" indent="0" algn="l" rtl="0">
              <a:lnSpc>
                <a:spcPct val="100000"/>
              </a:lnSpc>
              <a:spcBef>
                <a:spcPts val="0"/>
              </a:spcBef>
              <a:spcAft>
                <a:spcPts val="0"/>
              </a:spcAft>
              <a:buSzPts val="1500"/>
              <a:buNone/>
            </a:pPr>
            <a:r>
              <a:rPr lang="en-US"/>
              <a:t>25,000 employees in 30 countries</a:t>
            </a:r>
            <a:endParaRPr/>
          </a:p>
        </p:txBody>
      </p:sp>
      <p:sp>
        <p:nvSpPr>
          <p:cNvPr id="1129" name="Google Shape;1129;g1c98b71f490_0_538"/>
          <p:cNvSpPr txBox="1">
            <a:spLocks noGrp="1"/>
          </p:cNvSpPr>
          <p:nvPr>
            <p:ph type="body" idx="15"/>
          </p:nvPr>
        </p:nvSpPr>
        <p:spPr>
          <a:xfrm>
            <a:off x="3297250" y="3513154"/>
            <a:ext cx="3220200" cy="1282500"/>
          </a:xfrm>
          <a:prstGeom prst="rect">
            <a:avLst/>
          </a:prstGeom>
          <a:noFill/>
          <a:ln>
            <a:noFill/>
          </a:ln>
        </p:spPr>
        <p:txBody>
          <a:bodyPr spcFirstLastPara="1" wrap="square" lIns="0" tIns="0" rIns="0" bIns="0" anchor="t" anchorCtr="0">
            <a:noAutofit/>
          </a:bodyPr>
          <a:lstStyle/>
          <a:p>
            <a:pPr marL="344487" marR="0" lvl="0" indent="-192085" algn="l" rtl="0">
              <a:lnSpc>
                <a:spcPct val="100000"/>
              </a:lnSpc>
              <a:spcBef>
                <a:spcPts val="0"/>
              </a:spcBef>
              <a:spcAft>
                <a:spcPts val="0"/>
              </a:spcAft>
              <a:buSzPts val="1200"/>
              <a:buChar char="●"/>
            </a:pPr>
            <a:r>
              <a:rPr lang="en-US" sz="1200" u="sng">
                <a:solidFill>
                  <a:schemeClr val="hlink"/>
                </a:solidFill>
                <a:hlinkClick r:id="rId5"/>
              </a:rPr>
              <a:t>Zscaler Zero Trust Exchange™</a:t>
            </a:r>
            <a:endParaRPr sz="1200" u="sng">
              <a:solidFill>
                <a:schemeClr val="hlink"/>
              </a:solidFill>
            </a:endParaRPr>
          </a:p>
          <a:p>
            <a:pPr marL="344487" marR="0" lvl="0" indent="-192085" algn="l" rtl="0">
              <a:lnSpc>
                <a:spcPct val="100000"/>
              </a:lnSpc>
              <a:spcBef>
                <a:spcPts val="0"/>
              </a:spcBef>
              <a:spcAft>
                <a:spcPts val="0"/>
              </a:spcAft>
              <a:buSzPts val="1200"/>
              <a:buChar char="●"/>
            </a:pPr>
            <a:r>
              <a:rPr lang="en-US" sz="1200" u="sng">
                <a:solidFill>
                  <a:schemeClr val="hlink"/>
                </a:solidFill>
                <a:hlinkClick r:id="rId6"/>
              </a:rPr>
              <a:t>Zscaler Internet Access™</a:t>
            </a:r>
            <a:endParaRPr sz="1200" u="sng">
              <a:solidFill>
                <a:schemeClr val="hlink"/>
              </a:solidFill>
            </a:endParaRPr>
          </a:p>
          <a:p>
            <a:pPr marL="344487" marR="0" lvl="0" indent="-192085" algn="l" rtl="0">
              <a:lnSpc>
                <a:spcPct val="100000"/>
              </a:lnSpc>
              <a:spcBef>
                <a:spcPts val="0"/>
              </a:spcBef>
              <a:spcAft>
                <a:spcPts val="0"/>
              </a:spcAft>
              <a:buSzPts val="1200"/>
              <a:buChar char="●"/>
            </a:pPr>
            <a:r>
              <a:rPr lang="en-US" sz="1200" u="sng">
                <a:solidFill>
                  <a:schemeClr val="hlink"/>
                </a:solidFill>
                <a:hlinkClick r:id="rId7"/>
              </a:rPr>
              <a:t>Zscaler Private Access™</a:t>
            </a:r>
            <a:endParaRPr sz="1200" u="sng">
              <a:solidFill>
                <a:schemeClr val="hlink"/>
              </a:solidFill>
            </a:endParaRPr>
          </a:p>
          <a:p>
            <a:pPr marL="344487" marR="0" lvl="0" indent="-192085" algn="l" rtl="0">
              <a:lnSpc>
                <a:spcPct val="100000"/>
              </a:lnSpc>
              <a:spcBef>
                <a:spcPts val="0"/>
              </a:spcBef>
              <a:spcAft>
                <a:spcPts val="0"/>
              </a:spcAft>
              <a:buSzPts val="1200"/>
              <a:buChar char="●"/>
            </a:pPr>
            <a:r>
              <a:rPr lang="en-US" sz="1200" u="sng">
                <a:solidFill>
                  <a:schemeClr val="hlink"/>
                </a:solidFill>
                <a:hlinkClick r:id="rId8"/>
              </a:rPr>
              <a:t>Zscaler Cloud Firewall</a:t>
            </a:r>
            <a:endParaRPr sz="1200" u="sng">
              <a:solidFill>
                <a:schemeClr val="hlink"/>
              </a:solidFill>
            </a:endParaRPr>
          </a:p>
          <a:p>
            <a:pPr marL="344487" marR="0" lvl="0" indent="-192085" algn="l" rtl="0">
              <a:lnSpc>
                <a:spcPct val="100000"/>
              </a:lnSpc>
              <a:spcBef>
                <a:spcPts val="0"/>
              </a:spcBef>
              <a:spcAft>
                <a:spcPts val="0"/>
              </a:spcAft>
              <a:buSzPts val="1200"/>
              <a:buChar char="●"/>
            </a:pPr>
            <a:r>
              <a:rPr lang="en-US" sz="1200" u="sng">
                <a:solidFill>
                  <a:schemeClr val="hlink"/>
                </a:solidFill>
                <a:hlinkClick r:id="rId9"/>
              </a:rPr>
              <a:t>Zscaler Digital Experience</a:t>
            </a:r>
            <a:endParaRPr sz="1200" u="sng">
              <a:solidFill>
                <a:schemeClr val="hlink"/>
              </a:solidFill>
            </a:endParaRPr>
          </a:p>
          <a:p>
            <a:pPr marL="344487" marR="0" lvl="0" indent="-192085" algn="l" rtl="0">
              <a:lnSpc>
                <a:spcPct val="100000"/>
              </a:lnSpc>
              <a:spcBef>
                <a:spcPts val="0"/>
              </a:spcBef>
              <a:spcAft>
                <a:spcPts val="0"/>
              </a:spcAft>
              <a:buSzPts val="1200"/>
              <a:buChar char="●"/>
            </a:pPr>
            <a:r>
              <a:rPr lang="en-US" sz="1200" u="sng">
                <a:solidFill>
                  <a:schemeClr val="hlink"/>
                </a:solidFill>
                <a:hlinkClick r:id="rId10"/>
              </a:rPr>
              <a:t>Posture Control™</a:t>
            </a:r>
            <a:endParaRPr sz="1200" u="sng">
              <a:solidFill>
                <a:schemeClr val="hlink"/>
              </a:solidFill>
            </a:endParaRPr>
          </a:p>
        </p:txBody>
      </p:sp>
      <p:sp>
        <p:nvSpPr>
          <p:cNvPr id="1130" name="Google Shape;1130;g1c98b71f490_0_538"/>
          <p:cNvSpPr txBox="1">
            <a:spLocks noGrp="1"/>
          </p:cNvSpPr>
          <p:nvPr>
            <p:ph type="body" idx="16"/>
          </p:nvPr>
        </p:nvSpPr>
        <p:spPr>
          <a:xfrm>
            <a:off x="3941064" y="1940725"/>
            <a:ext cx="2178000" cy="881100"/>
          </a:xfrm>
          <a:prstGeom prst="rect">
            <a:avLst/>
          </a:prstGeom>
          <a:noFill/>
          <a:ln>
            <a:noFill/>
          </a:ln>
        </p:spPr>
        <p:txBody>
          <a:bodyPr spcFirstLastPara="1" wrap="square" lIns="137150" tIns="91425" rIns="137150" bIns="137150" anchor="ctr" anchorCtr="0">
            <a:noAutofit/>
          </a:bodyPr>
          <a:lstStyle/>
          <a:p>
            <a:pPr marL="0" marR="0" lvl="0" indent="0" algn="l" rtl="0">
              <a:lnSpc>
                <a:spcPct val="100000"/>
              </a:lnSpc>
              <a:spcBef>
                <a:spcPts val="0"/>
              </a:spcBef>
              <a:spcAft>
                <a:spcPts val="0"/>
              </a:spcAft>
              <a:buSzPts val="1500"/>
              <a:buNone/>
            </a:pPr>
            <a:r>
              <a:rPr lang="en-US"/>
              <a:t>Yields significant </a:t>
            </a:r>
            <a:r>
              <a:rPr lang="en-US" b="1">
                <a:solidFill>
                  <a:schemeClr val="accent1"/>
                </a:solidFill>
              </a:rPr>
              <a:t>operational cost savings</a:t>
            </a:r>
            <a:endParaRPr b="1">
              <a:solidFill>
                <a:schemeClr val="accent1"/>
              </a:solidFill>
            </a:endParaRPr>
          </a:p>
        </p:txBody>
      </p:sp>
      <p:sp>
        <p:nvSpPr>
          <p:cNvPr id="1131" name="Google Shape;1131;g1c98b71f490_0_538"/>
          <p:cNvSpPr txBox="1">
            <a:spLocks noGrp="1"/>
          </p:cNvSpPr>
          <p:nvPr>
            <p:ph type="body" idx="18"/>
          </p:nvPr>
        </p:nvSpPr>
        <p:spPr>
          <a:xfrm>
            <a:off x="2139156" y="380998"/>
            <a:ext cx="6027600" cy="1062000"/>
          </a:xfrm>
          <a:prstGeom prst="rect">
            <a:avLst/>
          </a:prstGeom>
          <a:noFill/>
          <a:ln>
            <a:noFill/>
          </a:ln>
        </p:spPr>
        <p:txBody>
          <a:bodyPr spcFirstLastPara="1" wrap="square" lIns="0" tIns="91425" rIns="137150" bIns="137150" anchor="ctr" anchorCtr="0">
            <a:noAutofit/>
          </a:bodyPr>
          <a:lstStyle/>
          <a:p>
            <a:pPr marL="0" lvl="0" indent="0" algn="l" rtl="0">
              <a:lnSpc>
                <a:spcPct val="100000"/>
              </a:lnSpc>
              <a:spcBef>
                <a:spcPts val="1600"/>
              </a:spcBef>
              <a:spcAft>
                <a:spcPts val="0"/>
              </a:spcAft>
              <a:buSzPts val="1500"/>
              <a:buNone/>
            </a:pPr>
            <a:r>
              <a:rPr lang="en-US"/>
              <a:t>MOL Group has more than 85 years of experience with hydrocarbons and 30 years with CO2 injection. The company operates three refineries and two petrochemical plants under integrated supply chain management in Hungary, Slovakia, and Croatia. It owns a network of approximately 2,000 service stations across nine countries in Central and Southeast Europe. </a:t>
            </a:r>
            <a:endParaRPr sz="1200"/>
          </a:p>
        </p:txBody>
      </p:sp>
      <p:sp>
        <p:nvSpPr>
          <p:cNvPr id="1132" name="Google Shape;1132;g1c98b71f490_0_538">
            <a:hlinkClick r:id="rId11"/>
          </p:cNvPr>
          <p:cNvSpPr/>
          <p:nvPr/>
        </p:nvSpPr>
        <p:spPr>
          <a:xfrm>
            <a:off x="8722578" y="5822607"/>
            <a:ext cx="1814400" cy="3201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sng" strike="noStrike" cap="none">
                <a:solidFill>
                  <a:schemeClr val="lt1"/>
                </a:solidFill>
                <a:latin typeface="Arial"/>
                <a:ea typeface="Arial"/>
                <a:cs typeface="Arial"/>
                <a:sym typeface="Arial"/>
                <a:hlinkClick r:id="rId11">
                  <a:extLst>
                    <a:ext uri="{A12FA001-AC4F-418D-AE19-62706E023703}">
                      <ahyp:hlinkClr xmlns:ahyp="http://schemas.microsoft.com/office/drawing/2018/hyperlinkcolor" val="tx"/>
                    </a:ext>
                  </a:extLst>
                </a:hlinkClick>
              </a:rPr>
              <a:t>View Success Story</a:t>
            </a:r>
            <a:endParaRPr sz="1100" b="1" i="0" u="none" strike="noStrike" cap="none">
              <a:solidFill>
                <a:schemeClr val="lt1"/>
              </a:solidFill>
              <a:latin typeface="Arial"/>
              <a:ea typeface="Arial"/>
              <a:cs typeface="Arial"/>
              <a:sym typeface="Arial"/>
            </a:endParaRPr>
          </a:p>
        </p:txBody>
      </p:sp>
      <p:pic>
        <p:nvPicPr>
          <p:cNvPr id="1133" name="Google Shape;1133;g1c98b71f490_0_538"/>
          <p:cNvPicPr preferRelativeResize="0">
            <a:picLocks noGrp="1"/>
          </p:cNvPicPr>
          <p:nvPr>
            <p:ph type="pic" idx="6"/>
          </p:nvPr>
        </p:nvPicPr>
        <p:blipFill rotWithShape="1">
          <a:blip r:embed="rId12">
            <a:alphaModFix/>
          </a:blip>
          <a:srcRect t="-153852" b="-153810"/>
          <a:stretch/>
        </p:blipFill>
        <p:spPr>
          <a:xfrm>
            <a:off x="522299" y="522748"/>
            <a:ext cx="1354225" cy="736150"/>
          </a:xfrm>
          <a:prstGeom prst="rect">
            <a:avLst/>
          </a:prstGeom>
          <a:noFill/>
          <a:ln>
            <a:noFill/>
          </a:ln>
        </p:spPr>
      </p:pic>
      <p:sp>
        <p:nvSpPr>
          <p:cNvPr id="1134" name="Google Shape;1134;g1c98b71f490_0_538"/>
          <p:cNvSpPr txBox="1">
            <a:spLocks noGrp="1"/>
          </p:cNvSpPr>
          <p:nvPr>
            <p:ph type="body" idx="9"/>
          </p:nvPr>
        </p:nvSpPr>
        <p:spPr>
          <a:xfrm>
            <a:off x="7413532" y="2295646"/>
            <a:ext cx="4432500" cy="21405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2500"/>
              <a:buNone/>
            </a:pPr>
            <a:r>
              <a:rPr lang="en-US" sz="2000">
                <a:solidFill>
                  <a:schemeClr val="lt1"/>
                </a:solidFill>
              </a:rPr>
              <a:t>“</a:t>
            </a:r>
            <a:r>
              <a:rPr lang="en-US"/>
              <a:t>No other vendor could even come close to the Zscaler Zero Trust Exchange, which provides our users with a consistent experience through a unified set of integrated, centrally managed solutions.</a:t>
            </a:r>
            <a:r>
              <a:rPr lang="en-US" sz="2000">
                <a:solidFill>
                  <a:schemeClr val="lt1"/>
                </a:solidFill>
              </a:rPr>
              <a:t>”</a:t>
            </a:r>
            <a:endParaRPr/>
          </a:p>
        </p:txBody>
      </p:sp>
      <p:sp>
        <p:nvSpPr>
          <p:cNvPr id="1135" name="Google Shape;1135;g1c98b71f490_0_538"/>
          <p:cNvSpPr txBox="1">
            <a:spLocks noGrp="1"/>
          </p:cNvSpPr>
          <p:nvPr>
            <p:ph type="body" idx="13"/>
          </p:nvPr>
        </p:nvSpPr>
        <p:spPr>
          <a:xfrm>
            <a:off x="7410232" y="4646651"/>
            <a:ext cx="4439100" cy="411300"/>
          </a:xfrm>
          <a:prstGeom prst="rect">
            <a:avLst/>
          </a:prstGeom>
          <a:noFill/>
          <a:ln>
            <a:noFill/>
          </a:ln>
        </p:spPr>
        <p:txBody>
          <a:bodyPr spcFirstLastPara="1" wrap="square" lIns="137150" tIns="91425" rIns="137150" bIns="137150" anchor="t" anchorCtr="0">
            <a:noAutofit/>
          </a:bodyPr>
          <a:lstStyle/>
          <a:p>
            <a:pPr marL="179387" lvl="0" indent="0" algn="ctr" rtl="0">
              <a:lnSpc>
                <a:spcPct val="100000"/>
              </a:lnSpc>
              <a:spcBef>
                <a:spcPts val="0"/>
              </a:spcBef>
              <a:spcAft>
                <a:spcPts val="0"/>
              </a:spcAft>
              <a:buSzPts val="1500"/>
              <a:buNone/>
            </a:pPr>
            <a:r>
              <a:rPr lang="en-US" b="1"/>
              <a:t>Tamás Kapócs,</a:t>
            </a:r>
            <a:r>
              <a:rPr lang="en-US"/>
              <a:t> Head of Cybersecurity Strategy &amp; Architecture, MOL Group</a:t>
            </a:r>
            <a:endParaRPr/>
          </a:p>
        </p:txBody>
      </p:sp>
      <p:sp>
        <p:nvSpPr>
          <p:cNvPr id="1136" name="Google Shape;1136;g1c98b71f490_0_538"/>
          <p:cNvSpPr txBox="1">
            <a:spLocks noGrp="1"/>
          </p:cNvSpPr>
          <p:nvPr>
            <p:ph type="body" idx="17"/>
          </p:nvPr>
        </p:nvSpPr>
        <p:spPr>
          <a:xfrm>
            <a:off x="9949025" y="29125"/>
            <a:ext cx="2250300" cy="377700"/>
          </a:xfrm>
          <a:prstGeom prst="rect">
            <a:avLst/>
          </a:prstGeom>
          <a:noFill/>
          <a:ln>
            <a:noFill/>
          </a:ln>
        </p:spPr>
        <p:txBody>
          <a:bodyPr spcFirstLastPara="1" wrap="square" lIns="137150" tIns="0" rIns="137150" bIns="0" anchor="ctr" anchorCtr="0">
            <a:noAutofit/>
          </a:bodyPr>
          <a:lstStyle/>
          <a:p>
            <a:pPr marL="0" lvl="0" indent="1587" algn="ctr" rtl="0">
              <a:lnSpc>
                <a:spcPct val="85714"/>
              </a:lnSpc>
              <a:spcBef>
                <a:spcPts val="0"/>
              </a:spcBef>
              <a:spcAft>
                <a:spcPts val="0"/>
              </a:spcAft>
              <a:buSzPts val="2250"/>
              <a:buNone/>
            </a:pPr>
            <a:r>
              <a:rPr lang="en-US" sz="1350"/>
              <a:t>Energy, Oil, Gas &amp; Mining</a:t>
            </a:r>
            <a:endParaRPr sz="1350"/>
          </a:p>
        </p:txBody>
      </p:sp>
      <p:sp>
        <p:nvSpPr>
          <p:cNvPr id="1137" name="Google Shape;1137;g1c98b71f490_0_538"/>
          <p:cNvSpPr txBox="1">
            <a:spLocks noGrp="1"/>
          </p:cNvSpPr>
          <p:nvPr>
            <p:ph type="sldNum" idx="12"/>
          </p:nvPr>
        </p:nvSpPr>
        <p:spPr>
          <a:xfrm>
            <a:off x="11828769" y="6553576"/>
            <a:ext cx="315900" cy="288900"/>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Clr>
                <a:srgbClr val="000000"/>
              </a:buClr>
              <a:buSzPts val="700"/>
              <a:buFont typeface="Arial"/>
              <a:buNone/>
            </a:pPr>
            <a:fld id="{00000000-1234-1234-1234-123412341234}" type="slidenum">
              <a:rPr lang="en-US"/>
              <a:t>7</a:t>
            </a:fld>
            <a:endParaRPr/>
          </a:p>
        </p:txBody>
      </p:sp>
      <p:sp>
        <p:nvSpPr>
          <p:cNvPr id="1138" name="Google Shape;1138;g1c98b71f490_0_538"/>
          <p:cNvSpPr/>
          <p:nvPr/>
        </p:nvSpPr>
        <p:spPr>
          <a:xfrm>
            <a:off x="3297261" y="2090707"/>
            <a:ext cx="684755" cy="577035"/>
          </a:xfrm>
          <a:custGeom>
            <a:avLst/>
            <a:gdLst/>
            <a:ahLst/>
            <a:cxnLst/>
            <a:rect l="l" t="t" r="r" b="b"/>
            <a:pathLst>
              <a:path w="938020" h="801437" extrusionOk="0">
                <a:moveTo>
                  <a:pt x="743887" y="293155"/>
                </a:moveTo>
                <a:lnTo>
                  <a:pt x="742513" y="289034"/>
                </a:lnTo>
                <a:cubicBezTo>
                  <a:pt x="731109" y="254141"/>
                  <a:pt x="714483" y="221172"/>
                  <a:pt x="692911" y="191224"/>
                </a:cubicBezTo>
                <a:cubicBezTo>
                  <a:pt x="625448" y="97261"/>
                  <a:pt x="516214" y="41212"/>
                  <a:pt x="400660" y="41212"/>
                </a:cubicBezTo>
                <a:cubicBezTo>
                  <a:pt x="202528" y="41212"/>
                  <a:pt x="41220" y="202489"/>
                  <a:pt x="41220" y="400719"/>
                </a:cubicBezTo>
                <a:cubicBezTo>
                  <a:pt x="41220" y="598949"/>
                  <a:pt x="202528" y="760226"/>
                  <a:pt x="400798" y="760226"/>
                </a:cubicBezTo>
                <a:cubicBezTo>
                  <a:pt x="456857" y="760226"/>
                  <a:pt x="510443" y="747725"/>
                  <a:pt x="560182" y="722997"/>
                </a:cubicBezTo>
                <a:cubicBezTo>
                  <a:pt x="562793" y="721624"/>
                  <a:pt x="565403" y="720387"/>
                  <a:pt x="568014" y="719014"/>
                </a:cubicBezTo>
                <a:cubicBezTo>
                  <a:pt x="578044" y="713656"/>
                  <a:pt x="590548" y="717502"/>
                  <a:pt x="595906" y="727531"/>
                </a:cubicBezTo>
                <a:cubicBezTo>
                  <a:pt x="601265" y="737559"/>
                  <a:pt x="597418" y="750060"/>
                  <a:pt x="587388" y="755418"/>
                </a:cubicBezTo>
                <a:cubicBezTo>
                  <a:pt x="584502" y="756929"/>
                  <a:pt x="581617" y="758440"/>
                  <a:pt x="578594" y="759951"/>
                </a:cubicBezTo>
                <a:cubicBezTo>
                  <a:pt x="523084" y="787426"/>
                  <a:pt x="463315" y="801438"/>
                  <a:pt x="400798" y="801438"/>
                </a:cubicBezTo>
                <a:cubicBezTo>
                  <a:pt x="179720" y="801300"/>
                  <a:pt x="0" y="621616"/>
                  <a:pt x="0" y="400719"/>
                </a:cubicBezTo>
                <a:cubicBezTo>
                  <a:pt x="0" y="179822"/>
                  <a:pt x="179720" y="0"/>
                  <a:pt x="400798" y="0"/>
                </a:cubicBezTo>
                <a:cubicBezTo>
                  <a:pt x="529542" y="0"/>
                  <a:pt x="651279" y="62505"/>
                  <a:pt x="726437" y="167184"/>
                </a:cubicBezTo>
                <a:cubicBezTo>
                  <a:pt x="750482" y="200703"/>
                  <a:pt x="769031" y="237382"/>
                  <a:pt x="781809" y="276258"/>
                </a:cubicBezTo>
                <a:lnTo>
                  <a:pt x="783321" y="280792"/>
                </a:lnTo>
                <a:cubicBezTo>
                  <a:pt x="786756" y="291644"/>
                  <a:pt x="780710" y="303184"/>
                  <a:pt x="769856" y="306618"/>
                </a:cubicBezTo>
                <a:cubicBezTo>
                  <a:pt x="758864" y="310052"/>
                  <a:pt x="747459" y="304008"/>
                  <a:pt x="744024" y="293155"/>
                </a:cubicBezTo>
                <a:close/>
                <a:moveTo>
                  <a:pt x="753368" y="403329"/>
                </a:moveTo>
                <a:cubicBezTo>
                  <a:pt x="753368" y="418440"/>
                  <a:pt x="765734" y="430804"/>
                  <a:pt x="780848" y="430804"/>
                </a:cubicBezTo>
                <a:cubicBezTo>
                  <a:pt x="795962" y="430804"/>
                  <a:pt x="808328" y="418440"/>
                  <a:pt x="808328" y="403329"/>
                </a:cubicBezTo>
                <a:lnTo>
                  <a:pt x="808328" y="402642"/>
                </a:lnTo>
                <a:cubicBezTo>
                  <a:pt x="808328" y="387531"/>
                  <a:pt x="795962" y="375442"/>
                  <a:pt x="780848" y="375442"/>
                </a:cubicBezTo>
                <a:cubicBezTo>
                  <a:pt x="765734" y="375442"/>
                  <a:pt x="753368" y="388080"/>
                  <a:pt x="753368" y="403192"/>
                </a:cubicBezTo>
                <a:close/>
                <a:moveTo>
                  <a:pt x="808328" y="575596"/>
                </a:moveTo>
                <a:cubicBezTo>
                  <a:pt x="808328" y="560484"/>
                  <a:pt x="795962" y="548670"/>
                  <a:pt x="780848" y="548670"/>
                </a:cubicBezTo>
                <a:cubicBezTo>
                  <a:pt x="765734" y="548670"/>
                  <a:pt x="753368" y="561583"/>
                  <a:pt x="753368" y="576694"/>
                </a:cubicBezTo>
                <a:cubicBezTo>
                  <a:pt x="753368" y="591806"/>
                  <a:pt x="765734" y="604169"/>
                  <a:pt x="780848" y="604169"/>
                </a:cubicBezTo>
                <a:cubicBezTo>
                  <a:pt x="795962" y="604169"/>
                  <a:pt x="808328" y="591806"/>
                  <a:pt x="808328" y="576694"/>
                </a:cubicBezTo>
                <a:lnTo>
                  <a:pt x="808328" y="575458"/>
                </a:lnTo>
                <a:close/>
                <a:moveTo>
                  <a:pt x="808328" y="488775"/>
                </a:moveTo>
                <a:cubicBezTo>
                  <a:pt x="808328" y="473664"/>
                  <a:pt x="795962" y="461850"/>
                  <a:pt x="780848" y="461850"/>
                </a:cubicBezTo>
                <a:cubicBezTo>
                  <a:pt x="765734" y="461850"/>
                  <a:pt x="753368" y="474763"/>
                  <a:pt x="753368" y="489874"/>
                </a:cubicBezTo>
                <a:cubicBezTo>
                  <a:pt x="753368" y="504985"/>
                  <a:pt x="765734" y="517349"/>
                  <a:pt x="780848" y="517349"/>
                </a:cubicBezTo>
                <a:cubicBezTo>
                  <a:pt x="795962" y="517349"/>
                  <a:pt x="808328" y="504985"/>
                  <a:pt x="808328" y="489874"/>
                </a:cubicBezTo>
                <a:lnTo>
                  <a:pt x="808328" y="488638"/>
                </a:lnTo>
                <a:close/>
                <a:moveTo>
                  <a:pt x="780848" y="635216"/>
                </a:moveTo>
                <a:cubicBezTo>
                  <a:pt x="765734" y="635216"/>
                  <a:pt x="753368" y="647854"/>
                  <a:pt x="753368" y="662965"/>
                </a:cubicBezTo>
                <a:cubicBezTo>
                  <a:pt x="753368" y="678076"/>
                  <a:pt x="765734" y="690440"/>
                  <a:pt x="780848" y="690440"/>
                </a:cubicBezTo>
                <a:cubicBezTo>
                  <a:pt x="795962" y="690440"/>
                  <a:pt x="808328" y="678076"/>
                  <a:pt x="808328" y="662965"/>
                </a:cubicBezTo>
                <a:lnTo>
                  <a:pt x="808328" y="662278"/>
                </a:lnTo>
                <a:cubicBezTo>
                  <a:pt x="808328" y="647167"/>
                  <a:pt x="795962" y="635078"/>
                  <a:pt x="780848" y="635078"/>
                </a:cubicBezTo>
                <a:close/>
                <a:moveTo>
                  <a:pt x="929790" y="624775"/>
                </a:moveTo>
                <a:cubicBezTo>
                  <a:pt x="918935" y="614197"/>
                  <a:pt x="901348" y="614472"/>
                  <a:pt x="890631" y="625325"/>
                </a:cubicBezTo>
                <a:cubicBezTo>
                  <a:pt x="879913" y="636177"/>
                  <a:pt x="880051" y="653486"/>
                  <a:pt x="890905" y="664201"/>
                </a:cubicBezTo>
                <a:cubicBezTo>
                  <a:pt x="896264" y="669422"/>
                  <a:pt x="903272" y="672169"/>
                  <a:pt x="910142" y="672169"/>
                </a:cubicBezTo>
                <a:cubicBezTo>
                  <a:pt x="917012" y="672169"/>
                  <a:pt x="924294" y="669422"/>
                  <a:pt x="929653" y="663927"/>
                </a:cubicBezTo>
                <a:lnTo>
                  <a:pt x="930202" y="663377"/>
                </a:lnTo>
                <a:cubicBezTo>
                  <a:pt x="940919" y="652525"/>
                  <a:pt x="940507" y="635490"/>
                  <a:pt x="929653" y="624775"/>
                </a:cubicBezTo>
                <a:close/>
                <a:moveTo>
                  <a:pt x="825915" y="690028"/>
                </a:moveTo>
                <a:cubicBezTo>
                  <a:pt x="815198" y="700743"/>
                  <a:pt x="815198" y="718189"/>
                  <a:pt x="825915" y="728904"/>
                </a:cubicBezTo>
                <a:cubicBezTo>
                  <a:pt x="831274" y="734262"/>
                  <a:pt x="838281" y="737010"/>
                  <a:pt x="845288" y="737010"/>
                </a:cubicBezTo>
                <a:cubicBezTo>
                  <a:pt x="852296" y="737010"/>
                  <a:pt x="859303" y="734262"/>
                  <a:pt x="864662" y="728904"/>
                </a:cubicBezTo>
                <a:lnTo>
                  <a:pt x="865624" y="727943"/>
                </a:lnTo>
                <a:cubicBezTo>
                  <a:pt x="876341" y="717228"/>
                  <a:pt x="875929" y="700331"/>
                  <a:pt x="865212" y="689616"/>
                </a:cubicBezTo>
                <a:cubicBezTo>
                  <a:pt x="854494" y="678900"/>
                  <a:pt x="836632" y="679313"/>
                  <a:pt x="825915" y="690028"/>
                </a:cubicBezTo>
                <a:close/>
                <a:moveTo>
                  <a:pt x="790603" y="747862"/>
                </a:moveTo>
                <a:cubicBezTo>
                  <a:pt x="780710" y="744016"/>
                  <a:pt x="769169" y="746214"/>
                  <a:pt x="761199" y="754181"/>
                </a:cubicBezTo>
                <a:cubicBezTo>
                  <a:pt x="750482" y="764896"/>
                  <a:pt x="750757" y="782480"/>
                  <a:pt x="761474" y="793333"/>
                </a:cubicBezTo>
                <a:cubicBezTo>
                  <a:pt x="766833" y="798690"/>
                  <a:pt x="773840" y="801438"/>
                  <a:pt x="780848" y="801438"/>
                </a:cubicBezTo>
                <a:cubicBezTo>
                  <a:pt x="787855" y="801438"/>
                  <a:pt x="794862" y="798690"/>
                  <a:pt x="800221" y="793333"/>
                </a:cubicBezTo>
                <a:lnTo>
                  <a:pt x="800771" y="792783"/>
                </a:lnTo>
                <a:cubicBezTo>
                  <a:pt x="811488" y="782068"/>
                  <a:pt x="811213" y="764896"/>
                  <a:pt x="800496" y="754181"/>
                </a:cubicBezTo>
                <a:cubicBezTo>
                  <a:pt x="797610" y="751296"/>
                  <a:pt x="794175" y="749236"/>
                  <a:pt x="790603" y="747862"/>
                </a:cubicBezTo>
                <a:close/>
                <a:moveTo>
                  <a:pt x="696071" y="689066"/>
                </a:moveTo>
                <a:cubicBezTo>
                  <a:pt x="685354" y="699781"/>
                  <a:pt x="685354" y="717228"/>
                  <a:pt x="696071" y="727943"/>
                </a:cubicBezTo>
                <a:lnTo>
                  <a:pt x="697033" y="728904"/>
                </a:lnTo>
                <a:cubicBezTo>
                  <a:pt x="702254" y="734125"/>
                  <a:pt x="708987" y="736735"/>
                  <a:pt x="715857" y="736735"/>
                </a:cubicBezTo>
                <a:cubicBezTo>
                  <a:pt x="722727" y="736735"/>
                  <a:pt x="730009" y="733987"/>
                  <a:pt x="735505" y="728492"/>
                </a:cubicBezTo>
                <a:cubicBezTo>
                  <a:pt x="746223" y="717777"/>
                  <a:pt x="745810" y="699919"/>
                  <a:pt x="735093" y="689203"/>
                </a:cubicBezTo>
                <a:cubicBezTo>
                  <a:pt x="724376" y="678488"/>
                  <a:pt x="706926" y="678488"/>
                  <a:pt x="696209" y="689203"/>
                </a:cubicBezTo>
                <a:close/>
                <a:moveTo>
                  <a:pt x="631768" y="624500"/>
                </a:moveTo>
                <a:cubicBezTo>
                  <a:pt x="620913" y="635216"/>
                  <a:pt x="620913" y="652525"/>
                  <a:pt x="631493" y="663377"/>
                </a:cubicBezTo>
                <a:lnTo>
                  <a:pt x="632043" y="663927"/>
                </a:lnTo>
                <a:cubicBezTo>
                  <a:pt x="637401" y="669284"/>
                  <a:pt x="644271" y="672032"/>
                  <a:pt x="651279" y="672032"/>
                </a:cubicBezTo>
                <a:cubicBezTo>
                  <a:pt x="658286" y="672032"/>
                  <a:pt x="665294" y="669284"/>
                  <a:pt x="670652" y="664064"/>
                </a:cubicBezTo>
                <a:cubicBezTo>
                  <a:pt x="681507" y="653349"/>
                  <a:pt x="681370" y="635765"/>
                  <a:pt x="670652" y="624913"/>
                </a:cubicBezTo>
                <a:cubicBezTo>
                  <a:pt x="659935" y="614060"/>
                  <a:pt x="642623" y="613923"/>
                  <a:pt x="631768" y="624638"/>
                </a:cubicBezTo>
                <a:close/>
                <a:moveTo>
                  <a:pt x="418522" y="270077"/>
                </a:moveTo>
                <a:lnTo>
                  <a:pt x="418522" y="379975"/>
                </a:lnTo>
                <a:lnTo>
                  <a:pt x="443254" y="379975"/>
                </a:lnTo>
                <a:cubicBezTo>
                  <a:pt x="496291" y="379975"/>
                  <a:pt x="539435" y="423111"/>
                  <a:pt x="539435" y="476137"/>
                </a:cubicBezTo>
                <a:cubicBezTo>
                  <a:pt x="539435" y="529163"/>
                  <a:pt x="496291" y="572299"/>
                  <a:pt x="443254" y="572299"/>
                </a:cubicBezTo>
                <a:lnTo>
                  <a:pt x="418522" y="572299"/>
                </a:lnTo>
                <a:lnTo>
                  <a:pt x="418522" y="606779"/>
                </a:lnTo>
                <a:cubicBezTo>
                  <a:pt x="418522" y="618181"/>
                  <a:pt x="409316" y="627385"/>
                  <a:pt x="397912" y="627385"/>
                </a:cubicBezTo>
                <a:cubicBezTo>
                  <a:pt x="386508" y="627385"/>
                  <a:pt x="377302" y="618181"/>
                  <a:pt x="377302" y="606779"/>
                </a:cubicBezTo>
                <a:lnTo>
                  <a:pt x="377302" y="572299"/>
                </a:lnTo>
                <a:lnTo>
                  <a:pt x="282770" y="572299"/>
                </a:lnTo>
                <a:cubicBezTo>
                  <a:pt x="271366" y="572299"/>
                  <a:pt x="262160" y="563095"/>
                  <a:pt x="262160" y="551692"/>
                </a:cubicBezTo>
                <a:cubicBezTo>
                  <a:pt x="262160" y="540291"/>
                  <a:pt x="271366" y="531086"/>
                  <a:pt x="282770" y="531086"/>
                </a:cubicBezTo>
                <a:lnTo>
                  <a:pt x="377302" y="531086"/>
                </a:lnTo>
                <a:lnTo>
                  <a:pt x="377302" y="421188"/>
                </a:lnTo>
                <a:lnTo>
                  <a:pt x="358341" y="421188"/>
                </a:lnTo>
                <a:cubicBezTo>
                  <a:pt x="305304" y="421188"/>
                  <a:pt x="262160" y="378052"/>
                  <a:pt x="262160" y="325026"/>
                </a:cubicBezTo>
                <a:cubicBezTo>
                  <a:pt x="262160" y="272000"/>
                  <a:pt x="305304" y="228864"/>
                  <a:pt x="358341" y="228864"/>
                </a:cubicBezTo>
                <a:lnTo>
                  <a:pt x="377302" y="228864"/>
                </a:lnTo>
                <a:lnTo>
                  <a:pt x="377302" y="194384"/>
                </a:lnTo>
                <a:cubicBezTo>
                  <a:pt x="377302" y="182982"/>
                  <a:pt x="386508" y="173778"/>
                  <a:pt x="397912" y="173778"/>
                </a:cubicBezTo>
                <a:cubicBezTo>
                  <a:pt x="409316" y="173778"/>
                  <a:pt x="418522" y="182982"/>
                  <a:pt x="418522" y="194384"/>
                </a:cubicBezTo>
                <a:lnTo>
                  <a:pt x="418522" y="228864"/>
                </a:lnTo>
                <a:lnTo>
                  <a:pt x="518825" y="228864"/>
                </a:lnTo>
                <a:cubicBezTo>
                  <a:pt x="530229" y="228864"/>
                  <a:pt x="539435" y="238068"/>
                  <a:pt x="539435" y="249471"/>
                </a:cubicBezTo>
                <a:cubicBezTo>
                  <a:pt x="539435" y="260873"/>
                  <a:pt x="530229" y="270077"/>
                  <a:pt x="518825" y="270077"/>
                </a:cubicBezTo>
                <a:lnTo>
                  <a:pt x="418522" y="270077"/>
                </a:lnTo>
                <a:close/>
                <a:moveTo>
                  <a:pt x="418522" y="421188"/>
                </a:moveTo>
                <a:lnTo>
                  <a:pt x="418522" y="531086"/>
                </a:lnTo>
                <a:lnTo>
                  <a:pt x="443254" y="531086"/>
                </a:lnTo>
                <a:cubicBezTo>
                  <a:pt x="473482" y="531086"/>
                  <a:pt x="498215" y="506497"/>
                  <a:pt x="498215" y="476137"/>
                </a:cubicBezTo>
                <a:cubicBezTo>
                  <a:pt x="498215" y="445777"/>
                  <a:pt x="473620" y="421188"/>
                  <a:pt x="443254" y="421188"/>
                </a:cubicBezTo>
                <a:lnTo>
                  <a:pt x="418522" y="421188"/>
                </a:lnTo>
                <a:close/>
                <a:moveTo>
                  <a:pt x="377302" y="270077"/>
                </a:moveTo>
                <a:lnTo>
                  <a:pt x="358341" y="270077"/>
                </a:lnTo>
                <a:cubicBezTo>
                  <a:pt x="328113" y="270077"/>
                  <a:pt x="303381" y="294666"/>
                  <a:pt x="303381" y="325026"/>
                </a:cubicBezTo>
                <a:cubicBezTo>
                  <a:pt x="303381" y="355386"/>
                  <a:pt x="327975" y="379975"/>
                  <a:pt x="358341" y="379975"/>
                </a:cubicBezTo>
                <a:lnTo>
                  <a:pt x="377302" y="379975"/>
                </a:lnTo>
                <a:lnTo>
                  <a:pt x="377302" y="2700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ytuł 1">
            <a:extLst>
              <a:ext uri="{FF2B5EF4-FFF2-40B4-BE49-F238E27FC236}">
                <a16:creationId xmlns:a16="http://schemas.microsoft.com/office/drawing/2014/main" id="{679F1CB8-1DE2-7BE4-A4ED-276351A9D700}"/>
              </a:ext>
            </a:extLst>
          </p:cNvPr>
          <p:cNvSpPr>
            <a:spLocks noGrp="1" noChangeArrowheads="1"/>
          </p:cNvSpPr>
          <p:nvPr>
            <p:ph type="title"/>
          </p:nvPr>
        </p:nvSpPr>
        <p:spPr>
          <a:xfrm>
            <a:off x="1224603" y="2221537"/>
            <a:ext cx="5192727" cy="1789148"/>
          </a:xfrm>
        </p:spPr>
        <p:txBody>
          <a:bodyPr vert="horz" lIns="91440" tIns="45720" rIns="91440" bIns="45720" rtlCol="0" anchor="t">
            <a:noAutofit/>
          </a:bodyPr>
          <a:lstStyle/>
          <a:p>
            <a:r>
              <a:rPr lang="en-US" altLang="pl-PL" sz="6600" b="1" kern="1200" dirty="0" err="1">
                <a:solidFill>
                  <a:srgbClr val="0080FF"/>
                </a:solidFill>
                <a:latin typeface="Regola Pro Book" pitchFamily="2" charset="77"/>
              </a:rPr>
              <a:t>Nomios</a:t>
            </a:r>
            <a:br>
              <a:rPr lang="en-US" altLang="pl-PL" sz="6600" b="1" kern="1200" dirty="0">
                <a:solidFill>
                  <a:srgbClr val="0070C0"/>
                </a:solidFill>
                <a:latin typeface="Regola Pro Book" pitchFamily="2" charset="77"/>
              </a:rPr>
            </a:br>
            <a:br>
              <a:rPr lang="en-US" altLang="pl-PL" sz="6600" b="1" dirty="0">
                <a:solidFill>
                  <a:srgbClr val="0070C0"/>
                </a:solidFill>
                <a:latin typeface="Regola Pro Book" pitchFamily="2" charset="77"/>
              </a:rPr>
            </a:br>
            <a:endParaRPr lang="en-US" altLang="pl-PL" sz="6600" b="1" kern="1200" dirty="0">
              <a:solidFill>
                <a:srgbClr val="0070C0"/>
              </a:solidFill>
              <a:latin typeface="Regola Pro Book" pitchFamily="2" charset="77"/>
            </a:endParaRPr>
          </a:p>
        </p:txBody>
      </p:sp>
      <p:grpSp>
        <p:nvGrpSpPr>
          <p:cNvPr id="18441" name="Group 1844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8442" name="Rectangle 1844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4" name="Rectangle 184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46" name="Rectangle 1844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8" name="Rectangle 184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074E9F2-432A-960E-C1A1-9C1094B8F5A7}"/>
              </a:ext>
            </a:extLst>
          </p:cNvPr>
          <p:cNvGrpSpPr/>
          <p:nvPr/>
        </p:nvGrpSpPr>
        <p:grpSpPr>
          <a:xfrm>
            <a:off x="6068099" y="876718"/>
            <a:ext cx="5536000" cy="4697987"/>
            <a:chOff x="6068099" y="876718"/>
            <a:chExt cx="5536000" cy="4697987"/>
          </a:xfrm>
        </p:grpSpPr>
        <p:sp>
          <p:nvSpPr>
            <p:cNvPr id="4" name="Rectangle 3">
              <a:extLst>
                <a:ext uri="{FF2B5EF4-FFF2-40B4-BE49-F238E27FC236}">
                  <a16:creationId xmlns:a16="http://schemas.microsoft.com/office/drawing/2014/main" id="{902C9525-3E6E-6B4F-2B93-B0338E320AC9}"/>
                </a:ext>
              </a:extLst>
            </p:cNvPr>
            <p:cNvSpPr/>
            <p:nvPr/>
          </p:nvSpPr>
          <p:spPr>
            <a:xfrm>
              <a:off x="6068099" y="876718"/>
              <a:ext cx="5536000" cy="4697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 name="Graphic 1">
              <a:extLst>
                <a:ext uri="{FF2B5EF4-FFF2-40B4-BE49-F238E27FC236}">
                  <a16:creationId xmlns:a16="http://schemas.microsoft.com/office/drawing/2014/main" id="{3BD11C20-F3E0-DB9C-6949-B51A0C6BA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9498" y="908833"/>
              <a:ext cx="5340146" cy="4532392"/>
            </a:xfrm>
            <a:prstGeom prst="rect">
              <a:avLst/>
            </a:prstGeom>
          </p:spPr>
        </p:pic>
      </p:grpSp>
      <p:sp>
        <p:nvSpPr>
          <p:cNvPr id="7" name="TextBox 6">
            <a:extLst>
              <a:ext uri="{FF2B5EF4-FFF2-40B4-BE49-F238E27FC236}">
                <a16:creationId xmlns:a16="http://schemas.microsoft.com/office/drawing/2014/main" id="{E583392C-21F5-D311-7C4F-481F14BF2AB9}"/>
              </a:ext>
            </a:extLst>
          </p:cNvPr>
          <p:cNvSpPr txBox="1"/>
          <p:nvPr/>
        </p:nvSpPr>
        <p:spPr>
          <a:xfrm>
            <a:off x="-1" y="0"/>
            <a:ext cx="5281802" cy="584775"/>
          </a:xfrm>
          <a:prstGeom prst="rect">
            <a:avLst/>
          </a:prstGeom>
          <a:noFill/>
        </p:spPr>
        <p:txBody>
          <a:bodyPr wrap="square" rtlCol="0">
            <a:spAutoFit/>
          </a:bodyPr>
          <a:lstStyle/>
          <a:p>
            <a:r>
              <a:rPr lang="en-US" sz="3200" b="1" dirty="0">
                <a:latin typeface="Regola Pro Book" pitchFamily="2" charset="77"/>
                <a:ea typeface="+mj-ea"/>
                <a:cs typeface="+mj-cs"/>
              </a:rPr>
              <a:t>Case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cxnSp>
        <p:nvCxnSpPr>
          <p:cNvPr id="4" name="Google Shape;1073;p112">
            <a:extLst>
              <a:ext uri="{FF2B5EF4-FFF2-40B4-BE49-F238E27FC236}">
                <a16:creationId xmlns:a16="http://schemas.microsoft.com/office/drawing/2014/main" id="{24857BDE-6FA9-8EC5-F3EA-0F5CA2DEF0A2}"/>
              </a:ext>
            </a:extLst>
          </p:cNvPr>
          <p:cNvCxnSpPr>
            <a:stCxn id="43" idx="0"/>
            <a:endCxn id="8" idx="2"/>
          </p:cNvCxnSpPr>
          <p:nvPr/>
        </p:nvCxnSpPr>
        <p:spPr>
          <a:xfrm rot="5400000" flipH="1">
            <a:off x="4568601" y="2533525"/>
            <a:ext cx="1678400" cy="1270800"/>
          </a:xfrm>
          <a:prstGeom prst="curvedConnector3">
            <a:avLst>
              <a:gd name="adj1" fmla="val 50000"/>
            </a:avLst>
          </a:prstGeom>
          <a:noFill/>
          <a:ln w="9525" cap="flat" cmpd="sng">
            <a:solidFill>
              <a:srgbClr val="00B050"/>
            </a:solidFill>
            <a:prstDash val="solid"/>
            <a:round/>
            <a:headEnd type="none" w="sm" len="sm"/>
            <a:tailEnd type="none" w="sm" len="sm"/>
          </a:ln>
        </p:spPr>
      </p:cxnSp>
      <p:cxnSp>
        <p:nvCxnSpPr>
          <p:cNvPr id="5" name="Google Shape;1075;p112">
            <a:extLst>
              <a:ext uri="{FF2B5EF4-FFF2-40B4-BE49-F238E27FC236}">
                <a16:creationId xmlns:a16="http://schemas.microsoft.com/office/drawing/2014/main" id="{773339D4-F07C-3979-2839-76F42ED05AE2}"/>
              </a:ext>
            </a:extLst>
          </p:cNvPr>
          <p:cNvCxnSpPr>
            <a:cxnSpLocks/>
          </p:cNvCxnSpPr>
          <p:nvPr/>
        </p:nvCxnSpPr>
        <p:spPr>
          <a:xfrm rot="-5400000">
            <a:off x="5804169" y="2560665"/>
            <a:ext cx="1674400" cy="1179600"/>
          </a:xfrm>
          <a:prstGeom prst="curvedConnector3">
            <a:avLst>
              <a:gd name="adj1" fmla="val 50002"/>
            </a:avLst>
          </a:prstGeom>
          <a:noFill/>
          <a:ln w="9525" cap="flat" cmpd="sng">
            <a:solidFill>
              <a:schemeClr val="accent5"/>
            </a:solidFill>
            <a:prstDash val="solid"/>
            <a:round/>
            <a:headEnd type="none" w="sm" len="sm"/>
            <a:tailEnd type="none" w="sm" len="sm"/>
          </a:ln>
        </p:spPr>
      </p:cxnSp>
      <p:sp>
        <p:nvSpPr>
          <p:cNvPr id="6" name="Google Shape;1072;p112">
            <a:extLst>
              <a:ext uri="{FF2B5EF4-FFF2-40B4-BE49-F238E27FC236}">
                <a16:creationId xmlns:a16="http://schemas.microsoft.com/office/drawing/2014/main" id="{4A8C3F52-97ED-32FC-B9AD-3092A42165A5}"/>
              </a:ext>
            </a:extLst>
          </p:cNvPr>
          <p:cNvSpPr/>
          <p:nvPr/>
        </p:nvSpPr>
        <p:spPr>
          <a:xfrm>
            <a:off x="6399984" y="1573264"/>
            <a:ext cx="1646000" cy="760400"/>
          </a:xfrm>
          <a:prstGeom prst="roundRect">
            <a:avLst>
              <a:gd name="adj" fmla="val 16667"/>
            </a:avLst>
          </a:prstGeom>
          <a:solidFill>
            <a:schemeClr val="lt1"/>
          </a:solidFill>
          <a:ln w="12700" cap="flat" cmpd="sng">
            <a:solidFill>
              <a:schemeClr val="accent1"/>
            </a:solidFill>
            <a:prstDash val="dash"/>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100"/>
            </a:pPr>
            <a:endParaRPr sz="1467">
              <a:solidFill>
                <a:srgbClr val="FFFFFF"/>
              </a:solidFill>
              <a:latin typeface="Arial"/>
              <a:ea typeface="Arial"/>
              <a:cs typeface="Arial"/>
              <a:sym typeface="Arial"/>
            </a:endParaRPr>
          </a:p>
        </p:txBody>
      </p:sp>
      <p:sp>
        <p:nvSpPr>
          <p:cNvPr id="7" name="Google Shape;1076;p112">
            <a:extLst>
              <a:ext uri="{FF2B5EF4-FFF2-40B4-BE49-F238E27FC236}">
                <a16:creationId xmlns:a16="http://schemas.microsoft.com/office/drawing/2014/main" id="{C89C2CD6-6332-B662-1A5A-48A83B498356}"/>
              </a:ext>
            </a:extLst>
          </p:cNvPr>
          <p:cNvSpPr/>
          <p:nvPr/>
        </p:nvSpPr>
        <p:spPr>
          <a:xfrm>
            <a:off x="2971291" y="4018931"/>
            <a:ext cx="6210000" cy="225600"/>
          </a:xfrm>
          <a:prstGeom prst="rect">
            <a:avLst/>
          </a:prstGeom>
          <a:solidFill>
            <a:schemeClr val="accent1"/>
          </a:solidFill>
          <a:ln>
            <a:noFill/>
          </a:ln>
        </p:spPr>
        <p:txBody>
          <a:bodyPr spcFirstLastPara="1" wrap="square" lIns="121900" tIns="121900" rIns="121900" bIns="121900" anchor="ctr" anchorCtr="0">
            <a:noAutofit/>
          </a:bodyPr>
          <a:lstStyle/>
          <a:p>
            <a:pPr>
              <a:spcBef>
                <a:spcPts val="0"/>
              </a:spcBef>
              <a:spcAft>
                <a:spcPts val="0"/>
              </a:spcAft>
              <a:buClr>
                <a:srgbClr val="000000"/>
              </a:buClr>
              <a:buSzPts val="1800"/>
            </a:pPr>
            <a:endParaRPr sz="2400">
              <a:solidFill>
                <a:schemeClr val="dk1"/>
              </a:solidFill>
              <a:latin typeface="Arial"/>
              <a:ea typeface="Arial"/>
              <a:cs typeface="Arial"/>
              <a:sym typeface="Arial"/>
            </a:endParaRPr>
          </a:p>
        </p:txBody>
      </p:sp>
      <p:sp>
        <p:nvSpPr>
          <p:cNvPr id="8" name="Google Shape;1074;p112">
            <a:extLst>
              <a:ext uri="{FF2B5EF4-FFF2-40B4-BE49-F238E27FC236}">
                <a16:creationId xmlns:a16="http://schemas.microsoft.com/office/drawing/2014/main" id="{561C8E95-BEB5-C48A-4FEB-60D3092E9FBF}"/>
              </a:ext>
            </a:extLst>
          </p:cNvPr>
          <p:cNvSpPr/>
          <p:nvPr/>
        </p:nvSpPr>
        <p:spPr>
          <a:xfrm>
            <a:off x="3949560" y="1569341"/>
            <a:ext cx="1646000" cy="760400"/>
          </a:xfrm>
          <a:prstGeom prst="roundRect">
            <a:avLst>
              <a:gd name="adj" fmla="val 16667"/>
            </a:avLst>
          </a:prstGeom>
          <a:solidFill>
            <a:schemeClr val="lt1"/>
          </a:solidFill>
          <a:ln w="12700" cap="flat" cmpd="sng">
            <a:solidFill>
              <a:schemeClr val="accent1"/>
            </a:solidFill>
            <a:prstDash val="dash"/>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100"/>
            </a:pPr>
            <a:endParaRPr sz="1467">
              <a:solidFill>
                <a:srgbClr val="FFFFFF"/>
              </a:solidFill>
              <a:latin typeface="Arial"/>
              <a:ea typeface="Arial"/>
              <a:cs typeface="Arial"/>
              <a:sym typeface="Arial"/>
            </a:endParaRPr>
          </a:p>
        </p:txBody>
      </p:sp>
      <p:cxnSp>
        <p:nvCxnSpPr>
          <p:cNvPr id="9" name="Google Shape;1077;p112">
            <a:extLst>
              <a:ext uri="{FF2B5EF4-FFF2-40B4-BE49-F238E27FC236}">
                <a16:creationId xmlns:a16="http://schemas.microsoft.com/office/drawing/2014/main" id="{AF3D5FF8-8F9A-7D70-D6B2-28A8E3018769}"/>
              </a:ext>
            </a:extLst>
          </p:cNvPr>
          <p:cNvCxnSpPr>
            <a:stCxn id="17" idx="0"/>
            <a:endCxn id="43" idx="2"/>
          </p:cNvCxnSpPr>
          <p:nvPr/>
        </p:nvCxnSpPr>
        <p:spPr>
          <a:xfrm rot="5400000" flipH="1" flipV="1">
            <a:off x="4762514" y="4522015"/>
            <a:ext cx="1556541" cy="1004831"/>
          </a:xfrm>
          <a:prstGeom prst="curvedConnector3">
            <a:avLst>
              <a:gd name="adj1" fmla="val 50000"/>
            </a:avLst>
          </a:prstGeom>
          <a:noFill/>
          <a:ln w="19050" cap="flat" cmpd="sng">
            <a:solidFill>
              <a:schemeClr val="accent5"/>
            </a:solidFill>
            <a:prstDash val="dot"/>
            <a:round/>
            <a:headEnd type="none" w="sm" len="sm"/>
            <a:tailEnd type="none" w="sm" len="sm"/>
          </a:ln>
        </p:spPr>
      </p:cxnSp>
      <p:cxnSp>
        <p:nvCxnSpPr>
          <p:cNvPr id="10" name="Google Shape;1081;p112">
            <a:extLst>
              <a:ext uri="{FF2B5EF4-FFF2-40B4-BE49-F238E27FC236}">
                <a16:creationId xmlns:a16="http://schemas.microsoft.com/office/drawing/2014/main" id="{36D0467D-9B4C-2D81-59DE-9EE74E1C1853}"/>
              </a:ext>
            </a:extLst>
          </p:cNvPr>
          <p:cNvCxnSpPr>
            <a:stCxn id="33" idx="0"/>
            <a:endCxn id="43" idx="2"/>
          </p:cNvCxnSpPr>
          <p:nvPr/>
        </p:nvCxnSpPr>
        <p:spPr>
          <a:xfrm rot="5400000" flipH="1" flipV="1">
            <a:off x="5123350" y="4828910"/>
            <a:ext cx="1502600" cy="337099"/>
          </a:xfrm>
          <a:prstGeom prst="curvedConnector3">
            <a:avLst>
              <a:gd name="adj1" fmla="val 50000"/>
            </a:avLst>
          </a:prstGeom>
          <a:noFill/>
          <a:ln w="19050" cap="flat" cmpd="sng">
            <a:solidFill>
              <a:srgbClr val="FE9200"/>
            </a:solidFill>
            <a:prstDash val="dot"/>
            <a:round/>
            <a:headEnd type="none" w="sm" len="sm"/>
            <a:tailEnd type="none" w="sm" len="sm"/>
          </a:ln>
        </p:spPr>
      </p:cxnSp>
      <p:cxnSp>
        <p:nvCxnSpPr>
          <p:cNvPr id="11" name="Google Shape;1085;p112">
            <a:extLst>
              <a:ext uri="{FF2B5EF4-FFF2-40B4-BE49-F238E27FC236}">
                <a16:creationId xmlns:a16="http://schemas.microsoft.com/office/drawing/2014/main" id="{98331EAB-CDAB-703F-4622-E7F6E540AE28}"/>
              </a:ext>
            </a:extLst>
          </p:cNvPr>
          <p:cNvCxnSpPr>
            <a:stCxn id="20" idx="0"/>
            <a:endCxn id="43" idx="2"/>
          </p:cNvCxnSpPr>
          <p:nvPr/>
        </p:nvCxnSpPr>
        <p:spPr>
          <a:xfrm rot="16200000" flipV="1">
            <a:off x="5764368" y="4524991"/>
            <a:ext cx="1535636" cy="977972"/>
          </a:xfrm>
          <a:prstGeom prst="curvedConnector3">
            <a:avLst>
              <a:gd name="adj1" fmla="val 50000"/>
            </a:avLst>
          </a:prstGeom>
          <a:noFill/>
          <a:ln w="19050" cap="flat" cmpd="sng">
            <a:solidFill>
              <a:schemeClr val="dk2"/>
            </a:solidFill>
            <a:prstDash val="dot"/>
            <a:round/>
            <a:headEnd type="none" w="sm" len="sm"/>
            <a:tailEnd type="none" w="sm" len="sm"/>
          </a:ln>
        </p:spPr>
      </p:cxnSp>
      <p:cxnSp>
        <p:nvCxnSpPr>
          <p:cNvPr id="12" name="Google Shape;1087;p112">
            <a:extLst>
              <a:ext uri="{FF2B5EF4-FFF2-40B4-BE49-F238E27FC236}">
                <a16:creationId xmlns:a16="http://schemas.microsoft.com/office/drawing/2014/main" id="{149E799A-980F-C41D-32E8-17924B921A86}"/>
              </a:ext>
            </a:extLst>
          </p:cNvPr>
          <p:cNvCxnSpPr>
            <a:stCxn id="14" idx="0"/>
            <a:endCxn id="43" idx="2"/>
          </p:cNvCxnSpPr>
          <p:nvPr/>
        </p:nvCxnSpPr>
        <p:spPr>
          <a:xfrm rot="16200000" flipV="1">
            <a:off x="5427811" y="4861549"/>
            <a:ext cx="1551201" cy="320422"/>
          </a:xfrm>
          <a:prstGeom prst="curvedConnector3">
            <a:avLst>
              <a:gd name="adj1" fmla="val 50000"/>
            </a:avLst>
          </a:prstGeom>
          <a:noFill/>
          <a:ln w="19050" cap="flat" cmpd="sng">
            <a:solidFill>
              <a:srgbClr val="060EAE"/>
            </a:solidFill>
            <a:prstDash val="dot"/>
            <a:round/>
            <a:headEnd type="none" w="sm" len="sm"/>
            <a:tailEnd type="none" w="sm" len="sm"/>
          </a:ln>
        </p:spPr>
      </p:cxnSp>
      <p:grpSp>
        <p:nvGrpSpPr>
          <p:cNvPr id="13" name="Google Shape;1089;p112">
            <a:extLst>
              <a:ext uri="{FF2B5EF4-FFF2-40B4-BE49-F238E27FC236}">
                <a16:creationId xmlns:a16="http://schemas.microsoft.com/office/drawing/2014/main" id="{7E2927FE-C447-352A-4748-62A5464655D0}"/>
              </a:ext>
            </a:extLst>
          </p:cNvPr>
          <p:cNvGrpSpPr/>
          <p:nvPr/>
        </p:nvGrpSpPr>
        <p:grpSpPr>
          <a:xfrm>
            <a:off x="6161992" y="5797360"/>
            <a:ext cx="403259" cy="403259"/>
            <a:chOff x="5115161" y="4699237"/>
            <a:chExt cx="411600" cy="411600"/>
          </a:xfrm>
        </p:grpSpPr>
        <p:sp>
          <p:nvSpPr>
            <p:cNvPr id="14" name="Google Shape;1088;p112">
              <a:extLst>
                <a:ext uri="{FF2B5EF4-FFF2-40B4-BE49-F238E27FC236}">
                  <a16:creationId xmlns:a16="http://schemas.microsoft.com/office/drawing/2014/main" id="{72BB3BC3-D395-DA52-4F67-2EA7B0743C55}"/>
                </a:ext>
              </a:extLst>
            </p:cNvPr>
            <p:cNvSpPr/>
            <p:nvPr/>
          </p:nvSpPr>
          <p:spPr>
            <a:xfrm>
              <a:off x="5115161" y="4699237"/>
              <a:ext cx="411600" cy="411600"/>
            </a:xfrm>
            <a:prstGeom prst="ellipse">
              <a:avLst/>
            </a:prstGeom>
            <a:solidFill>
              <a:schemeClr val="lt1"/>
            </a:solidFill>
            <a:ln>
              <a:noFill/>
            </a:ln>
            <a:effectLst>
              <a:outerShdw blurRad="50800" algn="t" rotWithShape="0">
                <a:srgbClr val="000000">
                  <a:alpha val="49020"/>
                </a:srgbClr>
              </a:outerShdw>
            </a:effectLst>
          </p:spPr>
          <p:txBody>
            <a:bodyPr spcFirstLastPara="1" wrap="square" lIns="115233" tIns="57600" rIns="115233" bIns="57600" anchor="t" anchorCtr="0">
              <a:noAutofit/>
            </a:bodyPr>
            <a:lstStyle/>
            <a:p>
              <a:pPr>
                <a:spcBef>
                  <a:spcPts val="0"/>
                </a:spcBef>
                <a:spcAft>
                  <a:spcPts val="0"/>
                </a:spcAft>
                <a:buClr>
                  <a:srgbClr val="000000"/>
                </a:buClr>
                <a:buSzPts val="200"/>
              </a:pPr>
              <a:endParaRPr sz="267">
                <a:solidFill>
                  <a:srgbClr val="3B3E42"/>
                </a:solidFill>
                <a:latin typeface="Arial"/>
                <a:ea typeface="Arial"/>
                <a:cs typeface="Arial"/>
                <a:sym typeface="Arial"/>
              </a:endParaRPr>
            </a:p>
          </p:txBody>
        </p:sp>
        <p:sp>
          <p:nvSpPr>
            <p:cNvPr id="15" name="Google Shape;1090;p112">
              <a:extLst>
                <a:ext uri="{FF2B5EF4-FFF2-40B4-BE49-F238E27FC236}">
                  <a16:creationId xmlns:a16="http://schemas.microsoft.com/office/drawing/2014/main" id="{083B4D7A-4553-A7EC-5264-4EE8AB61DDD7}"/>
                </a:ext>
              </a:extLst>
            </p:cNvPr>
            <p:cNvSpPr/>
            <p:nvPr/>
          </p:nvSpPr>
          <p:spPr>
            <a:xfrm>
              <a:off x="5171096" y="4797653"/>
              <a:ext cx="299432" cy="203087"/>
            </a:xfrm>
            <a:custGeom>
              <a:avLst/>
              <a:gdLst/>
              <a:ahLst/>
              <a:cxnLst/>
              <a:rect l="l" t="t" r="r" b="b"/>
              <a:pathLst>
                <a:path w="587121" h="398209" extrusionOk="0">
                  <a:moveTo>
                    <a:pt x="493253" y="292576"/>
                  </a:moveTo>
                  <a:cubicBezTo>
                    <a:pt x="487147" y="292576"/>
                    <a:pt x="481297" y="298416"/>
                    <a:pt x="481297" y="304257"/>
                  </a:cubicBezTo>
                  <a:lnTo>
                    <a:pt x="481297" y="327872"/>
                  </a:lnTo>
                  <a:cubicBezTo>
                    <a:pt x="481297" y="335236"/>
                    <a:pt x="487147" y="339552"/>
                    <a:pt x="493253" y="339552"/>
                  </a:cubicBezTo>
                  <a:cubicBezTo>
                    <a:pt x="493253" y="339552"/>
                    <a:pt x="493253" y="339552"/>
                    <a:pt x="516656" y="339552"/>
                  </a:cubicBezTo>
                  <a:cubicBezTo>
                    <a:pt x="522507" y="339552"/>
                    <a:pt x="528358" y="335236"/>
                    <a:pt x="528358" y="327872"/>
                  </a:cubicBezTo>
                  <a:cubicBezTo>
                    <a:pt x="528358" y="327872"/>
                    <a:pt x="528358" y="327872"/>
                    <a:pt x="528358" y="304257"/>
                  </a:cubicBezTo>
                  <a:cubicBezTo>
                    <a:pt x="528358" y="298416"/>
                    <a:pt x="522507" y="292576"/>
                    <a:pt x="516656" y="292576"/>
                  </a:cubicBezTo>
                  <a:cubicBezTo>
                    <a:pt x="516656" y="292576"/>
                    <a:pt x="516656" y="292576"/>
                    <a:pt x="493253" y="292576"/>
                  </a:cubicBezTo>
                  <a:close/>
                  <a:moveTo>
                    <a:pt x="387429" y="292576"/>
                  </a:moveTo>
                  <a:cubicBezTo>
                    <a:pt x="381578" y="292576"/>
                    <a:pt x="375727" y="298416"/>
                    <a:pt x="375727" y="304257"/>
                  </a:cubicBezTo>
                  <a:lnTo>
                    <a:pt x="375727" y="327872"/>
                  </a:lnTo>
                  <a:cubicBezTo>
                    <a:pt x="375727" y="335236"/>
                    <a:pt x="381578" y="339552"/>
                    <a:pt x="387429" y="339552"/>
                  </a:cubicBezTo>
                  <a:cubicBezTo>
                    <a:pt x="387429" y="339552"/>
                    <a:pt x="387429" y="339552"/>
                    <a:pt x="410832" y="339552"/>
                  </a:cubicBezTo>
                  <a:cubicBezTo>
                    <a:pt x="416937" y="339552"/>
                    <a:pt x="422788" y="335236"/>
                    <a:pt x="422788" y="327872"/>
                  </a:cubicBezTo>
                  <a:cubicBezTo>
                    <a:pt x="422788" y="327872"/>
                    <a:pt x="422788" y="327872"/>
                    <a:pt x="422788" y="304257"/>
                  </a:cubicBezTo>
                  <a:cubicBezTo>
                    <a:pt x="422788" y="298416"/>
                    <a:pt x="416937" y="292576"/>
                    <a:pt x="410832" y="292576"/>
                  </a:cubicBezTo>
                  <a:cubicBezTo>
                    <a:pt x="410832" y="292576"/>
                    <a:pt x="410832" y="292576"/>
                    <a:pt x="387429" y="292576"/>
                  </a:cubicBezTo>
                  <a:close/>
                  <a:moveTo>
                    <a:pt x="176035" y="292576"/>
                  </a:moveTo>
                  <a:cubicBezTo>
                    <a:pt x="170184" y="292576"/>
                    <a:pt x="164333" y="298416"/>
                    <a:pt x="164333" y="304257"/>
                  </a:cubicBezTo>
                  <a:lnTo>
                    <a:pt x="164333" y="327872"/>
                  </a:lnTo>
                  <a:cubicBezTo>
                    <a:pt x="164333" y="335236"/>
                    <a:pt x="170184" y="339552"/>
                    <a:pt x="176035" y="339552"/>
                  </a:cubicBezTo>
                  <a:cubicBezTo>
                    <a:pt x="176035" y="339552"/>
                    <a:pt x="176035" y="339552"/>
                    <a:pt x="199692" y="339552"/>
                  </a:cubicBezTo>
                  <a:cubicBezTo>
                    <a:pt x="205543" y="339552"/>
                    <a:pt x="211394" y="335236"/>
                    <a:pt x="211394" y="327872"/>
                  </a:cubicBezTo>
                  <a:cubicBezTo>
                    <a:pt x="211394" y="327872"/>
                    <a:pt x="211394" y="327872"/>
                    <a:pt x="211394" y="304257"/>
                  </a:cubicBezTo>
                  <a:cubicBezTo>
                    <a:pt x="211394" y="298416"/>
                    <a:pt x="205543" y="292576"/>
                    <a:pt x="199692" y="292576"/>
                  </a:cubicBezTo>
                  <a:cubicBezTo>
                    <a:pt x="199692" y="292576"/>
                    <a:pt x="199692" y="292576"/>
                    <a:pt x="176035" y="292576"/>
                  </a:cubicBezTo>
                  <a:close/>
                  <a:moveTo>
                    <a:pt x="70465" y="292576"/>
                  </a:moveTo>
                  <a:cubicBezTo>
                    <a:pt x="64614" y="292576"/>
                    <a:pt x="58763" y="298416"/>
                    <a:pt x="58763" y="304257"/>
                  </a:cubicBezTo>
                  <a:lnTo>
                    <a:pt x="58763" y="327872"/>
                  </a:lnTo>
                  <a:cubicBezTo>
                    <a:pt x="58763" y="335236"/>
                    <a:pt x="64614" y="339552"/>
                    <a:pt x="70465" y="339552"/>
                  </a:cubicBezTo>
                  <a:cubicBezTo>
                    <a:pt x="70465" y="339552"/>
                    <a:pt x="70465" y="339552"/>
                    <a:pt x="93868" y="339552"/>
                  </a:cubicBezTo>
                  <a:cubicBezTo>
                    <a:pt x="99719" y="339552"/>
                    <a:pt x="105570" y="335236"/>
                    <a:pt x="105570" y="327872"/>
                  </a:cubicBezTo>
                  <a:cubicBezTo>
                    <a:pt x="105570" y="327872"/>
                    <a:pt x="105570" y="327872"/>
                    <a:pt x="105570" y="304257"/>
                  </a:cubicBezTo>
                  <a:cubicBezTo>
                    <a:pt x="105570" y="298416"/>
                    <a:pt x="99719" y="292576"/>
                    <a:pt x="93868" y="292576"/>
                  </a:cubicBezTo>
                  <a:cubicBezTo>
                    <a:pt x="93868" y="292576"/>
                    <a:pt x="93868" y="292576"/>
                    <a:pt x="70465" y="292576"/>
                  </a:cubicBezTo>
                  <a:close/>
                  <a:moveTo>
                    <a:pt x="493253" y="187197"/>
                  </a:moveTo>
                  <a:cubicBezTo>
                    <a:pt x="487147" y="187197"/>
                    <a:pt x="481297" y="193037"/>
                    <a:pt x="481297" y="198877"/>
                  </a:cubicBezTo>
                  <a:lnTo>
                    <a:pt x="481297" y="222238"/>
                  </a:lnTo>
                  <a:cubicBezTo>
                    <a:pt x="481297" y="229602"/>
                    <a:pt x="487147" y="233919"/>
                    <a:pt x="493253" y="233919"/>
                  </a:cubicBezTo>
                  <a:cubicBezTo>
                    <a:pt x="493253" y="233919"/>
                    <a:pt x="493253" y="233919"/>
                    <a:pt x="516656" y="233919"/>
                  </a:cubicBezTo>
                  <a:cubicBezTo>
                    <a:pt x="522507" y="233919"/>
                    <a:pt x="528358" y="229602"/>
                    <a:pt x="528358" y="222238"/>
                  </a:cubicBezTo>
                  <a:cubicBezTo>
                    <a:pt x="528358" y="222238"/>
                    <a:pt x="528358" y="222238"/>
                    <a:pt x="528358" y="198877"/>
                  </a:cubicBezTo>
                  <a:cubicBezTo>
                    <a:pt x="528358" y="193037"/>
                    <a:pt x="522507" y="187197"/>
                    <a:pt x="516656" y="187197"/>
                  </a:cubicBezTo>
                  <a:cubicBezTo>
                    <a:pt x="516656" y="187197"/>
                    <a:pt x="516656" y="187197"/>
                    <a:pt x="493253" y="187197"/>
                  </a:cubicBezTo>
                  <a:close/>
                  <a:moveTo>
                    <a:pt x="387429" y="187197"/>
                  </a:moveTo>
                  <a:cubicBezTo>
                    <a:pt x="381578" y="187197"/>
                    <a:pt x="375727" y="193037"/>
                    <a:pt x="375727" y="198877"/>
                  </a:cubicBezTo>
                  <a:lnTo>
                    <a:pt x="375727" y="222238"/>
                  </a:lnTo>
                  <a:cubicBezTo>
                    <a:pt x="375727" y="229602"/>
                    <a:pt x="381578" y="233919"/>
                    <a:pt x="387429" y="233919"/>
                  </a:cubicBezTo>
                  <a:cubicBezTo>
                    <a:pt x="387429" y="233919"/>
                    <a:pt x="387429" y="233919"/>
                    <a:pt x="410832" y="233919"/>
                  </a:cubicBezTo>
                  <a:cubicBezTo>
                    <a:pt x="416937" y="233919"/>
                    <a:pt x="422788" y="229602"/>
                    <a:pt x="422788" y="222238"/>
                  </a:cubicBezTo>
                  <a:cubicBezTo>
                    <a:pt x="422788" y="222238"/>
                    <a:pt x="422788" y="222238"/>
                    <a:pt x="422788" y="198877"/>
                  </a:cubicBezTo>
                  <a:cubicBezTo>
                    <a:pt x="422788" y="193037"/>
                    <a:pt x="416937" y="187197"/>
                    <a:pt x="410832" y="187197"/>
                  </a:cubicBezTo>
                  <a:cubicBezTo>
                    <a:pt x="410832" y="187197"/>
                    <a:pt x="410832" y="187197"/>
                    <a:pt x="387429" y="187197"/>
                  </a:cubicBezTo>
                  <a:close/>
                  <a:moveTo>
                    <a:pt x="281859" y="187197"/>
                  </a:moveTo>
                  <a:cubicBezTo>
                    <a:pt x="276008" y="187197"/>
                    <a:pt x="270157" y="193037"/>
                    <a:pt x="270157" y="198877"/>
                  </a:cubicBezTo>
                  <a:lnTo>
                    <a:pt x="270157" y="222238"/>
                  </a:lnTo>
                  <a:cubicBezTo>
                    <a:pt x="270157" y="229602"/>
                    <a:pt x="276008" y="233919"/>
                    <a:pt x="281859" y="233919"/>
                  </a:cubicBezTo>
                  <a:cubicBezTo>
                    <a:pt x="281859" y="233919"/>
                    <a:pt x="281859" y="233919"/>
                    <a:pt x="305262" y="233919"/>
                  </a:cubicBezTo>
                  <a:cubicBezTo>
                    <a:pt x="311113" y="233919"/>
                    <a:pt x="316964" y="229602"/>
                    <a:pt x="316964" y="222238"/>
                  </a:cubicBezTo>
                  <a:cubicBezTo>
                    <a:pt x="316964" y="222238"/>
                    <a:pt x="316964" y="222238"/>
                    <a:pt x="316964" y="198877"/>
                  </a:cubicBezTo>
                  <a:cubicBezTo>
                    <a:pt x="316964" y="193037"/>
                    <a:pt x="311113" y="187197"/>
                    <a:pt x="305262" y="187197"/>
                  </a:cubicBezTo>
                  <a:cubicBezTo>
                    <a:pt x="305262" y="187197"/>
                    <a:pt x="305262" y="187197"/>
                    <a:pt x="281859" y="187197"/>
                  </a:cubicBezTo>
                  <a:close/>
                  <a:moveTo>
                    <a:pt x="176035" y="187197"/>
                  </a:moveTo>
                  <a:cubicBezTo>
                    <a:pt x="170184" y="187197"/>
                    <a:pt x="164333" y="193037"/>
                    <a:pt x="164333" y="198877"/>
                  </a:cubicBezTo>
                  <a:lnTo>
                    <a:pt x="164333" y="222238"/>
                  </a:lnTo>
                  <a:cubicBezTo>
                    <a:pt x="164333" y="229602"/>
                    <a:pt x="170184" y="233919"/>
                    <a:pt x="176035" y="233919"/>
                  </a:cubicBezTo>
                  <a:cubicBezTo>
                    <a:pt x="176035" y="233919"/>
                    <a:pt x="176035" y="233919"/>
                    <a:pt x="199692" y="233919"/>
                  </a:cubicBezTo>
                  <a:cubicBezTo>
                    <a:pt x="205543" y="233919"/>
                    <a:pt x="211394" y="229602"/>
                    <a:pt x="211394" y="222238"/>
                  </a:cubicBezTo>
                  <a:cubicBezTo>
                    <a:pt x="211394" y="222238"/>
                    <a:pt x="211394" y="222238"/>
                    <a:pt x="211394" y="198877"/>
                  </a:cubicBezTo>
                  <a:cubicBezTo>
                    <a:pt x="211394" y="193037"/>
                    <a:pt x="205543" y="187197"/>
                    <a:pt x="199692" y="187197"/>
                  </a:cubicBezTo>
                  <a:cubicBezTo>
                    <a:pt x="199692" y="187197"/>
                    <a:pt x="199692" y="187197"/>
                    <a:pt x="176035" y="187197"/>
                  </a:cubicBezTo>
                  <a:close/>
                  <a:moveTo>
                    <a:pt x="70465" y="187197"/>
                  </a:moveTo>
                  <a:cubicBezTo>
                    <a:pt x="64614" y="187197"/>
                    <a:pt x="58763" y="193037"/>
                    <a:pt x="58763" y="198877"/>
                  </a:cubicBezTo>
                  <a:lnTo>
                    <a:pt x="58763" y="222238"/>
                  </a:lnTo>
                  <a:cubicBezTo>
                    <a:pt x="58763" y="229602"/>
                    <a:pt x="64614" y="233919"/>
                    <a:pt x="70465" y="233919"/>
                  </a:cubicBezTo>
                  <a:cubicBezTo>
                    <a:pt x="70465" y="233919"/>
                    <a:pt x="70465" y="233919"/>
                    <a:pt x="93868" y="233919"/>
                  </a:cubicBezTo>
                  <a:cubicBezTo>
                    <a:pt x="99719" y="233919"/>
                    <a:pt x="105570" y="229602"/>
                    <a:pt x="105570" y="222238"/>
                  </a:cubicBezTo>
                  <a:cubicBezTo>
                    <a:pt x="105570" y="222238"/>
                    <a:pt x="105570" y="222238"/>
                    <a:pt x="105570" y="198877"/>
                  </a:cubicBezTo>
                  <a:cubicBezTo>
                    <a:pt x="105570" y="193037"/>
                    <a:pt x="99719" y="187197"/>
                    <a:pt x="93868" y="187197"/>
                  </a:cubicBezTo>
                  <a:cubicBezTo>
                    <a:pt x="93868" y="187197"/>
                    <a:pt x="93868" y="187197"/>
                    <a:pt x="70465" y="187197"/>
                  </a:cubicBezTo>
                  <a:close/>
                  <a:moveTo>
                    <a:pt x="493253" y="93244"/>
                  </a:moveTo>
                  <a:cubicBezTo>
                    <a:pt x="487147" y="93244"/>
                    <a:pt x="481297" y="99084"/>
                    <a:pt x="481297" y="105178"/>
                  </a:cubicBezTo>
                  <a:lnTo>
                    <a:pt x="481297" y="128540"/>
                  </a:lnTo>
                  <a:cubicBezTo>
                    <a:pt x="481297" y="135904"/>
                    <a:pt x="487147" y="140220"/>
                    <a:pt x="493253" y="140220"/>
                  </a:cubicBezTo>
                  <a:cubicBezTo>
                    <a:pt x="493253" y="140220"/>
                    <a:pt x="493253" y="140220"/>
                    <a:pt x="516656" y="140220"/>
                  </a:cubicBezTo>
                  <a:cubicBezTo>
                    <a:pt x="522507" y="140220"/>
                    <a:pt x="528358" y="135904"/>
                    <a:pt x="528358" y="128540"/>
                  </a:cubicBezTo>
                  <a:cubicBezTo>
                    <a:pt x="528358" y="128540"/>
                    <a:pt x="528358" y="128540"/>
                    <a:pt x="528358" y="105178"/>
                  </a:cubicBezTo>
                  <a:cubicBezTo>
                    <a:pt x="528358" y="99084"/>
                    <a:pt x="522507" y="93244"/>
                    <a:pt x="516656" y="93244"/>
                  </a:cubicBezTo>
                  <a:cubicBezTo>
                    <a:pt x="516656" y="93244"/>
                    <a:pt x="516656" y="93244"/>
                    <a:pt x="493253" y="93244"/>
                  </a:cubicBezTo>
                  <a:close/>
                  <a:moveTo>
                    <a:pt x="387429" y="93244"/>
                  </a:moveTo>
                  <a:cubicBezTo>
                    <a:pt x="381578" y="93244"/>
                    <a:pt x="375727" y="99084"/>
                    <a:pt x="375727" y="105178"/>
                  </a:cubicBezTo>
                  <a:lnTo>
                    <a:pt x="375727" y="128540"/>
                  </a:lnTo>
                  <a:cubicBezTo>
                    <a:pt x="375727" y="135904"/>
                    <a:pt x="381578" y="140220"/>
                    <a:pt x="387429" y="140220"/>
                  </a:cubicBezTo>
                  <a:cubicBezTo>
                    <a:pt x="387429" y="140220"/>
                    <a:pt x="387429" y="140220"/>
                    <a:pt x="410832" y="140220"/>
                  </a:cubicBezTo>
                  <a:cubicBezTo>
                    <a:pt x="416937" y="140220"/>
                    <a:pt x="422788" y="135904"/>
                    <a:pt x="422788" y="128540"/>
                  </a:cubicBezTo>
                  <a:cubicBezTo>
                    <a:pt x="422788" y="128540"/>
                    <a:pt x="422788" y="128540"/>
                    <a:pt x="422788" y="105178"/>
                  </a:cubicBezTo>
                  <a:cubicBezTo>
                    <a:pt x="422788" y="99084"/>
                    <a:pt x="416937" y="93244"/>
                    <a:pt x="410832" y="93244"/>
                  </a:cubicBezTo>
                  <a:cubicBezTo>
                    <a:pt x="410832" y="93244"/>
                    <a:pt x="410832" y="93244"/>
                    <a:pt x="387429" y="93244"/>
                  </a:cubicBezTo>
                  <a:close/>
                  <a:moveTo>
                    <a:pt x="281859" y="93244"/>
                  </a:moveTo>
                  <a:cubicBezTo>
                    <a:pt x="276008" y="93244"/>
                    <a:pt x="270157" y="99084"/>
                    <a:pt x="270157" y="105178"/>
                  </a:cubicBezTo>
                  <a:lnTo>
                    <a:pt x="270157" y="128540"/>
                  </a:lnTo>
                  <a:cubicBezTo>
                    <a:pt x="270157" y="135904"/>
                    <a:pt x="276008" y="140220"/>
                    <a:pt x="281859" y="140220"/>
                  </a:cubicBezTo>
                  <a:cubicBezTo>
                    <a:pt x="281859" y="140220"/>
                    <a:pt x="281859" y="140220"/>
                    <a:pt x="305262" y="140220"/>
                  </a:cubicBezTo>
                  <a:cubicBezTo>
                    <a:pt x="311113" y="140220"/>
                    <a:pt x="316964" y="135904"/>
                    <a:pt x="316964" y="128540"/>
                  </a:cubicBezTo>
                  <a:cubicBezTo>
                    <a:pt x="316964" y="128540"/>
                    <a:pt x="316964" y="128540"/>
                    <a:pt x="316964" y="105178"/>
                  </a:cubicBezTo>
                  <a:cubicBezTo>
                    <a:pt x="316964" y="99084"/>
                    <a:pt x="311113" y="93244"/>
                    <a:pt x="305262" y="93244"/>
                  </a:cubicBezTo>
                  <a:cubicBezTo>
                    <a:pt x="305262" y="93244"/>
                    <a:pt x="305262" y="93244"/>
                    <a:pt x="281859" y="93244"/>
                  </a:cubicBezTo>
                  <a:close/>
                  <a:moveTo>
                    <a:pt x="176035" y="93244"/>
                  </a:moveTo>
                  <a:cubicBezTo>
                    <a:pt x="170184" y="93244"/>
                    <a:pt x="164333" y="99084"/>
                    <a:pt x="164333" y="105178"/>
                  </a:cubicBezTo>
                  <a:lnTo>
                    <a:pt x="164333" y="128540"/>
                  </a:lnTo>
                  <a:cubicBezTo>
                    <a:pt x="164333" y="135904"/>
                    <a:pt x="170184" y="140220"/>
                    <a:pt x="176035" y="140220"/>
                  </a:cubicBezTo>
                  <a:cubicBezTo>
                    <a:pt x="176035" y="140220"/>
                    <a:pt x="176035" y="140220"/>
                    <a:pt x="199692" y="140220"/>
                  </a:cubicBezTo>
                  <a:cubicBezTo>
                    <a:pt x="205543" y="140220"/>
                    <a:pt x="211394" y="135904"/>
                    <a:pt x="211394" y="128540"/>
                  </a:cubicBezTo>
                  <a:cubicBezTo>
                    <a:pt x="211394" y="128540"/>
                    <a:pt x="211394" y="128540"/>
                    <a:pt x="211394" y="105178"/>
                  </a:cubicBezTo>
                  <a:cubicBezTo>
                    <a:pt x="211394" y="99084"/>
                    <a:pt x="205543" y="93244"/>
                    <a:pt x="199692" y="93244"/>
                  </a:cubicBezTo>
                  <a:cubicBezTo>
                    <a:pt x="199692" y="93244"/>
                    <a:pt x="199692" y="93244"/>
                    <a:pt x="176035" y="93244"/>
                  </a:cubicBezTo>
                  <a:close/>
                  <a:moveTo>
                    <a:pt x="70465" y="93244"/>
                  </a:moveTo>
                  <a:cubicBezTo>
                    <a:pt x="64614" y="93244"/>
                    <a:pt x="58763" y="99084"/>
                    <a:pt x="58763" y="105178"/>
                  </a:cubicBezTo>
                  <a:lnTo>
                    <a:pt x="58763" y="128540"/>
                  </a:lnTo>
                  <a:cubicBezTo>
                    <a:pt x="58763" y="135904"/>
                    <a:pt x="64614" y="140220"/>
                    <a:pt x="70465" y="140220"/>
                  </a:cubicBezTo>
                  <a:cubicBezTo>
                    <a:pt x="70465" y="140220"/>
                    <a:pt x="70465" y="140220"/>
                    <a:pt x="93868" y="140220"/>
                  </a:cubicBezTo>
                  <a:cubicBezTo>
                    <a:pt x="99719" y="140220"/>
                    <a:pt x="105570" y="135904"/>
                    <a:pt x="105570" y="128540"/>
                  </a:cubicBezTo>
                  <a:cubicBezTo>
                    <a:pt x="105570" y="128540"/>
                    <a:pt x="105570" y="128540"/>
                    <a:pt x="105570" y="105178"/>
                  </a:cubicBezTo>
                  <a:cubicBezTo>
                    <a:pt x="105570" y="99084"/>
                    <a:pt x="99719" y="93244"/>
                    <a:pt x="93868" y="93244"/>
                  </a:cubicBezTo>
                  <a:cubicBezTo>
                    <a:pt x="93868" y="93244"/>
                    <a:pt x="93868" y="93244"/>
                    <a:pt x="70465" y="93244"/>
                  </a:cubicBezTo>
                  <a:close/>
                  <a:moveTo>
                    <a:pt x="0" y="58202"/>
                  </a:moveTo>
                  <a:cubicBezTo>
                    <a:pt x="0" y="58202"/>
                    <a:pt x="0" y="58202"/>
                    <a:pt x="587121" y="58202"/>
                  </a:cubicBezTo>
                  <a:cubicBezTo>
                    <a:pt x="587121" y="58202"/>
                    <a:pt x="587121" y="58202"/>
                    <a:pt x="587121" y="386529"/>
                  </a:cubicBezTo>
                  <a:cubicBezTo>
                    <a:pt x="587121" y="393892"/>
                    <a:pt x="581270" y="398209"/>
                    <a:pt x="575419" y="398209"/>
                  </a:cubicBezTo>
                  <a:cubicBezTo>
                    <a:pt x="575419" y="398209"/>
                    <a:pt x="575419" y="398209"/>
                    <a:pt x="340622" y="398209"/>
                  </a:cubicBezTo>
                  <a:cubicBezTo>
                    <a:pt x="340622" y="398209"/>
                    <a:pt x="340622" y="398209"/>
                    <a:pt x="340622" y="304257"/>
                  </a:cubicBezTo>
                  <a:cubicBezTo>
                    <a:pt x="340622" y="298416"/>
                    <a:pt x="334516" y="292576"/>
                    <a:pt x="328666" y="292576"/>
                  </a:cubicBezTo>
                  <a:cubicBezTo>
                    <a:pt x="328666" y="292576"/>
                    <a:pt x="328666" y="292576"/>
                    <a:pt x="258201" y="292576"/>
                  </a:cubicBezTo>
                  <a:cubicBezTo>
                    <a:pt x="252350" y="292576"/>
                    <a:pt x="246499" y="298416"/>
                    <a:pt x="246499" y="304257"/>
                  </a:cubicBezTo>
                  <a:cubicBezTo>
                    <a:pt x="246499" y="304257"/>
                    <a:pt x="246499" y="304257"/>
                    <a:pt x="246499" y="398209"/>
                  </a:cubicBezTo>
                  <a:cubicBezTo>
                    <a:pt x="246499" y="398209"/>
                    <a:pt x="246499" y="398209"/>
                    <a:pt x="11702" y="398209"/>
                  </a:cubicBezTo>
                  <a:cubicBezTo>
                    <a:pt x="5851" y="398209"/>
                    <a:pt x="0" y="393892"/>
                    <a:pt x="0" y="386529"/>
                  </a:cubicBezTo>
                  <a:close/>
                  <a:moveTo>
                    <a:pt x="176035" y="0"/>
                  </a:moveTo>
                  <a:cubicBezTo>
                    <a:pt x="176035" y="0"/>
                    <a:pt x="176035" y="0"/>
                    <a:pt x="410832" y="0"/>
                  </a:cubicBezTo>
                  <a:cubicBezTo>
                    <a:pt x="416937" y="0"/>
                    <a:pt x="422788" y="5813"/>
                    <a:pt x="422788" y="11626"/>
                  </a:cubicBezTo>
                  <a:cubicBezTo>
                    <a:pt x="422788" y="11626"/>
                    <a:pt x="422788" y="11626"/>
                    <a:pt x="422788" y="23252"/>
                  </a:cubicBezTo>
                  <a:cubicBezTo>
                    <a:pt x="422788" y="23252"/>
                    <a:pt x="422788" y="23252"/>
                    <a:pt x="575419" y="23252"/>
                  </a:cubicBezTo>
                  <a:cubicBezTo>
                    <a:pt x="581270" y="23252"/>
                    <a:pt x="587121" y="29065"/>
                    <a:pt x="587121" y="35131"/>
                  </a:cubicBezTo>
                  <a:cubicBezTo>
                    <a:pt x="587121" y="35131"/>
                    <a:pt x="587121" y="35131"/>
                    <a:pt x="587121" y="46757"/>
                  </a:cubicBezTo>
                  <a:cubicBezTo>
                    <a:pt x="587121" y="46757"/>
                    <a:pt x="587121" y="46757"/>
                    <a:pt x="410832" y="46757"/>
                  </a:cubicBezTo>
                  <a:cubicBezTo>
                    <a:pt x="410832" y="46757"/>
                    <a:pt x="410832" y="46757"/>
                    <a:pt x="176035" y="46757"/>
                  </a:cubicBezTo>
                  <a:cubicBezTo>
                    <a:pt x="176035" y="46757"/>
                    <a:pt x="176035" y="46757"/>
                    <a:pt x="0" y="46757"/>
                  </a:cubicBezTo>
                  <a:cubicBezTo>
                    <a:pt x="0" y="46757"/>
                    <a:pt x="0" y="46757"/>
                    <a:pt x="0" y="35131"/>
                  </a:cubicBezTo>
                  <a:cubicBezTo>
                    <a:pt x="0" y="29065"/>
                    <a:pt x="5851" y="23252"/>
                    <a:pt x="11702" y="23252"/>
                  </a:cubicBezTo>
                  <a:cubicBezTo>
                    <a:pt x="11702" y="23252"/>
                    <a:pt x="11702" y="23252"/>
                    <a:pt x="164333" y="23252"/>
                  </a:cubicBezTo>
                  <a:cubicBezTo>
                    <a:pt x="164333" y="23252"/>
                    <a:pt x="164333" y="23252"/>
                    <a:pt x="164333" y="11626"/>
                  </a:cubicBezTo>
                  <a:cubicBezTo>
                    <a:pt x="164333" y="5813"/>
                    <a:pt x="170184" y="0"/>
                    <a:pt x="176035" y="0"/>
                  </a:cubicBezTo>
                  <a:close/>
                </a:path>
              </a:pathLst>
            </a:custGeom>
            <a:solidFill>
              <a:schemeClr val="dk1"/>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00"/>
              </a:pPr>
              <a:endParaRPr sz="133">
                <a:solidFill>
                  <a:srgbClr val="FFFFFF"/>
                </a:solidFill>
                <a:latin typeface="Arial"/>
                <a:ea typeface="Arial"/>
                <a:cs typeface="Arial"/>
                <a:sym typeface="Arial"/>
              </a:endParaRPr>
            </a:p>
          </p:txBody>
        </p:sp>
      </p:grpSp>
      <p:grpSp>
        <p:nvGrpSpPr>
          <p:cNvPr id="16" name="Google Shape;1091;p112">
            <a:extLst>
              <a:ext uri="{FF2B5EF4-FFF2-40B4-BE49-F238E27FC236}">
                <a16:creationId xmlns:a16="http://schemas.microsoft.com/office/drawing/2014/main" id="{EB98D1E5-FB11-01E8-4901-443BE6B28E5D}"/>
              </a:ext>
            </a:extLst>
          </p:cNvPr>
          <p:cNvGrpSpPr/>
          <p:nvPr/>
        </p:nvGrpSpPr>
        <p:grpSpPr>
          <a:xfrm>
            <a:off x="4836769" y="5802700"/>
            <a:ext cx="403200" cy="403200"/>
            <a:chOff x="4984695" y="5300582"/>
            <a:chExt cx="403200" cy="403200"/>
          </a:xfrm>
        </p:grpSpPr>
        <p:sp>
          <p:nvSpPr>
            <p:cNvPr id="17" name="Google Shape;1078;p112">
              <a:extLst>
                <a:ext uri="{FF2B5EF4-FFF2-40B4-BE49-F238E27FC236}">
                  <a16:creationId xmlns:a16="http://schemas.microsoft.com/office/drawing/2014/main" id="{9B140959-BA78-6033-91D8-C2D1902E1D66}"/>
                </a:ext>
              </a:extLst>
            </p:cNvPr>
            <p:cNvSpPr/>
            <p:nvPr/>
          </p:nvSpPr>
          <p:spPr>
            <a:xfrm>
              <a:off x="4984695" y="5300582"/>
              <a:ext cx="403200" cy="403200"/>
            </a:xfrm>
            <a:prstGeom prst="ellipse">
              <a:avLst/>
            </a:prstGeom>
            <a:solidFill>
              <a:schemeClr val="lt1"/>
            </a:solidFill>
            <a:ln>
              <a:noFill/>
            </a:ln>
            <a:effectLst>
              <a:outerShdw blurRad="50800" algn="t" rotWithShape="0">
                <a:srgbClr val="000000">
                  <a:alpha val="49020"/>
                </a:srgbClr>
              </a:outerShdw>
            </a:effectLst>
          </p:spPr>
          <p:txBody>
            <a:bodyPr spcFirstLastPara="1" wrap="square" lIns="115233" tIns="57600" rIns="115233" bIns="57600" anchor="t" anchorCtr="0">
              <a:noAutofit/>
            </a:bodyPr>
            <a:lstStyle/>
            <a:p>
              <a:pPr>
                <a:spcBef>
                  <a:spcPts val="0"/>
                </a:spcBef>
                <a:spcAft>
                  <a:spcPts val="0"/>
                </a:spcAft>
                <a:buClr>
                  <a:srgbClr val="000000"/>
                </a:buClr>
                <a:buSzPts val="200"/>
              </a:pPr>
              <a:endParaRPr sz="267">
                <a:solidFill>
                  <a:srgbClr val="3B3E42"/>
                </a:solidFill>
                <a:latin typeface="Arial"/>
                <a:ea typeface="Arial"/>
                <a:cs typeface="Arial"/>
                <a:sym typeface="Arial"/>
              </a:endParaRPr>
            </a:p>
          </p:txBody>
        </p:sp>
        <p:sp>
          <p:nvSpPr>
            <p:cNvPr id="18" name="Google Shape;1092;p112">
              <a:extLst>
                <a:ext uri="{FF2B5EF4-FFF2-40B4-BE49-F238E27FC236}">
                  <a16:creationId xmlns:a16="http://schemas.microsoft.com/office/drawing/2014/main" id="{D0D6EB6F-E81B-2DD8-8D87-16C055E8BAAA}"/>
                </a:ext>
              </a:extLst>
            </p:cNvPr>
            <p:cNvSpPr/>
            <p:nvPr/>
          </p:nvSpPr>
          <p:spPr>
            <a:xfrm>
              <a:off x="5027392" y="5381239"/>
              <a:ext cx="315358" cy="220426"/>
            </a:xfrm>
            <a:custGeom>
              <a:avLst/>
              <a:gdLst/>
              <a:ahLst/>
              <a:cxnLst/>
              <a:rect l="l" t="t" r="r" b="b"/>
              <a:pathLst>
                <a:path w="685560" h="479187" extrusionOk="0">
                  <a:moveTo>
                    <a:pt x="13677" y="438150"/>
                  </a:moveTo>
                  <a:cubicBezTo>
                    <a:pt x="13677" y="438150"/>
                    <a:pt x="13677" y="438150"/>
                    <a:pt x="274272" y="438150"/>
                  </a:cubicBezTo>
                  <a:cubicBezTo>
                    <a:pt x="274272" y="450079"/>
                    <a:pt x="282911" y="458668"/>
                    <a:pt x="294909" y="458668"/>
                  </a:cubicBezTo>
                  <a:cubicBezTo>
                    <a:pt x="294909" y="458668"/>
                    <a:pt x="294909" y="458668"/>
                    <a:pt x="390652" y="458668"/>
                  </a:cubicBezTo>
                  <a:cubicBezTo>
                    <a:pt x="402650" y="458668"/>
                    <a:pt x="411288" y="450079"/>
                    <a:pt x="411288" y="438150"/>
                  </a:cubicBezTo>
                  <a:cubicBezTo>
                    <a:pt x="411288" y="438150"/>
                    <a:pt x="411288" y="438150"/>
                    <a:pt x="671883" y="438150"/>
                  </a:cubicBezTo>
                  <a:cubicBezTo>
                    <a:pt x="678601" y="438150"/>
                    <a:pt x="685560" y="445069"/>
                    <a:pt x="685560" y="451749"/>
                  </a:cubicBezTo>
                  <a:cubicBezTo>
                    <a:pt x="685560" y="451749"/>
                    <a:pt x="685560" y="451749"/>
                    <a:pt x="685560" y="465587"/>
                  </a:cubicBezTo>
                  <a:cubicBezTo>
                    <a:pt x="685560" y="472268"/>
                    <a:pt x="678601" y="479187"/>
                    <a:pt x="671883" y="479187"/>
                  </a:cubicBezTo>
                  <a:cubicBezTo>
                    <a:pt x="671883" y="479187"/>
                    <a:pt x="671883" y="479187"/>
                    <a:pt x="13677" y="479187"/>
                  </a:cubicBezTo>
                  <a:cubicBezTo>
                    <a:pt x="6959" y="479187"/>
                    <a:pt x="0" y="472268"/>
                    <a:pt x="0" y="465587"/>
                  </a:cubicBezTo>
                  <a:cubicBezTo>
                    <a:pt x="0" y="465587"/>
                    <a:pt x="0" y="465587"/>
                    <a:pt x="0" y="451749"/>
                  </a:cubicBezTo>
                  <a:cubicBezTo>
                    <a:pt x="0" y="445069"/>
                    <a:pt x="6959" y="438150"/>
                    <a:pt x="13677" y="438150"/>
                  </a:cubicBezTo>
                  <a:close/>
                  <a:moveTo>
                    <a:pt x="85729" y="355600"/>
                  </a:moveTo>
                  <a:cubicBezTo>
                    <a:pt x="85729" y="355600"/>
                    <a:pt x="85729" y="355600"/>
                    <a:pt x="599833" y="355600"/>
                  </a:cubicBezTo>
                  <a:lnTo>
                    <a:pt x="671802" y="424151"/>
                  </a:lnTo>
                  <a:cubicBezTo>
                    <a:pt x="670123" y="424151"/>
                    <a:pt x="670123" y="424151"/>
                    <a:pt x="668204" y="424151"/>
                  </a:cubicBezTo>
                  <a:cubicBezTo>
                    <a:pt x="668204" y="424151"/>
                    <a:pt x="668204" y="424151"/>
                    <a:pt x="17117" y="424151"/>
                  </a:cubicBezTo>
                  <a:cubicBezTo>
                    <a:pt x="15438" y="424151"/>
                    <a:pt x="15438" y="424151"/>
                    <a:pt x="13759" y="424151"/>
                  </a:cubicBezTo>
                  <a:cubicBezTo>
                    <a:pt x="13759" y="424151"/>
                    <a:pt x="13759" y="424151"/>
                    <a:pt x="85729" y="355600"/>
                  </a:cubicBezTo>
                  <a:close/>
                  <a:moveTo>
                    <a:pt x="123628" y="27355"/>
                  </a:moveTo>
                  <a:cubicBezTo>
                    <a:pt x="116902" y="27355"/>
                    <a:pt x="109935" y="34314"/>
                    <a:pt x="109935" y="41033"/>
                  </a:cubicBezTo>
                  <a:cubicBezTo>
                    <a:pt x="109935" y="41033"/>
                    <a:pt x="109935" y="41033"/>
                    <a:pt x="109935" y="301627"/>
                  </a:cubicBezTo>
                  <a:cubicBezTo>
                    <a:pt x="109935" y="308346"/>
                    <a:pt x="116902" y="315305"/>
                    <a:pt x="123628" y="315305"/>
                  </a:cubicBezTo>
                  <a:cubicBezTo>
                    <a:pt x="123628" y="315305"/>
                    <a:pt x="123628" y="315305"/>
                    <a:pt x="562751" y="315305"/>
                  </a:cubicBezTo>
                  <a:cubicBezTo>
                    <a:pt x="569717" y="315305"/>
                    <a:pt x="576684" y="308346"/>
                    <a:pt x="576684" y="301627"/>
                  </a:cubicBezTo>
                  <a:lnTo>
                    <a:pt x="576684" y="41033"/>
                  </a:lnTo>
                  <a:cubicBezTo>
                    <a:pt x="576684" y="34314"/>
                    <a:pt x="569717" y="27355"/>
                    <a:pt x="562751" y="27355"/>
                  </a:cubicBezTo>
                  <a:cubicBezTo>
                    <a:pt x="562751" y="27355"/>
                    <a:pt x="562751" y="27355"/>
                    <a:pt x="123628" y="27355"/>
                  </a:cubicBezTo>
                  <a:close/>
                  <a:moveTo>
                    <a:pt x="96243" y="0"/>
                  </a:moveTo>
                  <a:cubicBezTo>
                    <a:pt x="96243" y="0"/>
                    <a:pt x="96243" y="0"/>
                    <a:pt x="590376" y="0"/>
                  </a:cubicBezTo>
                  <a:cubicBezTo>
                    <a:pt x="597103" y="0"/>
                    <a:pt x="604069" y="6959"/>
                    <a:pt x="604069" y="13678"/>
                  </a:cubicBezTo>
                  <a:cubicBezTo>
                    <a:pt x="604069" y="13678"/>
                    <a:pt x="604069" y="13678"/>
                    <a:pt x="604069" y="328983"/>
                  </a:cubicBezTo>
                  <a:cubicBezTo>
                    <a:pt x="604069" y="335941"/>
                    <a:pt x="597103" y="342660"/>
                    <a:pt x="590376" y="342660"/>
                  </a:cubicBezTo>
                  <a:cubicBezTo>
                    <a:pt x="590376" y="342660"/>
                    <a:pt x="590376" y="342660"/>
                    <a:pt x="96243" y="342660"/>
                  </a:cubicBezTo>
                  <a:cubicBezTo>
                    <a:pt x="89517" y="342660"/>
                    <a:pt x="82550" y="335941"/>
                    <a:pt x="82550" y="328983"/>
                  </a:cubicBezTo>
                  <a:cubicBezTo>
                    <a:pt x="82550" y="328983"/>
                    <a:pt x="82550" y="328983"/>
                    <a:pt x="82550" y="13678"/>
                  </a:cubicBezTo>
                  <a:cubicBezTo>
                    <a:pt x="82550" y="6959"/>
                    <a:pt x="89517" y="0"/>
                    <a:pt x="96243" y="0"/>
                  </a:cubicBezTo>
                  <a:close/>
                </a:path>
              </a:pathLst>
            </a:custGeom>
            <a:solidFill>
              <a:schemeClr val="dk1"/>
            </a:solidFill>
            <a:ln>
              <a:noFill/>
            </a:ln>
          </p:spPr>
          <p:txBody>
            <a:bodyPr spcFirstLastPara="1" wrap="square" lIns="121900" tIns="60933" rIns="121900" bIns="60933" anchor="ctr" anchorCtr="0">
              <a:noAutofit/>
            </a:bodyPr>
            <a:lstStyle/>
            <a:p>
              <a:pPr>
                <a:spcBef>
                  <a:spcPts val="0"/>
                </a:spcBef>
                <a:spcAft>
                  <a:spcPts val="0"/>
                </a:spcAft>
                <a:buClr>
                  <a:srgbClr val="000000"/>
                </a:buClr>
                <a:buSzPts val="800"/>
              </a:pPr>
              <a:endParaRPr sz="1067">
                <a:solidFill>
                  <a:srgbClr val="FFFFFF"/>
                </a:solidFill>
                <a:latin typeface="Arial"/>
                <a:ea typeface="Arial"/>
                <a:cs typeface="Arial"/>
                <a:sym typeface="Arial"/>
              </a:endParaRPr>
            </a:p>
          </p:txBody>
        </p:sp>
      </p:grpSp>
      <p:grpSp>
        <p:nvGrpSpPr>
          <p:cNvPr id="19" name="Google Shape;1093;p112">
            <a:extLst>
              <a:ext uri="{FF2B5EF4-FFF2-40B4-BE49-F238E27FC236}">
                <a16:creationId xmlns:a16="http://schemas.microsoft.com/office/drawing/2014/main" id="{9FD705A9-6267-6E2C-0177-EB4F8AAA1D4D}"/>
              </a:ext>
            </a:extLst>
          </p:cNvPr>
          <p:cNvGrpSpPr/>
          <p:nvPr/>
        </p:nvGrpSpPr>
        <p:grpSpPr>
          <a:xfrm>
            <a:off x="6819542" y="5781795"/>
            <a:ext cx="403259" cy="403259"/>
            <a:chOff x="6494787" y="4655183"/>
            <a:chExt cx="411600" cy="411600"/>
          </a:xfrm>
        </p:grpSpPr>
        <p:sp>
          <p:nvSpPr>
            <p:cNvPr id="20" name="Google Shape;1086;p112">
              <a:extLst>
                <a:ext uri="{FF2B5EF4-FFF2-40B4-BE49-F238E27FC236}">
                  <a16:creationId xmlns:a16="http://schemas.microsoft.com/office/drawing/2014/main" id="{DB4052E6-9EB8-F7E6-BD75-29EC0EC2BE86}"/>
                </a:ext>
              </a:extLst>
            </p:cNvPr>
            <p:cNvSpPr/>
            <p:nvPr/>
          </p:nvSpPr>
          <p:spPr>
            <a:xfrm>
              <a:off x="6494787" y="4655183"/>
              <a:ext cx="411600" cy="411600"/>
            </a:xfrm>
            <a:prstGeom prst="ellipse">
              <a:avLst/>
            </a:prstGeom>
            <a:solidFill>
              <a:schemeClr val="lt1"/>
            </a:solidFill>
            <a:ln>
              <a:noFill/>
            </a:ln>
            <a:effectLst>
              <a:outerShdw blurRad="50800" algn="t" rotWithShape="0">
                <a:srgbClr val="000000">
                  <a:alpha val="49020"/>
                </a:srgbClr>
              </a:outerShdw>
            </a:effectLst>
          </p:spPr>
          <p:txBody>
            <a:bodyPr spcFirstLastPara="1" wrap="square" lIns="121900" tIns="60933" rIns="121900" bIns="60933" anchor="ctr" anchorCtr="0">
              <a:noAutofit/>
            </a:bodyPr>
            <a:lstStyle/>
            <a:p>
              <a:pPr algn="ctr">
                <a:spcBef>
                  <a:spcPts val="0"/>
                </a:spcBef>
                <a:spcAft>
                  <a:spcPts val="0"/>
                </a:spcAft>
                <a:buClr>
                  <a:srgbClr val="000000"/>
                </a:buClr>
                <a:buSzPts val="800"/>
              </a:pPr>
              <a:endParaRPr sz="1067">
                <a:solidFill>
                  <a:srgbClr val="FFFFFF"/>
                </a:solidFill>
                <a:latin typeface="Arial"/>
                <a:ea typeface="Arial"/>
                <a:cs typeface="Arial"/>
                <a:sym typeface="Arial"/>
              </a:endParaRPr>
            </a:p>
          </p:txBody>
        </p:sp>
        <p:sp>
          <p:nvSpPr>
            <p:cNvPr id="21" name="Google Shape;1094;p112">
              <a:extLst>
                <a:ext uri="{FF2B5EF4-FFF2-40B4-BE49-F238E27FC236}">
                  <a16:creationId xmlns:a16="http://schemas.microsoft.com/office/drawing/2014/main" id="{FB830E1F-EE52-B4D6-C8DA-B84694D392E9}"/>
                </a:ext>
              </a:extLst>
            </p:cNvPr>
            <p:cNvSpPr/>
            <p:nvPr/>
          </p:nvSpPr>
          <p:spPr>
            <a:xfrm>
              <a:off x="6602288" y="4723077"/>
              <a:ext cx="209808" cy="285484"/>
            </a:xfrm>
            <a:custGeom>
              <a:avLst/>
              <a:gdLst/>
              <a:ahLst/>
              <a:cxnLst/>
              <a:rect l="l" t="t" r="r" b="b"/>
              <a:pathLst>
                <a:path w="369705" h="503055" extrusionOk="0">
                  <a:moveTo>
                    <a:pt x="206185" y="118409"/>
                  </a:moveTo>
                  <a:cubicBezTo>
                    <a:pt x="206185" y="118409"/>
                    <a:pt x="206185" y="118409"/>
                    <a:pt x="362074" y="118409"/>
                  </a:cubicBezTo>
                  <a:cubicBezTo>
                    <a:pt x="365890" y="118409"/>
                    <a:pt x="369705" y="122223"/>
                    <a:pt x="369705" y="125855"/>
                  </a:cubicBezTo>
                  <a:cubicBezTo>
                    <a:pt x="369705" y="125855"/>
                    <a:pt x="369705" y="125855"/>
                    <a:pt x="369705" y="495428"/>
                  </a:cubicBezTo>
                  <a:cubicBezTo>
                    <a:pt x="369705" y="499242"/>
                    <a:pt x="365890" y="503055"/>
                    <a:pt x="362074" y="503055"/>
                  </a:cubicBezTo>
                  <a:cubicBezTo>
                    <a:pt x="362074" y="503055"/>
                    <a:pt x="362074" y="503055"/>
                    <a:pt x="346994" y="503055"/>
                  </a:cubicBezTo>
                  <a:cubicBezTo>
                    <a:pt x="346994" y="503055"/>
                    <a:pt x="346994" y="503055"/>
                    <a:pt x="346994" y="148556"/>
                  </a:cubicBezTo>
                  <a:cubicBezTo>
                    <a:pt x="346994" y="143471"/>
                    <a:pt x="343179" y="141110"/>
                    <a:pt x="339545" y="141110"/>
                  </a:cubicBezTo>
                  <a:cubicBezTo>
                    <a:pt x="335730" y="141110"/>
                    <a:pt x="331914" y="143471"/>
                    <a:pt x="331914" y="148556"/>
                  </a:cubicBezTo>
                  <a:cubicBezTo>
                    <a:pt x="331914" y="148556"/>
                    <a:pt x="331914" y="148556"/>
                    <a:pt x="331914" y="503055"/>
                  </a:cubicBezTo>
                  <a:cubicBezTo>
                    <a:pt x="331914" y="503055"/>
                    <a:pt x="331914" y="503055"/>
                    <a:pt x="310475" y="503055"/>
                  </a:cubicBezTo>
                  <a:cubicBezTo>
                    <a:pt x="310475" y="503055"/>
                    <a:pt x="310475" y="503055"/>
                    <a:pt x="310475" y="148556"/>
                  </a:cubicBezTo>
                  <a:cubicBezTo>
                    <a:pt x="310475" y="143471"/>
                    <a:pt x="306841" y="141110"/>
                    <a:pt x="303025" y="141110"/>
                  </a:cubicBezTo>
                  <a:cubicBezTo>
                    <a:pt x="299210" y="141110"/>
                    <a:pt x="295395" y="143471"/>
                    <a:pt x="295395" y="148556"/>
                  </a:cubicBezTo>
                  <a:cubicBezTo>
                    <a:pt x="295395" y="148556"/>
                    <a:pt x="295395" y="148556"/>
                    <a:pt x="295395" y="503055"/>
                  </a:cubicBezTo>
                  <a:cubicBezTo>
                    <a:pt x="295395" y="503055"/>
                    <a:pt x="295395" y="503055"/>
                    <a:pt x="272865" y="503055"/>
                  </a:cubicBezTo>
                  <a:cubicBezTo>
                    <a:pt x="272865" y="503055"/>
                    <a:pt x="272865" y="503055"/>
                    <a:pt x="272865" y="148556"/>
                  </a:cubicBezTo>
                  <a:cubicBezTo>
                    <a:pt x="272865" y="143471"/>
                    <a:pt x="270321" y="141110"/>
                    <a:pt x="265234" y="141110"/>
                  </a:cubicBezTo>
                  <a:cubicBezTo>
                    <a:pt x="261419" y="141110"/>
                    <a:pt x="258875" y="143471"/>
                    <a:pt x="258875" y="148556"/>
                  </a:cubicBezTo>
                  <a:cubicBezTo>
                    <a:pt x="258875" y="148556"/>
                    <a:pt x="258875" y="148556"/>
                    <a:pt x="258875" y="503055"/>
                  </a:cubicBezTo>
                  <a:cubicBezTo>
                    <a:pt x="258875" y="503055"/>
                    <a:pt x="258875" y="503055"/>
                    <a:pt x="236345" y="503055"/>
                  </a:cubicBezTo>
                  <a:cubicBezTo>
                    <a:pt x="236345" y="503055"/>
                    <a:pt x="236345" y="503055"/>
                    <a:pt x="236345" y="148556"/>
                  </a:cubicBezTo>
                  <a:cubicBezTo>
                    <a:pt x="236345" y="143471"/>
                    <a:pt x="232530" y="141110"/>
                    <a:pt x="228715" y="141110"/>
                  </a:cubicBezTo>
                  <a:cubicBezTo>
                    <a:pt x="224899" y="141110"/>
                    <a:pt x="221265" y="143471"/>
                    <a:pt x="221265" y="148556"/>
                  </a:cubicBezTo>
                  <a:cubicBezTo>
                    <a:pt x="221265" y="148556"/>
                    <a:pt x="221265" y="148556"/>
                    <a:pt x="221265" y="503055"/>
                  </a:cubicBezTo>
                  <a:cubicBezTo>
                    <a:pt x="221265" y="503055"/>
                    <a:pt x="221265" y="503055"/>
                    <a:pt x="206185" y="503055"/>
                  </a:cubicBezTo>
                  <a:cubicBezTo>
                    <a:pt x="202370" y="503055"/>
                    <a:pt x="198554" y="499242"/>
                    <a:pt x="198554" y="495428"/>
                  </a:cubicBezTo>
                  <a:cubicBezTo>
                    <a:pt x="198554" y="495428"/>
                    <a:pt x="198554" y="495428"/>
                    <a:pt x="198554" y="125855"/>
                  </a:cubicBezTo>
                  <a:cubicBezTo>
                    <a:pt x="198554" y="122223"/>
                    <a:pt x="202370" y="118409"/>
                    <a:pt x="206185" y="118409"/>
                  </a:cubicBezTo>
                  <a:close/>
                  <a:moveTo>
                    <a:pt x="7435" y="0"/>
                  </a:moveTo>
                  <a:cubicBezTo>
                    <a:pt x="7435" y="0"/>
                    <a:pt x="7435" y="0"/>
                    <a:pt x="161935" y="0"/>
                  </a:cubicBezTo>
                  <a:cubicBezTo>
                    <a:pt x="165743" y="0"/>
                    <a:pt x="169551" y="3809"/>
                    <a:pt x="169551" y="7618"/>
                  </a:cubicBezTo>
                  <a:cubicBezTo>
                    <a:pt x="169551" y="7618"/>
                    <a:pt x="169551" y="7618"/>
                    <a:pt x="169551" y="494638"/>
                  </a:cubicBezTo>
                  <a:cubicBezTo>
                    <a:pt x="169551" y="498447"/>
                    <a:pt x="165743" y="502256"/>
                    <a:pt x="161935" y="502256"/>
                  </a:cubicBezTo>
                  <a:cubicBezTo>
                    <a:pt x="161935" y="502256"/>
                    <a:pt x="161935" y="502256"/>
                    <a:pt x="146884" y="502256"/>
                  </a:cubicBezTo>
                  <a:cubicBezTo>
                    <a:pt x="146884" y="502256"/>
                    <a:pt x="146884" y="502256"/>
                    <a:pt x="146884" y="30110"/>
                  </a:cubicBezTo>
                  <a:cubicBezTo>
                    <a:pt x="146884" y="25031"/>
                    <a:pt x="144345" y="22673"/>
                    <a:pt x="139267" y="22673"/>
                  </a:cubicBezTo>
                  <a:cubicBezTo>
                    <a:pt x="135641" y="22673"/>
                    <a:pt x="133102" y="25031"/>
                    <a:pt x="133102" y="30110"/>
                  </a:cubicBezTo>
                  <a:cubicBezTo>
                    <a:pt x="133102" y="30110"/>
                    <a:pt x="133102" y="30110"/>
                    <a:pt x="133102" y="502256"/>
                  </a:cubicBezTo>
                  <a:cubicBezTo>
                    <a:pt x="133102" y="502256"/>
                    <a:pt x="133102" y="502256"/>
                    <a:pt x="110435" y="502256"/>
                  </a:cubicBezTo>
                  <a:cubicBezTo>
                    <a:pt x="110435" y="502256"/>
                    <a:pt x="110435" y="502256"/>
                    <a:pt x="110435" y="30110"/>
                  </a:cubicBezTo>
                  <a:cubicBezTo>
                    <a:pt x="110435" y="25031"/>
                    <a:pt x="106808" y="22673"/>
                    <a:pt x="103000" y="22673"/>
                  </a:cubicBezTo>
                  <a:cubicBezTo>
                    <a:pt x="99192" y="22673"/>
                    <a:pt x="95384" y="25031"/>
                    <a:pt x="95384" y="30110"/>
                  </a:cubicBezTo>
                  <a:cubicBezTo>
                    <a:pt x="95384" y="30110"/>
                    <a:pt x="95384" y="30110"/>
                    <a:pt x="95384" y="502256"/>
                  </a:cubicBezTo>
                  <a:cubicBezTo>
                    <a:pt x="95384" y="502256"/>
                    <a:pt x="95384" y="502256"/>
                    <a:pt x="72898" y="502256"/>
                  </a:cubicBezTo>
                  <a:cubicBezTo>
                    <a:pt x="72898" y="502256"/>
                    <a:pt x="72898" y="502256"/>
                    <a:pt x="72898" y="30110"/>
                  </a:cubicBezTo>
                  <a:cubicBezTo>
                    <a:pt x="72898" y="25031"/>
                    <a:pt x="70359" y="22673"/>
                    <a:pt x="66551" y="22673"/>
                  </a:cubicBezTo>
                  <a:cubicBezTo>
                    <a:pt x="61474" y="22673"/>
                    <a:pt x="58935" y="25031"/>
                    <a:pt x="58935" y="30110"/>
                  </a:cubicBezTo>
                  <a:cubicBezTo>
                    <a:pt x="58935" y="30110"/>
                    <a:pt x="58935" y="30110"/>
                    <a:pt x="58935" y="502256"/>
                  </a:cubicBezTo>
                  <a:cubicBezTo>
                    <a:pt x="58935" y="502256"/>
                    <a:pt x="58935" y="502256"/>
                    <a:pt x="36449" y="502256"/>
                  </a:cubicBezTo>
                  <a:cubicBezTo>
                    <a:pt x="36449" y="502256"/>
                    <a:pt x="36449" y="502256"/>
                    <a:pt x="36449" y="30110"/>
                  </a:cubicBezTo>
                  <a:cubicBezTo>
                    <a:pt x="36449" y="25031"/>
                    <a:pt x="32641" y="22673"/>
                    <a:pt x="28833" y="22673"/>
                  </a:cubicBezTo>
                  <a:cubicBezTo>
                    <a:pt x="25025" y="22673"/>
                    <a:pt x="21398" y="25031"/>
                    <a:pt x="21398" y="30110"/>
                  </a:cubicBezTo>
                  <a:cubicBezTo>
                    <a:pt x="21398" y="30110"/>
                    <a:pt x="21398" y="30110"/>
                    <a:pt x="21398" y="502256"/>
                  </a:cubicBezTo>
                  <a:cubicBezTo>
                    <a:pt x="21398" y="502256"/>
                    <a:pt x="21398" y="502256"/>
                    <a:pt x="7435" y="502256"/>
                  </a:cubicBezTo>
                  <a:cubicBezTo>
                    <a:pt x="2539" y="502256"/>
                    <a:pt x="0" y="498447"/>
                    <a:pt x="0" y="494638"/>
                  </a:cubicBezTo>
                  <a:cubicBezTo>
                    <a:pt x="0" y="494638"/>
                    <a:pt x="0" y="494638"/>
                    <a:pt x="0" y="7618"/>
                  </a:cubicBezTo>
                  <a:cubicBezTo>
                    <a:pt x="0" y="3809"/>
                    <a:pt x="2539" y="0"/>
                    <a:pt x="7435" y="0"/>
                  </a:cubicBezTo>
                  <a:close/>
                </a:path>
              </a:pathLst>
            </a:custGeom>
            <a:solidFill>
              <a:schemeClr val="accent3"/>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800"/>
              </a:pPr>
              <a:endParaRPr sz="1067">
                <a:solidFill>
                  <a:srgbClr val="7F7F7F"/>
                </a:solidFill>
                <a:latin typeface="Arial"/>
                <a:ea typeface="Arial"/>
                <a:cs typeface="Arial"/>
                <a:sym typeface="Arial"/>
              </a:endParaRPr>
            </a:p>
          </p:txBody>
        </p:sp>
      </p:grpSp>
      <p:grpSp>
        <p:nvGrpSpPr>
          <p:cNvPr id="22" name="Google Shape;1095;p112">
            <a:extLst>
              <a:ext uri="{FF2B5EF4-FFF2-40B4-BE49-F238E27FC236}">
                <a16:creationId xmlns:a16="http://schemas.microsoft.com/office/drawing/2014/main" id="{F0C3B9D4-17E6-04F4-92A1-8FE0EC4C371C}"/>
              </a:ext>
            </a:extLst>
          </p:cNvPr>
          <p:cNvGrpSpPr/>
          <p:nvPr/>
        </p:nvGrpSpPr>
        <p:grpSpPr>
          <a:xfrm>
            <a:off x="6388669" y="1713140"/>
            <a:ext cx="836691" cy="446106"/>
            <a:chOff x="6301311" y="923086"/>
            <a:chExt cx="1147200" cy="636082"/>
          </a:xfrm>
        </p:grpSpPr>
        <p:sp>
          <p:nvSpPr>
            <p:cNvPr id="23" name="Google Shape;1096;p112">
              <a:extLst>
                <a:ext uri="{FF2B5EF4-FFF2-40B4-BE49-F238E27FC236}">
                  <a16:creationId xmlns:a16="http://schemas.microsoft.com/office/drawing/2014/main" id="{FD1E2A6D-D450-A339-3500-E93853DFF97B}"/>
                </a:ext>
              </a:extLst>
            </p:cNvPr>
            <p:cNvSpPr/>
            <p:nvPr/>
          </p:nvSpPr>
          <p:spPr>
            <a:xfrm>
              <a:off x="6403018" y="923086"/>
              <a:ext cx="943329" cy="606427"/>
            </a:xfrm>
            <a:custGeom>
              <a:avLst/>
              <a:gdLst/>
              <a:ahLst/>
              <a:cxnLst/>
              <a:rect l="l" t="t" r="r" b="b"/>
              <a:pathLst>
                <a:path w="2936" h="1909" extrusionOk="0">
                  <a:moveTo>
                    <a:pt x="0" y="1350"/>
                  </a:moveTo>
                  <a:lnTo>
                    <a:pt x="0" y="1350"/>
                  </a:lnTo>
                  <a:cubicBezTo>
                    <a:pt x="0" y="1658"/>
                    <a:pt x="250" y="1908"/>
                    <a:pt x="558" y="1908"/>
                  </a:cubicBezTo>
                  <a:cubicBezTo>
                    <a:pt x="2340" y="1908"/>
                    <a:pt x="2340" y="1908"/>
                    <a:pt x="2340" y="1908"/>
                  </a:cubicBezTo>
                  <a:cubicBezTo>
                    <a:pt x="2671" y="1908"/>
                    <a:pt x="2935" y="1636"/>
                    <a:pt x="2935" y="1313"/>
                  </a:cubicBezTo>
                  <a:cubicBezTo>
                    <a:pt x="2935" y="1034"/>
                    <a:pt x="2744" y="800"/>
                    <a:pt x="2487" y="734"/>
                  </a:cubicBezTo>
                  <a:cubicBezTo>
                    <a:pt x="2480" y="331"/>
                    <a:pt x="2149" y="0"/>
                    <a:pt x="1738" y="0"/>
                  </a:cubicBezTo>
                  <a:cubicBezTo>
                    <a:pt x="1489" y="0"/>
                    <a:pt x="1262" y="125"/>
                    <a:pt x="1130" y="316"/>
                  </a:cubicBezTo>
                  <a:cubicBezTo>
                    <a:pt x="1108" y="308"/>
                    <a:pt x="1086" y="301"/>
                    <a:pt x="1071" y="294"/>
                  </a:cubicBezTo>
                  <a:cubicBezTo>
                    <a:pt x="807" y="228"/>
                    <a:pt x="543" y="382"/>
                    <a:pt x="477" y="639"/>
                  </a:cubicBezTo>
                  <a:cubicBezTo>
                    <a:pt x="462" y="697"/>
                    <a:pt x="455" y="749"/>
                    <a:pt x="462" y="808"/>
                  </a:cubicBezTo>
                  <a:cubicBezTo>
                    <a:pt x="198" y="852"/>
                    <a:pt x="0" y="1078"/>
                    <a:pt x="0" y="1350"/>
                  </a:cubicBezTo>
                </a:path>
              </a:pathLst>
            </a:custGeom>
            <a:solidFill>
              <a:schemeClr val="lt1"/>
            </a:solidFill>
            <a:ln w="9525" cap="flat" cmpd="sng">
              <a:solidFill>
                <a:srgbClr val="7030A0"/>
              </a:solidFill>
              <a:prstDash val="solid"/>
              <a:round/>
              <a:headEnd type="none" w="sm" len="sm"/>
              <a:tailEnd type="none" w="sm" len="sm"/>
            </a:ln>
            <a:effectLst>
              <a:outerShdw blurRad="50800" algn="t" rotWithShape="0">
                <a:srgbClr val="000000">
                  <a:alpha val="49020"/>
                </a:srgbClr>
              </a:outerShdw>
            </a:effectLst>
          </p:spPr>
          <p:txBody>
            <a:bodyPr spcFirstLastPara="1" wrap="square" lIns="121900" tIns="60933" rIns="121900" bIns="60933" anchor="ctr" anchorCtr="0">
              <a:noAutofit/>
            </a:bodyPr>
            <a:lstStyle/>
            <a:p>
              <a:pPr>
                <a:spcBef>
                  <a:spcPts val="0"/>
                </a:spcBef>
                <a:spcAft>
                  <a:spcPts val="0"/>
                </a:spcAft>
                <a:buClr>
                  <a:srgbClr val="000000"/>
                </a:buClr>
                <a:buSzPts val="500"/>
              </a:pPr>
              <a:endParaRPr sz="667">
                <a:solidFill>
                  <a:srgbClr val="FFFFFF"/>
                </a:solidFill>
                <a:latin typeface="Arial"/>
                <a:ea typeface="Arial"/>
                <a:cs typeface="Arial"/>
                <a:sym typeface="Arial"/>
              </a:endParaRPr>
            </a:p>
          </p:txBody>
        </p:sp>
        <p:sp>
          <p:nvSpPr>
            <p:cNvPr id="24" name="Google Shape;1097;p112">
              <a:extLst>
                <a:ext uri="{FF2B5EF4-FFF2-40B4-BE49-F238E27FC236}">
                  <a16:creationId xmlns:a16="http://schemas.microsoft.com/office/drawing/2014/main" id="{48523C5C-286C-10B9-A31D-9D29206755B5}"/>
                </a:ext>
              </a:extLst>
            </p:cNvPr>
            <p:cNvSpPr txBox="1"/>
            <p:nvPr/>
          </p:nvSpPr>
          <p:spPr>
            <a:xfrm>
              <a:off x="6301311" y="1032633"/>
              <a:ext cx="1147200" cy="526535"/>
            </a:xfrm>
            <a:prstGeom prst="rect">
              <a:avLst/>
            </a:prstGeom>
            <a:noFill/>
            <a:ln>
              <a:noFill/>
            </a:ln>
          </p:spPr>
          <p:txBody>
            <a:bodyPr spcFirstLastPara="1" wrap="square" lIns="121900" tIns="60933" rIns="121900" bIns="60933" anchor="ctr" anchorCtr="0">
              <a:spAutoFit/>
            </a:bodyPr>
            <a:lstStyle/>
            <a:p>
              <a:pPr algn="ctr">
                <a:spcBef>
                  <a:spcPts val="0"/>
                </a:spcBef>
                <a:spcAft>
                  <a:spcPts val="0"/>
                </a:spcAft>
                <a:buClr>
                  <a:srgbClr val="000000"/>
                </a:buClr>
                <a:buSzPts val="600"/>
              </a:pPr>
              <a:r>
                <a:rPr lang="en-US" sz="800" b="1">
                  <a:solidFill>
                    <a:srgbClr val="061F48"/>
                  </a:solidFill>
                  <a:latin typeface="Montserrat"/>
                  <a:ea typeface="Montserrat"/>
                  <a:cs typeface="Montserrat"/>
                  <a:sym typeface="Montserrat"/>
                </a:rPr>
                <a:t>Public Cloud</a:t>
              </a:r>
              <a:endParaRPr sz="800">
                <a:solidFill>
                  <a:srgbClr val="061F48"/>
                </a:solidFill>
                <a:latin typeface="Montserrat"/>
                <a:ea typeface="Montserrat"/>
                <a:cs typeface="Montserrat"/>
                <a:sym typeface="Montserrat"/>
              </a:endParaRPr>
            </a:p>
          </p:txBody>
        </p:sp>
      </p:grpSp>
      <p:grpSp>
        <p:nvGrpSpPr>
          <p:cNvPr id="25" name="Google Shape;1098;p112">
            <a:extLst>
              <a:ext uri="{FF2B5EF4-FFF2-40B4-BE49-F238E27FC236}">
                <a16:creationId xmlns:a16="http://schemas.microsoft.com/office/drawing/2014/main" id="{4F53D7CB-5B28-CAB1-A959-90002DCAA99D}"/>
              </a:ext>
            </a:extLst>
          </p:cNvPr>
          <p:cNvGrpSpPr/>
          <p:nvPr/>
        </p:nvGrpSpPr>
        <p:grpSpPr>
          <a:xfrm>
            <a:off x="4028702" y="1716922"/>
            <a:ext cx="690844" cy="434607"/>
            <a:chOff x="4039661" y="1586701"/>
            <a:chExt cx="947227" cy="619688"/>
          </a:xfrm>
        </p:grpSpPr>
        <p:sp>
          <p:nvSpPr>
            <p:cNvPr id="26" name="Google Shape;1099;p112">
              <a:extLst>
                <a:ext uri="{FF2B5EF4-FFF2-40B4-BE49-F238E27FC236}">
                  <a16:creationId xmlns:a16="http://schemas.microsoft.com/office/drawing/2014/main" id="{01471C95-78C5-64F7-FA44-BAFFE3F5B34C}"/>
                </a:ext>
              </a:extLst>
            </p:cNvPr>
            <p:cNvSpPr/>
            <p:nvPr/>
          </p:nvSpPr>
          <p:spPr>
            <a:xfrm>
              <a:off x="4039661" y="1586701"/>
              <a:ext cx="947227" cy="601870"/>
            </a:xfrm>
            <a:custGeom>
              <a:avLst/>
              <a:gdLst/>
              <a:ahLst/>
              <a:cxnLst/>
              <a:rect l="l" t="t" r="r" b="b"/>
              <a:pathLst>
                <a:path w="2936" h="1909" extrusionOk="0">
                  <a:moveTo>
                    <a:pt x="0" y="1350"/>
                  </a:moveTo>
                  <a:lnTo>
                    <a:pt x="0" y="1350"/>
                  </a:lnTo>
                  <a:cubicBezTo>
                    <a:pt x="0" y="1658"/>
                    <a:pt x="250" y="1908"/>
                    <a:pt x="558" y="1908"/>
                  </a:cubicBezTo>
                  <a:cubicBezTo>
                    <a:pt x="2340" y="1908"/>
                    <a:pt x="2340" y="1908"/>
                    <a:pt x="2340" y="1908"/>
                  </a:cubicBezTo>
                  <a:cubicBezTo>
                    <a:pt x="2671" y="1908"/>
                    <a:pt x="2935" y="1636"/>
                    <a:pt x="2935" y="1313"/>
                  </a:cubicBezTo>
                  <a:cubicBezTo>
                    <a:pt x="2935" y="1034"/>
                    <a:pt x="2744" y="800"/>
                    <a:pt x="2487" y="734"/>
                  </a:cubicBezTo>
                  <a:cubicBezTo>
                    <a:pt x="2480" y="331"/>
                    <a:pt x="2149" y="0"/>
                    <a:pt x="1738" y="0"/>
                  </a:cubicBezTo>
                  <a:cubicBezTo>
                    <a:pt x="1489" y="0"/>
                    <a:pt x="1262" y="125"/>
                    <a:pt x="1130" y="316"/>
                  </a:cubicBezTo>
                  <a:cubicBezTo>
                    <a:pt x="1108" y="308"/>
                    <a:pt x="1086" y="301"/>
                    <a:pt x="1071" y="294"/>
                  </a:cubicBezTo>
                  <a:cubicBezTo>
                    <a:pt x="807" y="228"/>
                    <a:pt x="543" y="382"/>
                    <a:pt x="477" y="639"/>
                  </a:cubicBezTo>
                  <a:cubicBezTo>
                    <a:pt x="462" y="697"/>
                    <a:pt x="455" y="749"/>
                    <a:pt x="462" y="808"/>
                  </a:cubicBezTo>
                  <a:cubicBezTo>
                    <a:pt x="198" y="852"/>
                    <a:pt x="0" y="1078"/>
                    <a:pt x="0" y="1350"/>
                  </a:cubicBezTo>
                </a:path>
              </a:pathLst>
            </a:custGeom>
            <a:solidFill>
              <a:schemeClr val="lt1"/>
            </a:solidFill>
            <a:ln w="9525" cap="flat" cmpd="sng">
              <a:solidFill>
                <a:srgbClr val="0075A3"/>
              </a:solidFill>
              <a:prstDash val="solid"/>
              <a:round/>
              <a:headEnd type="none" w="sm" len="sm"/>
              <a:tailEnd type="none" w="sm" len="sm"/>
            </a:ln>
            <a:effectLst>
              <a:outerShdw blurRad="50800" algn="t" rotWithShape="0">
                <a:srgbClr val="000000">
                  <a:alpha val="49020"/>
                </a:srgbClr>
              </a:outerShdw>
            </a:effectLst>
          </p:spPr>
          <p:txBody>
            <a:bodyPr spcFirstLastPara="1" wrap="square" lIns="121900" tIns="60933" rIns="121900" bIns="60933" anchor="ctr" anchorCtr="0">
              <a:noAutofit/>
            </a:bodyPr>
            <a:lstStyle/>
            <a:p>
              <a:pPr>
                <a:spcBef>
                  <a:spcPts val="0"/>
                </a:spcBef>
                <a:spcAft>
                  <a:spcPts val="0"/>
                </a:spcAft>
                <a:buClr>
                  <a:srgbClr val="000000"/>
                </a:buClr>
                <a:buSzPts val="800"/>
              </a:pPr>
              <a:endParaRPr sz="1067">
                <a:solidFill>
                  <a:srgbClr val="FFFFFF"/>
                </a:solidFill>
                <a:latin typeface="Arial"/>
                <a:ea typeface="Arial"/>
                <a:cs typeface="Arial"/>
                <a:sym typeface="Arial"/>
              </a:endParaRPr>
            </a:p>
          </p:txBody>
        </p:sp>
        <p:sp>
          <p:nvSpPr>
            <p:cNvPr id="27" name="Google Shape;1100;p112">
              <a:extLst>
                <a:ext uri="{FF2B5EF4-FFF2-40B4-BE49-F238E27FC236}">
                  <a16:creationId xmlns:a16="http://schemas.microsoft.com/office/drawing/2014/main" id="{72B2892E-305C-18DB-836E-B006BE0D0A2C}"/>
                </a:ext>
              </a:extLst>
            </p:cNvPr>
            <p:cNvSpPr txBox="1"/>
            <p:nvPr/>
          </p:nvSpPr>
          <p:spPr>
            <a:xfrm>
              <a:off x="4064906" y="1683600"/>
              <a:ext cx="883799" cy="522789"/>
            </a:xfrm>
            <a:prstGeom prst="rect">
              <a:avLst/>
            </a:prstGeom>
            <a:noFill/>
            <a:ln>
              <a:noFill/>
            </a:ln>
          </p:spPr>
          <p:txBody>
            <a:bodyPr spcFirstLastPara="1" wrap="square" lIns="121900" tIns="60933" rIns="121900" bIns="60933" anchor="ctr" anchorCtr="0">
              <a:spAutoFit/>
            </a:bodyPr>
            <a:lstStyle/>
            <a:p>
              <a:pPr algn="ctr">
                <a:spcBef>
                  <a:spcPts val="0"/>
                </a:spcBef>
                <a:spcAft>
                  <a:spcPts val="0"/>
                </a:spcAft>
                <a:buClr>
                  <a:srgbClr val="000000"/>
                </a:buClr>
                <a:buSzPts val="600"/>
              </a:pPr>
              <a:r>
                <a:rPr lang="en-US" sz="800" b="1">
                  <a:solidFill>
                    <a:srgbClr val="061F48"/>
                  </a:solidFill>
                  <a:latin typeface="Montserrat"/>
                  <a:ea typeface="Montserrat"/>
                  <a:cs typeface="Montserrat"/>
                  <a:sym typeface="Montserrat"/>
                </a:rPr>
                <a:t>SaaS</a:t>
              </a:r>
              <a:endParaRPr sz="1467">
                <a:solidFill>
                  <a:schemeClr val="dk1"/>
                </a:solidFill>
                <a:latin typeface="Montserrat"/>
                <a:ea typeface="Montserrat"/>
                <a:cs typeface="Montserrat"/>
                <a:sym typeface="Montserrat"/>
              </a:endParaRPr>
            </a:p>
            <a:p>
              <a:pPr algn="ctr">
                <a:spcBef>
                  <a:spcPts val="267"/>
                </a:spcBef>
                <a:spcAft>
                  <a:spcPts val="0"/>
                </a:spcAft>
                <a:buClr>
                  <a:srgbClr val="000000"/>
                </a:buClr>
                <a:buSzPts val="400"/>
              </a:pPr>
              <a:r>
                <a:rPr lang="en-US" sz="533">
                  <a:solidFill>
                    <a:srgbClr val="061F48"/>
                  </a:solidFill>
                  <a:latin typeface="Arial"/>
                  <a:ea typeface="Arial"/>
                  <a:cs typeface="Arial"/>
                  <a:sym typeface="Arial"/>
                </a:rPr>
                <a:t>Sanctioned</a:t>
              </a:r>
              <a:endParaRPr sz="400">
                <a:solidFill>
                  <a:srgbClr val="061F48"/>
                </a:solidFill>
                <a:latin typeface="Arial"/>
                <a:ea typeface="Arial"/>
                <a:cs typeface="Arial"/>
                <a:sym typeface="Arial"/>
              </a:endParaRPr>
            </a:p>
          </p:txBody>
        </p:sp>
      </p:grpSp>
      <p:grpSp>
        <p:nvGrpSpPr>
          <p:cNvPr id="28" name="Google Shape;1101;p112">
            <a:extLst>
              <a:ext uri="{FF2B5EF4-FFF2-40B4-BE49-F238E27FC236}">
                <a16:creationId xmlns:a16="http://schemas.microsoft.com/office/drawing/2014/main" id="{05F588A6-C7A7-CFE3-B428-A7BD2868666F}"/>
              </a:ext>
            </a:extLst>
          </p:cNvPr>
          <p:cNvGrpSpPr/>
          <p:nvPr/>
        </p:nvGrpSpPr>
        <p:grpSpPr>
          <a:xfrm>
            <a:off x="4828589" y="1719671"/>
            <a:ext cx="690919" cy="422111"/>
            <a:chOff x="4875745" y="914482"/>
            <a:chExt cx="947329" cy="601870"/>
          </a:xfrm>
        </p:grpSpPr>
        <p:sp>
          <p:nvSpPr>
            <p:cNvPr id="29" name="Google Shape;1102;p112">
              <a:extLst>
                <a:ext uri="{FF2B5EF4-FFF2-40B4-BE49-F238E27FC236}">
                  <a16:creationId xmlns:a16="http://schemas.microsoft.com/office/drawing/2014/main" id="{1574157B-C152-D633-8EFF-A8B07C1A394C}"/>
                </a:ext>
              </a:extLst>
            </p:cNvPr>
            <p:cNvSpPr/>
            <p:nvPr/>
          </p:nvSpPr>
          <p:spPr>
            <a:xfrm>
              <a:off x="4875847" y="914482"/>
              <a:ext cx="947227" cy="601870"/>
            </a:xfrm>
            <a:custGeom>
              <a:avLst/>
              <a:gdLst/>
              <a:ahLst/>
              <a:cxnLst/>
              <a:rect l="l" t="t" r="r" b="b"/>
              <a:pathLst>
                <a:path w="2936" h="1909" extrusionOk="0">
                  <a:moveTo>
                    <a:pt x="0" y="1350"/>
                  </a:moveTo>
                  <a:lnTo>
                    <a:pt x="0" y="1350"/>
                  </a:lnTo>
                  <a:cubicBezTo>
                    <a:pt x="0" y="1658"/>
                    <a:pt x="250" y="1908"/>
                    <a:pt x="558" y="1908"/>
                  </a:cubicBezTo>
                  <a:cubicBezTo>
                    <a:pt x="2340" y="1908"/>
                    <a:pt x="2340" y="1908"/>
                    <a:pt x="2340" y="1908"/>
                  </a:cubicBezTo>
                  <a:cubicBezTo>
                    <a:pt x="2671" y="1908"/>
                    <a:pt x="2935" y="1636"/>
                    <a:pt x="2935" y="1313"/>
                  </a:cubicBezTo>
                  <a:cubicBezTo>
                    <a:pt x="2935" y="1034"/>
                    <a:pt x="2744" y="800"/>
                    <a:pt x="2487" y="734"/>
                  </a:cubicBezTo>
                  <a:cubicBezTo>
                    <a:pt x="2480" y="331"/>
                    <a:pt x="2149" y="0"/>
                    <a:pt x="1738" y="0"/>
                  </a:cubicBezTo>
                  <a:cubicBezTo>
                    <a:pt x="1489" y="0"/>
                    <a:pt x="1262" y="125"/>
                    <a:pt x="1130" y="316"/>
                  </a:cubicBezTo>
                  <a:cubicBezTo>
                    <a:pt x="1108" y="308"/>
                    <a:pt x="1086" y="301"/>
                    <a:pt x="1071" y="294"/>
                  </a:cubicBezTo>
                  <a:cubicBezTo>
                    <a:pt x="807" y="228"/>
                    <a:pt x="543" y="382"/>
                    <a:pt x="477" y="639"/>
                  </a:cubicBezTo>
                  <a:cubicBezTo>
                    <a:pt x="462" y="697"/>
                    <a:pt x="455" y="749"/>
                    <a:pt x="462" y="808"/>
                  </a:cubicBezTo>
                  <a:cubicBezTo>
                    <a:pt x="198" y="852"/>
                    <a:pt x="0" y="1078"/>
                    <a:pt x="0" y="1350"/>
                  </a:cubicBezTo>
                </a:path>
              </a:pathLst>
            </a:custGeom>
            <a:solidFill>
              <a:schemeClr val="lt1"/>
            </a:solidFill>
            <a:ln w="9525" cap="flat" cmpd="sng">
              <a:solidFill>
                <a:srgbClr val="E797A0"/>
              </a:solidFill>
              <a:prstDash val="solid"/>
              <a:round/>
              <a:headEnd type="none" w="sm" len="sm"/>
              <a:tailEnd type="none" w="sm" len="sm"/>
            </a:ln>
            <a:effectLst>
              <a:outerShdw blurRad="50800" algn="t" rotWithShape="0">
                <a:srgbClr val="000000">
                  <a:alpha val="49020"/>
                </a:srgbClr>
              </a:outerShdw>
            </a:effectLst>
          </p:spPr>
          <p:txBody>
            <a:bodyPr spcFirstLastPara="1" wrap="square" lIns="121900" tIns="60933" rIns="121900" bIns="60933" anchor="ctr" anchorCtr="0">
              <a:noAutofit/>
            </a:bodyPr>
            <a:lstStyle/>
            <a:p>
              <a:pPr>
                <a:spcBef>
                  <a:spcPts val="0"/>
                </a:spcBef>
                <a:spcAft>
                  <a:spcPts val="0"/>
                </a:spcAft>
                <a:buClr>
                  <a:srgbClr val="000000"/>
                </a:buClr>
                <a:buSzPts val="800"/>
              </a:pPr>
              <a:endParaRPr sz="1067">
                <a:solidFill>
                  <a:srgbClr val="FFFFFF"/>
                </a:solidFill>
                <a:latin typeface="Arial"/>
                <a:ea typeface="Arial"/>
                <a:cs typeface="Arial"/>
                <a:sym typeface="Arial"/>
              </a:endParaRPr>
            </a:p>
          </p:txBody>
        </p:sp>
        <p:sp>
          <p:nvSpPr>
            <p:cNvPr id="30" name="Google Shape;1103;p112">
              <a:extLst>
                <a:ext uri="{FF2B5EF4-FFF2-40B4-BE49-F238E27FC236}">
                  <a16:creationId xmlns:a16="http://schemas.microsoft.com/office/drawing/2014/main" id="{495F3D24-81C8-48C2-E438-43BCD3C936D1}"/>
                </a:ext>
              </a:extLst>
            </p:cNvPr>
            <p:cNvSpPr txBox="1"/>
            <p:nvPr/>
          </p:nvSpPr>
          <p:spPr>
            <a:xfrm>
              <a:off x="4875745" y="1118179"/>
              <a:ext cx="925501" cy="350999"/>
            </a:xfrm>
            <a:prstGeom prst="rect">
              <a:avLst/>
            </a:prstGeom>
            <a:noFill/>
            <a:ln>
              <a:noFill/>
            </a:ln>
          </p:spPr>
          <p:txBody>
            <a:bodyPr spcFirstLastPara="1" wrap="square" lIns="121900" tIns="60933" rIns="121900" bIns="60933" anchor="ctr" anchorCtr="0">
              <a:spAutoFit/>
            </a:bodyPr>
            <a:lstStyle/>
            <a:p>
              <a:pPr algn="ctr">
                <a:spcBef>
                  <a:spcPts val="0"/>
                </a:spcBef>
                <a:spcAft>
                  <a:spcPts val="0"/>
                </a:spcAft>
                <a:buClr>
                  <a:srgbClr val="000000"/>
                </a:buClr>
                <a:buSzPts val="600"/>
              </a:pPr>
              <a:r>
                <a:rPr lang="en-US" sz="800" b="1">
                  <a:solidFill>
                    <a:srgbClr val="061F48"/>
                  </a:solidFill>
                  <a:latin typeface="Arial"/>
                  <a:ea typeface="Arial"/>
                  <a:cs typeface="Arial"/>
                  <a:sym typeface="Arial"/>
                </a:rPr>
                <a:t>Internet</a:t>
              </a:r>
              <a:endParaRPr sz="800">
                <a:solidFill>
                  <a:srgbClr val="061F48"/>
                </a:solidFill>
                <a:latin typeface="Arial"/>
                <a:ea typeface="Arial"/>
                <a:cs typeface="Arial"/>
                <a:sym typeface="Arial"/>
              </a:endParaRPr>
            </a:p>
          </p:txBody>
        </p:sp>
      </p:grpSp>
      <p:sp>
        <p:nvSpPr>
          <p:cNvPr id="31" name="Google Shape;1104;p112">
            <a:extLst>
              <a:ext uri="{FF2B5EF4-FFF2-40B4-BE49-F238E27FC236}">
                <a16:creationId xmlns:a16="http://schemas.microsoft.com/office/drawing/2014/main" id="{581D19BA-2F6A-F0DB-3A2A-205CB33448E9}"/>
              </a:ext>
            </a:extLst>
          </p:cNvPr>
          <p:cNvSpPr txBox="1"/>
          <p:nvPr/>
        </p:nvSpPr>
        <p:spPr>
          <a:xfrm>
            <a:off x="3911460" y="6200619"/>
            <a:ext cx="4236000" cy="256505"/>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rgbClr val="000000"/>
              </a:buClr>
              <a:buSzPts val="800"/>
            </a:pPr>
            <a:r>
              <a:rPr lang="en-US" sz="1067" b="1">
                <a:solidFill>
                  <a:srgbClr val="061F48"/>
                </a:solidFill>
                <a:latin typeface="Arial"/>
                <a:ea typeface="Arial"/>
                <a:cs typeface="Arial"/>
                <a:sym typeface="Arial"/>
              </a:rPr>
              <a:t>Any User, Any Device, Any App, Any Location</a:t>
            </a:r>
            <a:endParaRPr sz="1067" b="1">
              <a:solidFill>
                <a:srgbClr val="061F48"/>
              </a:solidFill>
              <a:latin typeface="Arial"/>
              <a:ea typeface="Arial"/>
              <a:cs typeface="Arial"/>
              <a:sym typeface="Arial"/>
            </a:endParaRPr>
          </a:p>
        </p:txBody>
      </p:sp>
      <p:grpSp>
        <p:nvGrpSpPr>
          <p:cNvPr id="32" name="Google Shape;1105;p112">
            <a:extLst>
              <a:ext uri="{FF2B5EF4-FFF2-40B4-BE49-F238E27FC236}">
                <a16:creationId xmlns:a16="http://schemas.microsoft.com/office/drawing/2014/main" id="{E4AE0C5C-52BC-BCA9-8834-CF3C2A797D8F}"/>
              </a:ext>
            </a:extLst>
          </p:cNvPr>
          <p:cNvGrpSpPr/>
          <p:nvPr/>
        </p:nvGrpSpPr>
        <p:grpSpPr>
          <a:xfrm>
            <a:off x="5504501" y="5748759"/>
            <a:ext cx="403200" cy="403200"/>
            <a:chOff x="4546300" y="5292793"/>
            <a:chExt cx="403200" cy="403200"/>
          </a:xfrm>
        </p:grpSpPr>
        <p:sp>
          <p:nvSpPr>
            <p:cNvPr id="33" name="Google Shape;1082;p112">
              <a:extLst>
                <a:ext uri="{FF2B5EF4-FFF2-40B4-BE49-F238E27FC236}">
                  <a16:creationId xmlns:a16="http://schemas.microsoft.com/office/drawing/2014/main" id="{30D8A6E7-B5A3-A847-B165-FDBB7DAC7811}"/>
                </a:ext>
              </a:extLst>
            </p:cNvPr>
            <p:cNvSpPr/>
            <p:nvPr/>
          </p:nvSpPr>
          <p:spPr>
            <a:xfrm>
              <a:off x="4546300" y="5292793"/>
              <a:ext cx="403200" cy="403200"/>
            </a:xfrm>
            <a:prstGeom prst="ellipse">
              <a:avLst/>
            </a:prstGeom>
            <a:solidFill>
              <a:schemeClr val="lt1"/>
            </a:solidFill>
            <a:ln>
              <a:noFill/>
            </a:ln>
            <a:effectLst>
              <a:outerShdw blurRad="50800" algn="t" rotWithShape="0">
                <a:srgbClr val="000000">
                  <a:alpha val="49020"/>
                </a:srgbClr>
              </a:outerShdw>
            </a:effectLst>
          </p:spPr>
          <p:txBody>
            <a:bodyPr spcFirstLastPara="1" wrap="square" lIns="115233" tIns="57600" rIns="115233" bIns="57600" anchor="t" anchorCtr="0">
              <a:noAutofit/>
            </a:bodyPr>
            <a:lstStyle/>
            <a:p>
              <a:pPr>
                <a:spcBef>
                  <a:spcPts val="0"/>
                </a:spcBef>
                <a:spcAft>
                  <a:spcPts val="0"/>
                </a:spcAft>
                <a:buClr>
                  <a:srgbClr val="000000"/>
                </a:buClr>
                <a:buSzPts val="200"/>
              </a:pPr>
              <a:endParaRPr sz="267">
                <a:solidFill>
                  <a:srgbClr val="3B3E42"/>
                </a:solidFill>
                <a:latin typeface="Arial"/>
                <a:ea typeface="Arial"/>
                <a:cs typeface="Arial"/>
                <a:sym typeface="Arial"/>
              </a:endParaRPr>
            </a:p>
          </p:txBody>
        </p:sp>
        <p:sp>
          <p:nvSpPr>
            <p:cNvPr id="34" name="Google Shape;1106;p112">
              <a:extLst>
                <a:ext uri="{FF2B5EF4-FFF2-40B4-BE49-F238E27FC236}">
                  <a16:creationId xmlns:a16="http://schemas.microsoft.com/office/drawing/2014/main" id="{D42FBFB1-369F-97D8-2F83-CFB8A7D5ADE4}"/>
                </a:ext>
              </a:extLst>
            </p:cNvPr>
            <p:cNvSpPr/>
            <p:nvPr/>
          </p:nvSpPr>
          <p:spPr>
            <a:xfrm>
              <a:off x="4679162" y="5368749"/>
              <a:ext cx="132584" cy="244817"/>
            </a:xfrm>
            <a:custGeom>
              <a:avLst/>
              <a:gdLst/>
              <a:ahLst/>
              <a:cxnLst/>
              <a:rect l="l" t="t" r="r" b="b"/>
              <a:pathLst>
                <a:path w="1352" h="2413" extrusionOk="0">
                  <a:moveTo>
                    <a:pt x="1303" y="0"/>
                  </a:moveTo>
                  <a:lnTo>
                    <a:pt x="1303" y="0"/>
                  </a:lnTo>
                  <a:cubicBezTo>
                    <a:pt x="48" y="0"/>
                    <a:pt x="48" y="0"/>
                    <a:pt x="48" y="0"/>
                  </a:cubicBezTo>
                  <a:cubicBezTo>
                    <a:pt x="24" y="0"/>
                    <a:pt x="0" y="24"/>
                    <a:pt x="0" y="48"/>
                  </a:cubicBezTo>
                  <a:cubicBezTo>
                    <a:pt x="0" y="2364"/>
                    <a:pt x="0" y="2364"/>
                    <a:pt x="0" y="2364"/>
                  </a:cubicBezTo>
                  <a:cubicBezTo>
                    <a:pt x="0" y="2388"/>
                    <a:pt x="24" y="2412"/>
                    <a:pt x="48" y="2412"/>
                  </a:cubicBezTo>
                  <a:cubicBezTo>
                    <a:pt x="1303" y="2412"/>
                    <a:pt x="1303" y="2412"/>
                    <a:pt x="1303" y="2412"/>
                  </a:cubicBezTo>
                  <a:cubicBezTo>
                    <a:pt x="1333" y="2412"/>
                    <a:pt x="1351" y="2388"/>
                    <a:pt x="1351" y="2364"/>
                  </a:cubicBezTo>
                  <a:cubicBezTo>
                    <a:pt x="1351" y="48"/>
                    <a:pt x="1351" y="48"/>
                    <a:pt x="1351" y="48"/>
                  </a:cubicBezTo>
                  <a:cubicBezTo>
                    <a:pt x="1351" y="24"/>
                    <a:pt x="1333" y="0"/>
                    <a:pt x="1303" y="0"/>
                  </a:cubicBezTo>
                  <a:close/>
                  <a:moveTo>
                    <a:pt x="676" y="2339"/>
                  </a:moveTo>
                  <a:lnTo>
                    <a:pt x="676" y="2339"/>
                  </a:lnTo>
                  <a:cubicBezTo>
                    <a:pt x="610" y="2339"/>
                    <a:pt x="555" y="2285"/>
                    <a:pt x="555" y="2219"/>
                  </a:cubicBezTo>
                  <a:cubicBezTo>
                    <a:pt x="555" y="2152"/>
                    <a:pt x="610" y="2098"/>
                    <a:pt x="676" y="2098"/>
                  </a:cubicBezTo>
                  <a:cubicBezTo>
                    <a:pt x="741" y="2098"/>
                    <a:pt x="796" y="2152"/>
                    <a:pt x="796" y="2219"/>
                  </a:cubicBezTo>
                  <a:cubicBezTo>
                    <a:pt x="796" y="2285"/>
                    <a:pt x="741" y="2339"/>
                    <a:pt x="676" y="2339"/>
                  </a:cubicBezTo>
                  <a:close/>
                  <a:moveTo>
                    <a:pt x="1254" y="1978"/>
                  </a:moveTo>
                  <a:lnTo>
                    <a:pt x="1254" y="1978"/>
                  </a:lnTo>
                  <a:cubicBezTo>
                    <a:pt x="1254" y="2002"/>
                    <a:pt x="1236" y="2026"/>
                    <a:pt x="1206" y="2026"/>
                  </a:cubicBezTo>
                  <a:cubicBezTo>
                    <a:pt x="145" y="2026"/>
                    <a:pt x="145" y="2026"/>
                    <a:pt x="145" y="2026"/>
                  </a:cubicBezTo>
                  <a:cubicBezTo>
                    <a:pt x="121" y="2026"/>
                    <a:pt x="97" y="2002"/>
                    <a:pt x="97" y="1978"/>
                  </a:cubicBezTo>
                  <a:cubicBezTo>
                    <a:pt x="97" y="241"/>
                    <a:pt x="97" y="241"/>
                    <a:pt x="97" y="241"/>
                  </a:cubicBezTo>
                  <a:cubicBezTo>
                    <a:pt x="97" y="217"/>
                    <a:pt x="121" y="193"/>
                    <a:pt x="145" y="193"/>
                  </a:cubicBezTo>
                  <a:cubicBezTo>
                    <a:pt x="1206" y="193"/>
                    <a:pt x="1206" y="193"/>
                    <a:pt x="1206" y="193"/>
                  </a:cubicBezTo>
                  <a:cubicBezTo>
                    <a:pt x="1236" y="193"/>
                    <a:pt x="1254" y="217"/>
                    <a:pt x="1254" y="241"/>
                  </a:cubicBezTo>
                  <a:lnTo>
                    <a:pt x="1254" y="1978"/>
                  </a:lnTo>
                  <a:close/>
                </a:path>
              </a:pathLst>
            </a:custGeom>
            <a:solidFill>
              <a:schemeClr val="accent3"/>
            </a:solidFill>
            <a:ln>
              <a:noFill/>
            </a:ln>
          </p:spPr>
          <p:txBody>
            <a:bodyPr spcFirstLastPara="1" wrap="square" lIns="121900" tIns="60933" rIns="121900" bIns="60933" anchor="ctr" anchorCtr="0">
              <a:noAutofit/>
            </a:bodyPr>
            <a:lstStyle/>
            <a:p>
              <a:pPr>
                <a:spcBef>
                  <a:spcPts val="0"/>
                </a:spcBef>
                <a:spcAft>
                  <a:spcPts val="0"/>
                </a:spcAft>
                <a:buClr>
                  <a:srgbClr val="000000"/>
                </a:buClr>
                <a:buSzPts val="1000"/>
              </a:pPr>
              <a:endParaRPr sz="1333">
                <a:solidFill>
                  <a:srgbClr val="FFFFFF"/>
                </a:solidFill>
                <a:latin typeface="Arial"/>
                <a:ea typeface="Arial"/>
                <a:cs typeface="Arial"/>
                <a:sym typeface="Arial"/>
              </a:endParaRPr>
            </a:p>
          </p:txBody>
        </p:sp>
      </p:grpSp>
      <p:sp>
        <p:nvSpPr>
          <p:cNvPr id="35" name="Google Shape;1111;p112">
            <a:extLst>
              <a:ext uri="{FF2B5EF4-FFF2-40B4-BE49-F238E27FC236}">
                <a16:creationId xmlns:a16="http://schemas.microsoft.com/office/drawing/2014/main" id="{9ACF063C-60AD-5634-F350-77880410DA34}"/>
              </a:ext>
            </a:extLst>
          </p:cNvPr>
          <p:cNvSpPr txBox="1"/>
          <p:nvPr/>
        </p:nvSpPr>
        <p:spPr>
          <a:xfrm>
            <a:off x="4204100" y="1174550"/>
            <a:ext cx="1180000" cy="256505"/>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rgbClr val="000000"/>
              </a:buClr>
              <a:buSzPts val="800"/>
            </a:pPr>
            <a:r>
              <a:rPr lang="en-US" sz="1067" b="1" dirty="0">
                <a:solidFill>
                  <a:srgbClr val="434343"/>
                </a:solidFill>
                <a:latin typeface="Arial"/>
                <a:ea typeface="Arial"/>
                <a:cs typeface="Arial"/>
                <a:sym typeface="Arial"/>
              </a:rPr>
              <a:t>External Apps</a:t>
            </a:r>
            <a:endParaRPr sz="1067" b="1" dirty="0">
              <a:solidFill>
                <a:srgbClr val="434343"/>
              </a:solidFill>
              <a:latin typeface="Arial"/>
              <a:ea typeface="Arial"/>
              <a:cs typeface="Arial"/>
              <a:sym typeface="Arial"/>
            </a:endParaRPr>
          </a:p>
        </p:txBody>
      </p:sp>
      <p:sp>
        <p:nvSpPr>
          <p:cNvPr id="36" name="Google Shape;1112;p112">
            <a:extLst>
              <a:ext uri="{FF2B5EF4-FFF2-40B4-BE49-F238E27FC236}">
                <a16:creationId xmlns:a16="http://schemas.microsoft.com/office/drawing/2014/main" id="{97B88B2A-108E-61A0-CEF6-8365F81EEEF5}"/>
              </a:ext>
            </a:extLst>
          </p:cNvPr>
          <p:cNvSpPr txBox="1"/>
          <p:nvPr/>
        </p:nvSpPr>
        <p:spPr>
          <a:xfrm>
            <a:off x="6685023" y="1174566"/>
            <a:ext cx="1207200" cy="256505"/>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rgbClr val="000000"/>
              </a:buClr>
              <a:buSzPts val="800"/>
            </a:pPr>
            <a:r>
              <a:rPr lang="en-US" sz="1067" b="1" dirty="0">
                <a:solidFill>
                  <a:srgbClr val="434343"/>
                </a:solidFill>
                <a:latin typeface="Arial"/>
                <a:ea typeface="Arial"/>
                <a:cs typeface="Arial"/>
                <a:sym typeface="Arial"/>
              </a:rPr>
              <a:t>Internal Apps</a:t>
            </a:r>
            <a:endParaRPr sz="1067" b="1" dirty="0">
              <a:solidFill>
                <a:srgbClr val="434343"/>
              </a:solidFill>
              <a:latin typeface="Arial"/>
              <a:ea typeface="Arial"/>
              <a:cs typeface="Arial"/>
              <a:sym typeface="Arial"/>
            </a:endParaRPr>
          </a:p>
        </p:txBody>
      </p:sp>
      <p:grpSp>
        <p:nvGrpSpPr>
          <p:cNvPr id="37" name="Google Shape;1113;p112">
            <a:extLst>
              <a:ext uri="{FF2B5EF4-FFF2-40B4-BE49-F238E27FC236}">
                <a16:creationId xmlns:a16="http://schemas.microsoft.com/office/drawing/2014/main" id="{9A5D5EC3-2364-F3AC-5DA3-51A06AD5CFA3}"/>
              </a:ext>
            </a:extLst>
          </p:cNvPr>
          <p:cNvGrpSpPr/>
          <p:nvPr/>
        </p:nvGrpSpPr>
        <p:grpSpPr>
          <a:xfrm>
            <a:off x="7323300" y="1728253"/>
            <a:ext cx="550947" cy="402449"/>
            <a:chOff x="4440373" y="1406705"/>
            <a:chExt cx="440100" cy="277500"/>
          </a:xfrm>
        </p:grpSpPr>
        <p:sp>
          <p:nvSpPr>
            <p:cNvPr id="38" name="Google Shape;1114;p112">
              <a:extLst>
                <a:ext uri="{FF2B5EF4-FFF2-40B4-BE49-F238E27FC236}">
                  <a16:creationId xmlns:a16="http://schemas.microsoft.com/office/drawing/2014/main" id="{67B34184-6D51-7C34-7BC8-8C0A75F26983}"/>
                </a:ext>
              </a:extLst>
            </p:cNvPr>
            <p:cNvSpPr/>
            <p:nvPr/>
          </p:nvSpPr>
          <p:spPr>
            <a:xfrm>
              <a:off x="4468564" y="1406705"/>
              <a:ext cx="374400" cy="277500"/>
            </a:xfrm>
            <a:prstGeom prst="roundRect">
              <a:avLst>
                <a:gd name="adj" fmla="val 16667"/>
              </a:avLst>
            </a:prstGeom>
            <a:solidFill>
              <a:schemeClr val="lt1"/>
            </a:solidFill>
            <a:ln w="9525" cap="flat" cmpd="sng">
              <a:solidFill>
                <a:schemeClr val="accent2"/>
              </a:solidFill>
              <a:prstDash val="solid"/>
              <a:round/>
              <a:headEnd type="none" w="sm" len="sm"/>
              <a:tailEnd type="none" w="sm" len="sm"/>
            </a:ln>
            <a:effectLst>
              <a:outerShdw blurRad="50800" algn="t" rotWithShape="0">
                <a:srgbClr val="000000">
                  <a:alpha val="49020"/>
                </a:srgbClr>
              </a:outerShdw>
            </a:effectLst>
          </p:spPr>
          <p:txBody>
            <a:bodyPr spcFirstLastPara="1" wrap="square" lIns="91433" tIns="45700" rIns="91433" bIns="45700" anchor="ctr" anchorCtr="0">
              <a:noAutofit/>
            </a:bodyPr>
            <a:lstStyle/>
            <a:p>
              <a:pPr>
                <a:spcBef>
                  <a:spcPts val="0"/>
                </a:spcBef>
                <a:spcAft>
                  <a:spcPts val="0"/>
                </a:spcAft>
                <a:buClr>
                  <a:srgbClr val="000000"/>
                </a:buClr>
                <a:buSzPts val="900"/>
              </a:pPr>
              <a:endParaRPr sz="1200">
                <a:solidFill>
                  <a:srgbClr val="FFFFFF"/>
                </a:solidFill>
                <a:latin typeface="Arial"/>
                <a:ea typeface="Arial"/>
                <a:cs typeface="Arial"/>
                <a:sym typeface="Arial"/>
              </a:endParaRPr>
            </a:p>
          </p:txBody>
        </p:sp>
        <p:sp>
          <p:nvSpPr>
            <p:cNvPr id="39" name="Google Shape;1115;p112">
              <a:extLst>
                <a:ext uri="{FF2B5EF4-FFF2-40B4-BE49-F238E27FC236}">
                  <a16:creationId xmlns:a16="http://schemas.microsoft.com/office/drawing/2014/main" id="{DCAEDFCC-92F7-2FFD-3116-F50FA1B29F1A}"/>
                </a:ext>
              </a:extLst>
            </p:cNvPr>
            <p:cNvSpPr txBox="1"/>
            <p:nvPr/>
          </p:nvSpPr>
          <p:spPr>
            <a:xfrm>
              <a:off x="4440373" y="1425864"/>
              <a:ext cx="440100" cy="233415"/>
            </a:xfrm>
            <a:prstGeom prst="rect">
              <a:avLst/>
            </a:prstGeom>
            <a:noFill/>
            <a:ln>
              <a:noFill/>
            </a:ln>
          </p:spPr>
          <p:txBody>
            <a:bodyPr spcFirstLastPara="1" wrap="square" lIns="91433" tIns="45700" rIns="91433" bIns="45700" anchor="ctr" anchorCtr="0">
              <a:spAutoFit/>
            </a:bodyPr>
            <a:lstStyle/>
            <a:p>
              <a:pPr algn="ctr">
                <a:spcBef>
                  <a:spcPts val="0"/>
                </a:spcBef>
                <a:spcAft>
                  <a:spcPts val="0"/>
                </a:spcAft>
                <a:buClr>
                  <a:srgbClr val="000000"/>
                </a:buClr>
                <a:buSzPts val="600"/>
              </a:pPr>
              <a:r>
                <a:rPr lang="en-US" sz="800">
                  <a:solidFill>
                    <a:srgbClr val="061F48"/>
                  </a:solidFill>
                  <a:latin typeface="Arial"/>
                  <a:ea typeface="Arial"/>
                  <a:cs typeface="Arial"/>
                  <a:sym typeface="Arial"/>
                </a:rPr>
                <a:t>Data Center</a:t>
              </a:r>
              <a:endParaRPr sz="1467">
                <a:solidFill>
                  <a:schemeClr val="dk1"/>
                </a:solidFill>
                <a:latin typeface="Arial"/>
                <a:ea typeface="Arial"/>
                <a:cs typeface="Arial"/>
                <a:sym typeface="Arial"/>
              </a:endParaRPr>
            </a:p>
          </p:txBody>
        </p:sp>
      </p:grpSp>
      <p:grpSp>
        <p:nvGrpSpPr>
          <p:cNvPr id="40" name="Google Shape;1116;p112">
            <a:extLst>
              <a:ext uri="{FF2B5EF4-FFF2-40B4-BE49-F238E27FC236}">
                <a16:creationId xmlns:a16="http://schemas.microsoft.com/office/drawing/2014/main" id="{39FCA2B7-5A2D-1F24-50BF-66B88E137885}"/>
              </a:ext>
            </a:extLst>
          </p:cNvPr>
          <p:cNvGrpSpPr/>
          <p:nvPr/>
        </p:nvGrpSpPr>
        <p:grpSpPr>
          <a:xfrm>
            <a:off x="5613249" y="3845501"/>
            <a:ext cx="851608" cy="532455"/>
            <a:chOff x="5502111" y="2272367"/>
            <a:chExt cx="565027" cy="345600"/>
          </a:xfrm>
        </p:grpSpPr>
        <p:sp>
          <p:nvSpPr>
            <p:cNvPr id="41" name="Google Shape;1117;p112">
              <a:extLst>
                <a:ext uri="{FF2B5EF4-FFF2-40B4-BE49-F238E27FC236}">
                  <a16:creationId xmlns:a16="http://schemas.microsoft.com/office/drawing/2014/main" id="{78045F86-A529-809D-372B-6FBFA78A5F1F}"/>
                </a:ext>
              </a:extLst>
            </p:cNvPr>
            <p:cNvSpPr/>
            <p:nvPr/>
          </p:nvSpPr>
          <p:spPr>
            <a:xfrm>
              <a:off x="5502111" y="2272368"/>
              <a:ext cx="565027" cy="344250"/>
            </a:xfrm>
            <a:custGeom>
              <a:avLst/>
              <a:gdLst/>
              <a:ahLst/>
              <a:cxnLst/>
              <a:rect l="l" t="t" r="r" b="b"/>
              <a:pathLst>
                <a:path w="21168" h="21600" extrusionOk="0">
                  <a:moveTo>
                    <a:pt x="21130" y="10933"/>
                  </a:moveTo>
                  <a:cubicBezTo>
                    <a:pt x="20815" y="7811"/>
                    <a:pt x="19224" y="6245"/>
                    <a:pt x="17160" y="5987"/>
                  </a:cubicBezTo>
                  <a:cubicBezTo>
                    <a:pt x="17160" y="5987"/>
                    <a:pt x="16683" y="3647"/>
                    <a:pt x="15412" y="1824"/>
                  </a:cubicBezTo>
                  <a:cubicBezTo>
                    <a:pt x="14304" y="266"/>
                    <a:pt x="13034" y="0"/>
                    <a:pt x="11128" y="0"/>
                  </a:cubicBezTo>
                  <a:cubicBezTo>
                    <a:pt x="9059" y="0"/>
                    <a:pt x="7316" y="1307"/>
                    <a:pt x="6203" y="3389"/>
                  </a:cubicBezTo>
                  <a:cubicBezTo>
                    <a:pt x="5725" y="3123"/>
                    <a:pt x="5410" y="3123"/>
                    <a:pt x="5090" y="3123"/>
                  </a:cubicBezTo>
                  <a:cubicBezTo>
                    <a:pt x="2234" y="3123"/>
                    <a:pt x="-150" y="7286"/>
                    <a:pt x="8" y="11974"/>
                  </a:cubicBezTo>
                  <a:cubicBezTo>
                    <a:pt x="165" y="16396"/>
                    <a:pt x="2706" y="19260"/>
                    <a:pt x="4612" y="19002"/>
                  </a:cubicBezTo>
                  <a:cubicBezTo>
                    <a:pt x="4775" y="19002"/>
                    <a:pt x="4932" y="19002"/>
                    <a:pt x="5090" y="18736"/>
                  </a:cubicBezTo>
                  <a:lnTo>
                    <a:pt x="5247" y="18736"/>
                  </a:lnTo>
                  <a:cubicBezTo>
                    <a:pt x="5410" y="19002"/>
                    <a:pt x="5883" y="19002"/>
                    <a:pt x="5883" y="19002"/>
                  </a:cubicBezTo>
                  <a:cubicBezTo>
                    <a:pt x="6518" y="20301"/>
                    <a:pt x="7153" y="20559"/>
                    <a:pt x="8109" y="20559"/>
                  </a:cubicBezTo>
                  <a:cubicBezTo>
                    <a:pt x="8424" y="20559"/>
                    <a:pt x="8587" y="20559"/>
                    <a:pt x="8902" y="20559"/>
                  </a:cubicBezTo>
                  <a:cubicBezTo>
                    <a:pt x="9857" y="21342"/>
                    <a:pt x="10965" y="21600"/>
                    <a:pt x="12236" y="21600"/>
                  </a:cubicBezTo>
                  <a:cubicBezTo>
                    <a:pt x="14940" y="21600"/>
                    <a:pt x="16845" y="19518"/>
                    <a:pt x="17796" y="16654"/>
                  </a:cubicBezTo>
                  <a:cubicBezTo>
                    <a:pt x="19702" y="16396"/>
                    <a:pt x="21450" y="14572"/>
                    <a:pt x="21130" y="10933"/>
                  </a:cubicBezTo>
                  <a:close/>
                </a:path>
              </a:pathLst>
            </a:custGeom>
            <a:solidFill>
              <a:srgbClr val="031F47"/>
            </a:solidFill>
            <a:ln>
              <a:noFill/>
            </a:ln>
            <a:effectLst>
              <a:outerShdw blurRad="50800" algn="ctr" rotWithShape="0">
                <a:srgbClr val="000000">
                  <a:alpha val="49020"/>
                </a:srgbClr>
              </a:outerShdw>
            </a:effectLst>
          </p:spPr>
          <p:txBody>
            <a:bodyPr spcFirstLastPara="1" wrap="square" lIns="60933" tIns="60933" rIns="60933" bIns="60933" anchor="ctr" anchorCtr="0">
              <a:noAutofit/>
            </a:bodyPr>
            <a:lstStyle/>
            <a:p>
              <a:pPr algn="ctr">
                <a:spcBef>
                  <a:spcPts val="0"/>
                </a:spcBef>
                <a:spcAft>
                  <a:spcPts val="0"/>
                </a:spcAft>
                <a:buClr>
                  <a:srgbClr val="000000"/>
                </a:buClr>
                <a:buSzPts val="500"/>
              </a:pPr>
              <a:endParaRPr sz="667">
                <a:solidFill>
                  <a:srgbClr val="FFFFFF"/>
                </a:solidFill>
                <a:latin typeface="Arial"/>
                <a:ea typeface="Arial"/>
                <a:cs typeface="Arial"/>
                <a:sym typeface="Arial"/>
              </a:endParaRPr>
            </a:p>
          </p:txBody>
        </p:sp>
        <p:sp>
          <p:nvSpPr>
            <p:cNvPr id="42" name="Google Shape;1118;p112">
              <a:extLst>
                <a:ext uri="{FF2B5EF4-FFF2-40B4-BE49-F238E27FC236}">
                  <a16:creationId xmlns:a16="http://schemas.microsoft.com/office/drawing/2014/main" id="{B45A0B9A-9C1A-D7A2-B755-4F651837D7CA}"/>
                </a:ext>
              </a:extLst>
            </p:cNvPr>
            <p:cNvSpPr/>
            <p:nvPr/>
          </p:nvSpPr>
          <p:spPr>
            <a:xfrm>
              <a:off x="5502112" y="2272367"/>
              <a:ext cx="562903" cy="345600"/>
            </a:xfrm>
            <a:custGeom>
              <a:avLst/>
              <a:gdLst/>
              <a:ahLst/>
              <a:cxnLst/>
              <a:rect l="l" t="t" r="r" b="b"/>
              <a:pathLst>
                <a:path w="21128" h="21600" extrusionOk="0">
                  <a:moveTo>
                    <a:pt x="16304" y="5855"/>
                  </a:moveTo>
                  <a:cubicBezTo>
                    <a:pt x="18595" y="5709"/>
                    <a:pt x="20708" y="7199"/>
                    <a:pt x="21080" y="10975"/>
                  </a:cubicBezTo>
                  <a:cubicBezTo>
                    <a:pt x="21451" y="14478"/>
                    <a:pt x="19594" y="16417"/>
                    <a:pt x="17746" y="16675"/>
                  </a:cubicBezTo>
                  <a:cubicBezTo>
                    <a:pt x="16848" y="19403"/>
                    <a:pt x="14897" y="21600"/>
                    <a:pt x="12150" y="21600"/>
                  </a:cubicBezTo>
                  <a:cubicBezTo>
                    <a:pt x="10881" y="21600"/>
                    <a:pt x="9888" y="21327"/>
                    <a:pt x="8886" y="20451"/>
                  </a:cubicBezTo>
                  <a:cubicBezTo>
                    <a:pt x="8619" y="20538"/>
                    <a:pt x="8411" y="20538"/>
                    <a:pt x="8144" y="20538"/>
                  </a:cubicBezTo>
                  <a:cubicBezTo>
                    <a:pt x="7142" y="20538"/>
                    <a:pt x="6503" y="20193"/>
                    <a:pt x="5872" y="18958"/>
                  </a:cubicBezTo>
                  <a:cubicBezTo>
                    <a:pt x="7194" y="16158"/>
                    <a:pt x="11149" y="11147"/>
                    <a:pt x="16011" y="13689"/>
                  </a:cubicBezTo>
                  <a:cubicBezTo>
                    <a:pt x="18593" y="15096"/>
                    <a:pt x="19232" y="11851"/>
                    <a:pt x="18593" y="10630"/>
                  </a:cubicBezTo>
                  <a:cubicBezTo>
                    <a:pt x="16166" y="6065"/>
                    <a:pt x="10613" y="10200"/>
                    <a:pt x="10467" y="10544"/>
                  </a:cubicBezTo>
                  <a:cubicBezTo>
                    <a:pt x="11546" y="7780"/>
                    <a:pt x="14014" y="6000"/>
                    <a:pt x="16304" y="5855"/>
                  </a:cubicBezTo>
                  <a:close/>
                  <a:moveTo>
                    <a:pt x="11163" y="0"/>
                  </a:moveTo>
                  <a:cubicBezTo>
                    <a:pt x="13013" y="0"/>
                    <a:pt x="14284" y="173"/>
                    <a:pt x="15391" y="1842"/>
                  </a:cubicBezTo>
                  <a:cubicBezTo>
                    <a:pt x="13645" y="1410"/>
                    <a:pt x="11534" y="2547"/>
                    <a:pt x="9156" y="5194"/>
                  </a:cubicBezTo>
                  <a:lnTo>
                    <a:pt x="9424" y="5367"/>
                  </a:lnTo>
                  <a:cubicBezTo>
                    <a:pt x="11898" y="3612"/>
                    <a:pt x="13696" y="4662"/>
                    <a:pt x="13696" y="4662"/>
                  </a:cubicBezTo>
                  <a:cubicBezTo>
                    <a:pt x="7202" y="8446"/>
                    <a:pt x="5559" y="15741"/>
                    <a:pt x="5195" y="18907"/>
                  </a:cubicBezTo>
                  <a:cubicBezTo>
                    <a:pt x="5135" y="18907"/>
                    <a:pt x="5083" y="18821"/>
                    <a:pt x="5031" y="18907"/>
                  </a:cubicBezTo>
                  <a:cubicBezTo>
                    <a:pt x="3284" y="19698"/>
                    <a:pt x="162" y="16706"/>
                    <a:pt x="7" y="11957"/>
                  </a:cubicBezTo>
                  <a:cubicBezTo>
                    <a:pt x="-149" y="7223"/>
                    <a:pt x="2281" y="3079"/>
                    <a:pt x="5031" y="3079"/>
                  </a:cubicBezTo>
                  <a:cubicBezTo>
                    <a:pt x="5403" y="3079"/>
                    <a:pt x="5775" y="3079"/>
                    <a:pt x="6147" y="3252"/>
                  </a:cubicBezTo>
                  <a:cubicBezTo>
                    <a:pt x="7306" y="1237"/>
                    <a:pt x="9104" y="0"/>
                    <a:pt x="11163" y="0"/>
                  </a:cubicBezTo>
                  <a:close/>
                </a:path>
              </a:pathLst>
            </a:custGeom>
            <a:solidFill>
              <a:srgbClr val="FFFFFF">
                <a:alpha val="14510"/>
              </a:srgbClr>
            </a:solidFill>
            <a:ln>
              <a:noFill/>
            </a:ln>
          </p:spPr>
          <p:txBody>
            <a:bodyPr spcFirstLastPara="1" wrap="square" lIns="60933" tIns="60933" rIns="60933" bIns="60933" anchor="ctr" anchorCtr="0">
              <a:noAutofit/>
            </a:bodyPr>
            <a:lstStyle/>
            <a:p>
              <a:pPr>
                <a:spcBef>
                  <a:spcPts val="0"/>
                </a:spcBef>
                <a:spcAft>
                  <a:spcPts val="0"/>
                </a:spcAft>
                <a:buClr>
                  <a:srgbClr val="000000"/>
                </a:buClr>
                <a:buSzPts val="500"/>
              </a:pPr>
              <a:endParaRPr sz="667">
                <a:solidFill>
                  <a:srgbClr val="FFFFFF"/>
                </a:solidFill>
                <a:latin typeface="Arial"/>
                <a:ea typeface="Arial"/>
                <a:cs typeface="Arial"/>
                <a:sym typeface="Arial"/>
              </a:endParaRPr>
            </a:p>
          </p:txBody>
        </p:sp>
        <p:sp>
          <p:nvSpPr>
            <p:cNvPr id="43" name="Google Shape;1071;p112">
              <a:extLst>
                <a:ext uri="{FF2B5EF4-FFF2-40B4-BE49-F238E27FC236}">
                  <a16:creationId xmlns:a16="http://schemas.microsoft.com/office/drawing/2014/main" id="{D489C89D-5FBD-C469-26C1-9A5722BB5668}"/>
                </a:ext>
              </a:extLst>
            </p:cNvPr>
            <p:cNvSpPr txBox="1"/>
            <p:nvPr/>
          </p:nvSpPr>
          <p:spPr>
            <a:xfrm>
              <a:off x="5550526" y="2377922"/>
              <a:ext cx="473700" cy="154500"/>
            </a:xfrm>
            <a:prstGeom prst="rect">
              <a:avLst/>
            </a:prstGeom>
            <a:noFill/>
            <a:ln>
              <a:noFill/>
            </a:ln>
          </p:spPr>
          <p:txBody>
            <a:bodyPr spcFirstLastPara="1" wrap="square" lIns="60933" tIns="60933" rIns="60933" bIns="60933" anchor="ctr" anchorCtr="0">
              <a:noAutofit/>
            </a:bodyPr>
            <a:lstStyle/>
            <a:p>
              <a:pPr algn="ctr">
                <a:spcBef>
                  <a:spcPts val="0"/>
                </a:spcBef>
                <a:spcAft>
                  <a:spcPts val="0"/>
                </a:spcAft>
                <a:buClr>
                  <a:srgbClr val="000000"/>
                </a:buClr>
                <a:buSzPts val="500"/>
              </a:pPr>
              <a:r>
                <a:rPr lang="en-US" sz="667" b="1">
                  <a:solidFill>
                    <a:srgbClr val="FFFFFF"/>
                  </a:solidFill>
                  <a:latin typeface="Arial"/>
                  <a:ea typeface="Arial"/>
                  <a:cs typeface="Arial"/>
                  <a:sym typeface="Arial"/>
                </a:rPr>
                <a:t>ZERO TRUST  EXCHANGE</a:t>
              </a:r>
              <a:endParaRPr sz="667">
                <a:solidFill>
                  <a:srgbClr val="3B3E42"/>
                </a:solidFill>
                <a:latin typeface="Arial"/>
                <a:ea typeface="Arial"/>
                <a:cs typeface="Arial"/>
                <a:sym typeface="Arial"/>
              </a:endParaRPr>
            </a:p>
          </p:txBody>
        </p:sp>
      </p:grpSp>
      <p:sp>
        <p:nvSpPr>
          <p:cNvPr id="44" name="Google Shape;1119;p112">
            <a:extLst>
              <a:ext uri="{FF2B5EF4-FFF2-40B4-BE49-F238E27FC236}">
                <a16:creationId xmlns:a16="http://schemas.microsoft.com/office/drawing/2014/main" id="{42B41CCB-6E36-17B0-3C72-E1EE892313FC}"/>
              </a:ext>
            </a:extLst>
          </p:cNvPr>
          <p:cNvSpPr txBox="1"/>
          <p:nvPr/>
        </p:nvSpPr>
        <p:spPr>
          <a:xfrm>
            <a:off x="2971291" y="3358242"/>
            <a:ext cx="2027200" cy="533311"/>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buClr>
                <a:srgbClr val="000000"/>
              </a:buClr>
              <a:buSzPts val="700"/>
            </a:pPr>
            <a:r>
              <a:rPr lang="en-US" sz="933" b="1" dirty="0">
                <a:solidFill>
                  <a:srgbClr val="434343"/>
                </a:solidFill>
                <a:latin typeface="Arial"/>
                <a:ea typeface="Arial"/>
                <a:cs typeface="Arial"/>
                <a:sym typeface="Arial"/>
              </a:rPr>
              <a:t>Zscaler Internet </a:t>
            </a:r>
            <a:endParaRPr sz="933" b="1" dirty="0">
              <a:solidFill>
                <a:srgbClr val="434343"/>
              </a:solidFill>
              <a:latin typeface="Arial"/>
              <a:ea typeface="Arial"/>
              <a:cs typeface="Arial"/>
              <a:sym typeface="Arial"/>
            </a:endParaRPr>
          </a:p>
          <a:p>
            <a:pPr algn="ctr">
              <a:spcBef>
                <a:spcPts val="0"/>
              </a:spcBef>
              <a:spcAft>
                <a:spcPts val="0"/>
              </a:spcAft>
              <a:buClr>
                <a:srgbClr val="000000"/>
              </a:buClr>
              <a:buSzPts val="700"/>
            </a:pPr>
            <a:r>
              <a:rPr lang="en-US" sz="933" b="1" dirty="0">
                <a:solidFill>
                  <a:srgbClr val="434343"/>
                </a:solidFill>
                <a:latin typeface="Arial"/>
                <a:ea typeface="Arial"/>
                <a:cs typeface="Arial"/>
                <a:sym typeface="Arial"/>
              </a:rPr>
              <a:t>Access (ZIA)</a:t>
            </a:r>
            <a:endParaRPr sz="933" b="1" dirty="0">
              <a:solidFill>
                <a:srgbClr val="434343"/>
              </a:solidFill>
              <a:latin typeface="Arial"/>
              <a:ea typeface="Arial"/>
              <a:cs typeface="Arial"/>
              <a:sym typeface="Arial"/>
            </a:endParaRPr>
          </a:p>
        </p:txBody>
      </p:sp>
      <p:sp>
        <p:nvSpPr>
          <p:cNvPr id="45" name="Google Shape;1120;p112">
            <a:extLst>
              <a:ext uri="{FF2B5EF4-FFF2-40B4-BE49-F238E27FC236}">
                <a16:creationId xmlns:a16="http://schemas.microsoft.com/office/drawing/2014/main" id="{A55D9A14-E0F1-52B5-A92F-291FCDD96D94}"/>
              </a:ext>
            </a:extLst>
          </p:cNvPr>
          <p:cNvSpPr txBox="1"/>
          <p:nvPr/>
        </p:nvSpPr>
        <p:spPr>
          <a:xfrm>
            <a:off x="2971291" y="2915223"/>
            <a:ext cx="2027200" cy="574604"/>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rgbClr val="000000"/>
              </a:buClr>
              <a:buSzPts val="800"/>
            </a:pPr>
            <a:r>
              <a:rPr lang="en-US" sz="1067" b="1" dirty="0">
                <a:solidFill>
                  <a:schemeClr val="accent3"/>
                </a:solidFill>
                <a:latin typeface="Arial"/>
                <a:ea typeface="Arial"/>
                <a:cs typeface="Arial"/>
                <a:sym typeface="Arial"/>
              </a:rPr>
              <a:t>Block the bad, protect the good</a:t>
            </a:r>
            <a:endParaRPr sz="1067" b="1" dirty="0">
              <a:solidFill>
                <a:schemeClr val="accent3"/>
              </a:solidFill>
              <a:latin typeface="Arial"/>
              <a:ea typeface="Arial"/>
              <a:cs typeface="Arial"/>
              <a:sym typeface="Arial"/>
            </a:endParaRPr>
          </a:p>
        </p:txBody>
      </p:sp>
      <p:sp>
        <p:nvSpPr>
          <p:cNvPr id="46" name="Google Shape;1121;p112">
            <a:extLst>
              <a:ext uri="{FF2B5EF4-FFF2-40B4-BE49-F238E27FC236}">
                <a16:creationId xmlns:a16="http://schemas.microsoft.com/office/drawing/2014/main" id="{3BCC9556-529C-E63C-6617-F459E9280CE6}"/>
              </a:ext>
            </a:extLst>
          </p:cNvPr>
          <p:cNvSpPr/>
          <p:nvPr/>
        </p:nvSpPr>
        <p:spPr>
          <a:xfrm>
            <a:off x="4976224" y="2817564"/>
            <a:ext cx="365600" cy="365600"/>
          </a:xfrm>
          <a:prstGeom prst="ellipse">
            <a:avLst/>
          </a:prstGeom>
          <a:solidFill>
            <a:srgbClr val="00B050"/>
          </a:solidFill>
          <a:ln w="19050" cap="flat" cmpd="sng">
            <a:solidFill>
              <a:schemeClr val="accent1"/>
            </a:solidFill>
            <a:prstDash val="solid"/>
            <a:round/>
            <a:headEnd type="none" w="sm" len="sm"/>
            <a:tailEnd type="none" w="sm" len="sm"/>
          </a:ln>
          <a:effectLst>
            <a:outerShdw blurRad="57150" dist="19050" dir="5400000" algn="bl" rotWithShape="0">
              <a:srgbClr val="000000">
                <a:alpha val="49020"/>
              </a:srgbClr>
            </a:outerShdw>
          </a:effectLst>
        </p:spPr>
        <p:txBody>
          <a:bodyPr spcFirstLastPara="1" wrap="square" lIns="121900" tIns="121900" rIns="121900" bIns="121900" anchor="ctr" anchorCtr="0">
            <a:noAutofit/>
          </a:bodyPr>
          <a:lstStyle/>
          <a:p>
            <a:pPr>
              <a:spcBef>
                <a:spcPts val="0"/>
              </a:spcBef>
              <a:spcAft>
                <a:spcPts val="0"/>
              </a:spcAft>
              <a:buClr>
                <a:srgbClr val="000000"/>
              </a:buClr>
              <a:buSzPts val="1800"/>
            </a:pPr>
            <a:endParaRPr sz="2400">
              <a:solidFill>
                <a:schemeClr val="dk1"/>
              </a:solidFill>
              <a:latin typeface="Arial"/>
              <a:ea typeface="Arial"/>
              <a:cs typeface="Arial"/>
              <a:sym typeface="Arial"/>
            </a:endParaRPr>
          </a:p>
        </p:txBody>
      </p:sp>
      <p:pic>
        <p:nvPicPr>
          <p:cNvPr id="47" name="Google Shape;1122;p112">
            <a:extLst>
              <a:ext uri="{FF2B5EF4-FFF2-40B4-BE49-F238E27FC236}">
                <a16:creationId xmlns:a16="http://schemas.microsoft.com/office/drawing/2014/main" id="{E28A43F3-EA39-60A8-D95F-8871A5138468}"/>
              </a:ext>
            </a:extLst>
          </p:cNvPr>
          <p:cNvPicPr preferRelativeResize="0"/>
          <p:nvPr/>
        </p:nvPicPr>
        <p:blipFill rotWithShape="1">
          <a:blip r:embed="rId3">
            <a:alphaModFix/>
          </a:blip>
          <a:srcRect/>
          <a:stretch/>
        </p:blipFill>
        <p:spPr>
          <a:xfrm>
            <a:off x="5032752" y="2883647"/>
            <a:ext cx="250400" cy="250400"/>
          </a:xfrm>
          <a:prstGeom prst="rect">
            <a:avLst/>
          </a:prstGeom>
          <a:noFill/>
          <a:ln>
            <a:noFill/>
          </a:ln>
        </p:spPr>
      </p:pic>
      <p:sp>
        <p:nvSpPr>
          <p:cNvPr id="48" name="Google Shape;1123;p112">
            <a:extLst>
              <a:ext uri="{FF2B5EF4-FFF2-40B4-BE49-F238E27FC236}">
                <a16:creationId xmlns:a16="http://schemas.microsoft.com/office/drawing/2014/main" id="{3650A559-C6CC-F054-2385-311983630945}"/>
              </a:ext>
            </a:extLst>
          </p:cNvPr>
          <p:cNvSpPr/>
          <p:nvPr/>
        </p:nvSpPr>
        <p:spPr>
          <a:xfrm>
            <a:off x="6715324" y="2817564"/>
            <a:ext cx="365600" cy="365600"/>
          </a:xfrm>
          <a:prstGeom prst="ellipse">
            <a:avLst/>
          </a:prstGeom>
          <a:solidFill>
            <a:schemeClr val="accent5"/>
          </a:solidFill>
          <a:ln w="19050" cap="flat" cmpd="sng">
            <a:solidFill>
              <a:schemeClr val="accent1"/>
            </a:solidFill>
            <a:prstDash val="solid"/>
            <a:round/>
            <a:headEnd type="none" w="sm" len="sm"/>
            <a:tailEnd type="none" w="sm" len="sm"/>
          </a:ln>
          <a:effectLst>
            <a:outerShdw blurRad="57150" dist="19050" dir="5400000" algn="bl" rotWithShape="0">
              <a:srgbClr val="000000">
                <a:alpha val="49020"/>
              </a:srgbClr>
            </a:outerShdw>
          </a:effectLst>
        </p:spPr>
        <p:txBody>
          <a:bodyPr spcFirstLastPara="1" wrap="square" lIns="121900" tIns="121900" rIns="121900" bIns="121900" anchor="ctr" anchorCtr="0">
            <a:noAutofit/>
          </a:bodyPr>
          <a:lstStyle/>
          <a:p>
            <a:pPr>
              <a:spcBef>
                <a:spcPts val="0"/>
              </a:spcBef>
              <a:spcAft>
                <a:spcPts val="0"/>
              </a:spcAft>
              <a:buClr>
                <a:srgbClr val="000000"/>
              </a:buClr>
              <a:buSzPts val="1800"/>
            </a:pPr>
            <a:endParaRPr sz="2400">
              <a:solidFill>
                <a:schemeClr val="dk1"/>
              </a:solidFill>
              <a:latin typeface="Arial"/>
              <a:ea typeface="Arial"/>
              <a:cs typeface="Arial"/>
              <a:sym typeface="Arial"/>
            </a:endParaRPr>
          </a:p>
        </p:txBody>
      </p:sp>
      <p:sp>
        <p:nvSpPr>
          <p:cNvPr id="49" name="Google Shape;1124;p112">
            <a:extLst>
              <a:ext uri="{FF2B5EF4-FFF2-40B4-BE49-F238E27FC236}">
                <a16:creationId xmlns:a16="http://schemas.microsoft.com/office/drawing/2014/main" id="{0CC37534-A9E0-622B-DB39-C63A0C5EDB53}"/>
              </a:ext>
            </a:extLst>
          </p:cNvPr>
          <p:cNvSpPr txBox="1"/>
          <p:nvPr/>
        </p:nvSpPr>
        <p:spPr>
          <a:xfrm>
            <a:off x="6983153" y="3358242"/>
            <a:ext cx="2100400" cy="533311"/>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buClr>
                <a:srgbClr val="000000"/>
              </a:buClr>
              <a:buSzPts val="700"/>
            </a:pPr>
            <a:r>
              <a:rPr lang="en-US" sz="933" b="1" dirty="0">
                <a:solidFill>
                  <a:srgbClr val="434343"/>
                </a:solidFill>
                <a:latin typeface="Arial"/>
                <a:ea typeface="Arial"/>
                <a:cs typeface="Arial"/>
                <a:sym typeface="Arial"/>
              </a:rPr>
              <a:t>Zscaler Private </a:t>
            </a:r>
            <a:endParaRPr sz="933" b="1" dirty="0">
              <a:solidFill>
                <a:srgbClr val="434343"/>
              </a:solidFill>
              <a:latin typeface="Arial"/>
              <a:ea typeface="Arial"/>
              <a:cs typeface="Arial"/>
              <a:sym typeface="Arial"/>
            </a:endParaRPr>
          </a:p>
          <a:p>
            <a:pPr algn="ctr">
              <a:spcBef>
                <a:spcPts val="0"/>
              </a:spcBef>
              <a:spcAft>
                <a:spcPts val="0"/>
              </a:spcAft>
              <a:buClr>
                <a:srgbClr val="000000"/>
              </a:buClr>
              <a:buSzPts val="700"/>
            </a:pPr>
            <a:r>
              <a:rPr lang="en-US" sz="933" b="1" dirty="0">
                <a:solidFill>
                  <a:srgbClr val="434343"/>
                </a:solidFill>
                <a:latin typeface="Arial"/>
                <a:ea typeface="Arial"/>
                <a:cs typeface="Arial"/>
                <a:sym typeface="Arial"/>
              </a:rPr>
              <a:t>Access (ZPA)</a:t>
            </a:r>
            <a:endParaRPr sz="933" b="1" dirty="0">
              <a:solidFill>
                <a:srgbClr val="434343"/>
              </a:solidFill>
              <a:latin typeface="Arial"/>
              <a:ea typeface="Arial"/>
              <a:cs typeface="Arial"/>
              <a:sym typeface="Arial"/>
            </a:endParaRPr>
          </a:p>
        </p:txBody>
      </p:sp>
      <p:sp>
        <p:nvSpPr>
          <p:cNvPr id="50" name="Google Shape;1125;p112">
            <a:extLst>
              <a:ext uri="{FF2B5EF4-FFF2-40B4-BE49-F238E27FC236}">
                <a16:creationId xmlns:a16="http://schemas.microsoft.com/office/drawing/2014/main" id="{8F013E1F-FB11-826C-9C68-69A240DAB3AF}"/>
              </a:ext>
            </a:extLst>
          </p:cNvPr>
          <p:cNvSpPr txBox="1"/>
          <p:nvPr/>
        </p:nvSpPr>
        <p:spPr>
          <a:xfrm>
            <a:off x="7084753" y="2915223"/>
            <a:ext cx="2027200" cy="574604"/>
          </a:xfrm>
          <a:prstGeom prst="rect">
            <a:avLst/>
          </a:prstGeom>
          <a:noFill/>
          <a:ln>
            <a:noFill/>
          </a:ln>
        </p:spPr>
        <p:txBody>
          <a:bodyPr spcFirstLastPara="1" wrap="square" lIns="121900" tIns="121900" rIns="121900" bIns="121900" anchor="t" anchorCtr="0">
            <a:spAutoFit/>
          </a:bodyPr>
          <a:lstStyle/>
          <a:p>
            <a:pPr algn="r">
              <a:spcBef>
                <a:spcPts val="0"/>
              </a:spcBef>
              <a:spcAft>
                <a:spcPts val="0"/>
              </a:spcAft>
              <a:buClr>
                <a:srgbClr val="000000"/>
              </a:buClr>
              <a:buSzPts val="800"/>
            </a:pPr>
            <a:r>
              <a:rPr lang="en-US" sz="1067" b="1" dirty="0">
                <a:solidFill>
                  <a:schemeClr val="accent5"/>
                </a:solidFill>
                <a:latin typeface="Arial"/>
                <a:ea typeface="Arial"/>
                <a:cs typeface="Arial"/>
                <a:sym typeface="Arial"/>
              </a:rPr>
              <a:t>Connect to apps, not the network</a:t>
            </a:r>
            <a:endParaRPr sz="1067" b="1" dirty="0">
              <a:solidFill>
                <a:schemeClr val="accent5"/>
              </a:solidFill>
              <a:latin typeface="Arial"/>
              <a:ea typeface="Arial"/>
              <a:cs typeface="Arial"/>
              <a:sym typeface="Arial"/>
            </a:endParaRPr>
          </a:p>
        </p:txBody>
      </p:sp>
      <p:pic>
        <p:nvPicPr>
          <p:cNvPr id="51" name="Google Shape;1126;p112">
            <a:extLst>
              <a:ext uri="{FF2B5EF4-FFF2-40B4-BE49-F238E27FC236}">
                <a16:creationId xmlns:a16="http://schemas.microsoft.com/office/drawing/2014/main" id="{EF36F1EE-BBD2-97E2-89AF-0E1DF067E861}"/>
              </a:ext>
            </a:extLst>
          </p:cNvPr>
          <p:cNvPicPr preferRelativeResize="0"/>
          <p:nvPr/>
        </p:nvPicPr>
        <p:blipFill rotWithShape="1">
          <a:blip r:embed="rId4">
            <a:alphaModFix/>
          </a:blip>
          <a:srcRect/>
          <a:stretch/>
        </p:blipFill>
        <p:spPr>
          <a:xfrm>
            <a:off x="6797140" y="2902147"/>
            <a:ext cx="194216" cy="194216"/>
          </a:xfrm>
          <a:prstGeom prst="rect">
            <a:avLst/>
          </a:prstGeom>
          <a:noFill/>
          <a:ln>
            <a:noFill/>
          </a:ln>
        </p:spPr>
      </p:pic>
      <p:sp>
        <p:nvSpPr>
          <p:cNvPr id="52" name="Google Shape;1127;p112">
            <a:extLst>
              <a:ext uri="{FF2B5EF4-FFF2-40B4-BE49-F238E27FC236}">
                <a16:creationId xmlns:a16="http://schemas.microsoft.com/office/drawing/2014/main" id="{D1B8F087-8F77-B0A4-1128-D25D83C5F1E5}"/>
              </a:ext>
            </a:extLst>
          </p:cNvPr>
          <p:cNvSpPr txBox="1"/>
          <p:nvPr/>
        </p:nvSpPr>
        <p:spPr>
          <a:xfrm>
            <a:off x="138123" y="1838017"/>
            <a:ext cx="2595200" cy="400069"/>
          </a:xfrm>
          <a:prstGeom prst="rect">
            <a:avLst/>
          </a:prstGeom>
          <a:noFill/>
          <a:ln>
            <a:noFill/>
          </a:ln>
        </p:spPr>
        <p:txBody>
          <a:bodyPr spcFirstLastPara="1" wrap="square" lIns="91433" tIns="45700" rIns="91433" bIns="45700" anchor="t" anchorCtr="0">
            <a:spAutoFit/>
          </a:bodyPr>
          <a:lstStyle/>
          <a:p>
            <a:pPr algn="r">
              <a:spcBef>
                <a:spcPts val="0"/>
              </a:spcBef>
              <a:spcAft>
                <a:spcPts val="0"/>
              </a:spcAft>
              <a:buClr>
                <a:srgbClr val="000000"/>
              </a:buClr>
              <a:buSzPts val="800"/>
            </a:pPr>
            <a:r>
              <a:rPr lang="en-US" sz="1067" b="1" u="sng" dirty="0">
                <a:solidFill>
                  <a:schemeClr val="hlink"/>
                </a:solidFill>
                <a:latin typeface="Arial"/>
                <a:ea typeface="Arial"/>
                <a:cs typeface="Arial"/>
                <a:sym typeface="Arial"/>
              </a:rPr>
              <a:t>ZIA for Users and Workloads</a:t>
            </a:r>
            <a:endParaRPr sz="1067" b="1" dirty="0">
              <a:solidFill>
                <a:schemeClr val="accent3"/>
              </a:solidFill>
              <a:latin typeface="Arial"/>
              <a:ea typeface="Arial"/>
              <a:cs typeface="Arial"/>
              <a:sym typeface="Arial"/>
            </a:endParaRPr>
          </a:p>
          <a:p>
            <a:pPr algn="r">
              <a:spcBef>
                <a:spcPts val="0"/>
              </a:spcBef>
              <a:spcAft>
                <a:spcPts val="0"/>
              </a:spcAft>
              <a:buClr>
                <a:srgbClr val="000000"/>
              </a:buClr>
              <a:buSzPts val="700"/>
            </a:pPr>
            <a:r>
              <a:rPr lang="en-US" sz="933" b="1" dirty="0">
                <a:solidFill>
                  <a:srgbClr val="414141"/>
                </a:solidFill>
                <a:latin typeface="Arial"/>
                <a:ea typeface="Arial"/>
                <a:cs typeface="Arial"/>
                <a:sym typeface="Arial"/>
              </a:rPr>
              <a:t>Secure Internet/SaaS Access</a:t>
            </a:r>
            <a:endParaRPr sz="1333" dirty="0">
              <a:solidFill>
                <a:srgbClr val="414141"/>
              </a:solidFill>
              <a:latin typeface="Arial"/>
              <a:ea typeface="Arial"/>
              <a:cs typeface="Arial"/>
              <a:sym typeface="Arial"/>
            </a:endParaRPr>
          </a:p>
        </p:txBody>
      </p:sp>
      <p:sp>
        <p:nvSpPr>
          <p:cNvPr id="53" name="Google Shape;1128;p112">
            <a:extLst>
              <a:ext uri="{FF2B5EF4-FFF2-40B4-BE49-F238E27FC236}">
                <a16:creationId xmlns:a16="http://schemas.microsoft.com/office/drawing/2014/main" id="{EF5566C8-5F83-5CA5-E5FB-D5B323F21637}"/>
              </a:ext>
            </a:extLst>
          </p:cNvPr>
          <p:cNvSpPr txBox="1"/>
          <p:nvPr/>
        </p:nvSpPr>
        <p:spPr>
          <a:xfrm>
            <a:off x="241337" y="3164988"/>
            <a:ext cx="2388800" cy="358969"/>
          </a:xfrm>
          <a:prstGeom prst="rect">
            <a:avLst/>
          </a:prstGeom>
          <a:noFill/>
          <a:ln>
            <a:noFill/>
          </a:ln>
        </p:spPr>
        <p:txBody>
          <a:bodyPr spcFirstLastPara="1" wrap="square" lIns="109733" tIns="45700" rIns="91433" bIns="45700" anchor="ctr" anchorCtr="0">
            <a:spAutoFit/>
          </a:bodyPr>
          <a:lstStyle/>
          <a:p>
            <a:pPr algn="r">
              <a:spcBef>
                <a:spcPts val="0"/>
              </a:spcBef>
              <a:spcAft>
                <a:spcPts val="0"/>
              </a:spcAft>
              <a:buClr>
                <a:srgbClr val="000000"/>
              </a:buClr>
              <a:buSzPts val="700"/>
            </a:pPr>
            <a:r>
              <a:rPr lang="en-US" sz="933" b="1">
                <a:solidFill>
                  <a:schemeClr val="accent3"/>
                </a:solidFill>
                <a:latin typeface="Arial"/>
                <a:ea typeface="Arial"/>
                <a:cs typeface="Arial"/>
                <a:sym typeface="Arial"/>
              </a:rPr>
              <a:t>Data Protection</a:t>
            </a:r>
            <a:endParaRPr sz="1333">
              <a:solidFill>
                <a:schemeClr val="accent3"/>
              </a:solidFill>
              <a:latin typeface="Arial"/>
              <a:ea typeface="Arial"/>
              <a:cs typeface="Arial"/>
              <a:sym typeface="Arial"/>
            </a:endParaRPr>
          </a:p>
          <a:p>
            <a:pPr algn="r">
              <a:spcBef>
                <a:spcPts val="0"/>
              </a:spcBef>
              <a:spcAft>
                <a:spcPts val="0"/>
              </a:spcAft>
              <a:buClr>
                <a:srgbClr val="000000"/>
              </a:buClr>
              <a:buSzPts val="600"/>
            </a:pPr>
            <a:r>
              <a:rPr lang="en-US" sz="800">
                <a:solidFill>
                  <a:srgbClr val="061F48"/>
                </a:solidFill>
                <a:latin typeface="Arial"/>
                <a:ea typeface="Arial"/>
                <a:cs typeface="Arial"/>
                <a:sym typeface="Arial"/>
              </a:rPr>
              <a:t>Inline DLP and CASB, API CASB</a:t>
            </a:r>
            <a:endParaRPr sz="1333">
              <a:solidFill>
                <a:schemeClr val="dk1"/>
              </a:solidFill>
              <a:latin typeface="Arial"/>
              <a:ea typeface="Arial"/>
              <a:cs typeface="Arial"/>
              <a:sym typeface="Arial"/>
            </a:endParaRPr>
          </a:p>
        </p:txBody>
      </p:sp>
      <p:sp>
        <p:nvSpPr>
          <p:cNvPr id="54" name="Google Shape;1129;p112">
            <a:extLst>
              <a:ext uri="{FF2B5EF4-FFF2-40B4-BE49-F238E27FC236}">
                <a16:creationId xmlns:a16="http://schemas.microsoft.com/office/drawing/2014/main" id="{DCD1CF78-175B-D25D-93E6-ED658DE33DA3}"/>
              </a:ext>
            </a:extLst>
          </p:cNvPr>
          <p:cNvSpPr/>
          <p:nvPr/>
        </p:nvSpPr>
        <p:spPr>
          <a:xfrm>
            <a:off x="-351577" y="2512055"/>
            <a:ext cx="2982400" cy="392400"/>
          </a:xfrm>
          <a:prstGeom prst="rect">
            <a:avLst/>
          </a:prstGeom>
          <a:noFill/>
          <a:ln>
            <a:noFill/>
          </a:ln>
        </p:spPr>
        <p:txBody>
          <a:bodyPr spcFirstLastPara="1" wrap="square" lIns="91433" tIns="45700" rIns="91433" bIns="45700" anchor="t" anchorCtr="0">
            <a:noAutofit/>
          </a:bodyPr>
          <a:lstStyle/>
          <a:p>
            <a:pPr algn="r">
              <a:spcBef>
                <a:spcPts val="0"/>
              </a:spcBef>
              <a:spcAft>
                <a:spcPts val="0"/>
              </a:spcAft>
              <a:buClr>
                <a:srgbClr val="000000"/>
              </a:buClr>
              <a:buSzPts val="700"/>
            </a:pPr>
            <a:r>
              <a:rPr lang="en-US" sz="933" b="1">
                <a:solidFill>
                  <a:schemeClr val="accent3"/>
                </a:solidFill>
                <a:latin typeface="Arial"/>
                <a:ea typeface="Arial"/>
                <a:cs typeface="Arial"/>
                <a:sym typeface="Arial"/>
              </a:rPr>
              <a:t>Cyber Threat Protection</a:t>
            </a:r>
            <a:endParaRPr sz="1333">
              <a:solidFill>
                <a:schemeClr val="accent3"/>
              </a:solidFill>
              <a:latin typeface="Arial"/>
              <a:ea typeface="Arial"/>
              <a:cs typeface="Arial"/>
              <a:sym typeface="Arial"/>
            </a:endParaRPr>
          </a:p>
          <a:p>
            <a:pPr algn="r">
              <a:spcBef>
                <a:spcPts val="0"/>
              </a:spcBef>
              <a:spcAft>
                <a:spcPts val="0"/>
              </a:spcAft>
              <a:buClr>
                <a:srgbClr val="000000"/>
              </a:buClr>
              <a:buSzPts val="600"/>
            </a:pPr>
            <a:r>
              <a:rPr lang="en-US" sz="800">
                <a:solidFill>
                  <a:srgbClr val="061F48"/>
                </a:solidFill>
                <a:latin typeface="Arial"/>
                <a:ea typeface="Arial"/>
                <a:cs typeface="Arial"/>
                <a:sym typeface="Arial"/>
              </a:rPr>
              <a:t>AI-driven inline content inspection (SSL/TLS)</a:t>
            </a:r>
            <a:endParaRPr sz="1333">
              <a:solidFill>
                <a:schemeClr val="dk1"/>
              </a:solidFill>
              <a:latin typeface="Arial"/>
              <a:ea typeface="Arial"/>
              <a:cs typeface="Arial"/>
              <a:sym typeface="Arial"/>
            </a:endParaRPr>
          </a:p>
        </p:txBody>
      </p:sp>
      <p:sp>
        <p:nvSpPr>
          <p:cNvPr id="55" name="Google Shape;1130;p112">
            <a:extLst>
              <a:ext uri="{FF2B5EF4-FFF2-40B4-BE49-F238E27FC236}">
                <a16:creationId xmlns:a16="http://schemas.microsoft.com/office/drawing/2014/main" id="{CC4F14C1-406E-8F0C-A11D-5DFD852A1D0D}"/>
              </a:ext>
            </a:extLst>
          </p:cNvPr>
          <p:cNvSpPr txBox="1"/>
          <p:nvPr/>
        </p:nvSpPr>
        <p:spPr>
          <a:xfrm>
            <a:off x="530095" y="3811957"/>
            <a:ext cx="2100400" cy="358969"/>
          </a:xfrm>
          <a:prstGeom prst="rect">
            <a:avLst/>
          </a:prstGeom>
          <a:noFill/>
          <a:ln>
            <a:noFill/>
          </a:ln>
        </p:spPr>
        <p:txBody>
          <a:bodyPr spcFirstLastPara="1" wrap="square" lIns="109733" tIns="45700" rIns="91433" bIns="45700" anchor="ctr" anchorCtr="0">
            <a:spAutoFit/>
          </a:bodyPr>
          <a:lstStyle/>
          <a:p>
            <a:pPr algn="r">
              <a:spcBef>
                <a:spcPts val="0"/>
              </a:spcBef>
              <a:spcAft>
                <a:spcPts val="0"/>
              </a:spcAft>
              <a:buClr>
                <a:srgbClr val="000000"/>
              </a:buClr>
              <a:buSzPts val="700"/>
            </a:pPr>
            <a:r>
              <a:rPr lang="en-US" sz="933" b="1">
                <a:solidFill>
                  <a:schemeClr val="accent3"/>
                </a:solidFill>
                <a:latin typeface="Arial"/>
                <a:ea typeface="Arial"/>
                <a:cs typeface="Arial"/>
                <a:sym typeface="Arial"/>
              </a:rPr>
              <a:t>Local Internet Breakouts</a:t>
            </a:r>
            <a:endParaRPr sz="1333">
              <a:solidFill>
                <a:schemeClr val="accent3"/>
              </a:solidFill>
              <a:latin typeface="Arial"/>
              <a:ea typeface="Arial"/>
              <a:cs typeface="Arial"/>
              <a:sym typeface="Arial"/>
            </a:endParaRPr>
          </a:p>
          <a:p>
            <a:pPr algn="r">
              <a:spcBef>
                <a:spcPts val="0"/>
              </a:spcBef>
              <a:spcAft>
                <a:spcPts val="0"/>
              </a:spcAft>
              <a:buClr>
                <a:srgbClr val="000000"/>
              </a:buClr>
              <a:buSzPts val="600"/>
            </a:pPr>
            <a:r>
              <a:rPr lang="en-US" sz="800">
                <a:solidFill>
                  <a:srgbClr val="061F48"/>
                </a:solidFill>
                <a:latin typeface="Arial"/>
                <a:ea typeface="Arial"/>
                <a:cs typeface="Arial"/>
                <a:sym typeface="Arial"/>
              </a:rPr>
              <a:t>Microsoft 365, SD-WAN</a:t>
            </a:r>
            <a:endParaRPr sz="1333">
              <a:solidFill>
                <a:schemeClr val="dk1"/>
              </a:solidFill>
              <a:latin typeface="Arial"/>
              <a:ea typeface="Arial"/>
              <a:cs typeface="Arial"/>
              <a:sym typeface="Arial"/>
            </a:endParaRPr>
          </a:p>
        </p:txBody>
      </p:sp>
      <p:cxnSp>
        <p:nvCxnSpPr>
          <p:cNvPr id="56" name="Google Shape;1131;p112">
            <a:extLst>
              <a:ext uri="{FF2B5EF4-FFF2-40B4-BE49-F238E27FC236}">
                <a16:creationId xmlns:a16="http://schemas.microsoft.com/office/drawing/2014/main" id="{A0E0FC7F-12B0-4332-72A6-1F79C92742CA}"/>
              </a:ext>
            </a:extLst>
          </p:cNvPr>
          <p:cNvCxnSpPr>
            <a:stCxn id="52" idx="3"/>
            <a:endCxn id="44" idx="1"/>
          </p:cNvCxnSpPr>
          <p:nvPr/>
        </p:nvCxnSpPr>
        <p:spPr>
          <a:xfrm>
            <a:off x="2733323" y="2038052"/>
            <a:ext cx="237968" cy="1586846"/>
          </a:xfrm>
          <a:prstGeom prst="bentConnector3">
            <a:avLst>
              <a:gd name="adj1" fmla="val 50000"/>
            </a:avLst>
          </a:prstGeom>
          <a:noFill/>
          <a:ln w="9525" cap="flat" cmpd="sng">
            <a:solidFill>
              <a:srgbClr val="9FC5E8"/>
            </a:solidFill>
            <a:prstDash val="solid"/>
            <a:round/>
            <a:headEnd type="none" w="sm" len="sm"/>
            <a:tailEnd type="none" w="sm" len="sm"/>
          </a:ln>
        </p:spPr>
      </p:cxnSp>
      <p:sp>
        <p:nvSpPr>
          <p:cNvPr id="57" name="Google Shape;1132;p112">
            <a:extLst>
              <a:ext uri="{FF2B5EF4-FFF2-40B4-BE49-F238E27FC236}">
                <a16:creationId xmlns:a16="http://schemas.microsoft.com/office/drawing/2014/main" id="{32E8F3BE-EB53-5043-1030-AE5F4A3F24AB}"/>
              </a:ext>
            </a:extLst>
          </p:cNvPr>
          <p:cNvSpPr txBox="1"/>
          <p:nvPr/>
        </p:nvSpPr>
        <p:spPr>
          <a:xfrm>
            <a:off x="9343736" y="1838017"/>
            <a:ext cx="2675600" cy="400069"/>
          </a:xfrm>
          <a:prstGeom prst="rect">
            <a:avLst/>
          </a:prstGeom>
          <a:noFill/>
          <a:ln>
            <a:noFill/>
          </a:ln>
        </p:spPr>
        <p:txBody>
          <a:bodyPr spcFirstLastPara="1" wrap="square" lIns="91433" tIns="45700" rIns="91433" bIns="45700" anchor="t" anchorCtr="0">
            <a:spAutoFit/>
          </a:bodyPr>
          <a:lstStyle/>
          <a:p>
            <a:pPr>
              <a:spcBef>
                <a:spcPts val="0"/>
              </a:spcBef>
              <a:spcAft>
                <a:spcPts val="0"/>
              </a:spcAft>
              <a:buClr>
                <a:srgbClr val="000000"/>
              </a:buClr>
              <a:buSzPts val="800"/>
            </a:pPr>
            <a:r>
              <a:rPr lang="en-US" sz="1067" b="1" u="sng">
                <a:solidFill>
                  <a:schemeClr val="accent5"/>
                </a:solidFill>
                <a:latin typeface="Arial"/>
                <a:ea typeface="Arial"/>
                <a:cs typeface="Arial"/>
                <a:sym typeface="Arial"/>
              </a:rPr>
              <a:t>ZPA for Users and Workloads</a:t>
            </a:r>
            <a:endParaRPr sz="1067" b="1">
              <a:solidFill>
                <a:schemeClr val="accent5"/>
              </a:solidFill>
              <a:latin typeface="Arial"/>
              <a:ea typeface="Arial"/>
              <a:cs typeface="Arial"/>
              <a:sym typeface="Arial"/>
            </a:endParaRPr>
          </a:p>
          <a:p>
            <a:pPr>
              <a:spcBef>
                <a:spcPts val="0"/>
              </a:spcBef>
              <a:spcAft>
                <a:spcPts val="0"/>
              </a:spcAft>
              <a:buClr>
                <a:srgbClr val="000000"/>
              </a:buClr>
              <a:buSzPts val="700"/>
            </a:pPr>
            <a:r>
              <a:rPr lang="en-US" sz="933" b="1">
                <a:solidFill>
                  <a:srgbClr val="414141"/>
                </a:solidFill>
                <a:latin typeface="Arial"/>
                <a:ea typeface="Arial"/>
                <a:cs typeface="Arial"/>
                <a:sym typeface="Arial"/>
              </a:rPr>
              <a:t>Secure Private App Access</a:t>
            </a:r>
            <a:endParaRPr sz="1333">
              <a:solidFill>
                <a:srgbClr val="414141"/>
              </a:solidFill>
              <a:latin typeface="Arial"/>
              <a:ea typeface="Arial"/>
              <a:cs typeface="Arial"/>
              <a:sym typeface="Arial"/>
            </a:endParaRPr>
          </a:p>
        </p:txBody>
      </p:sp>
      <p:cxnSp>
        <p:nvCxnSpPr>
          <p:cNvPr id="58" name="Google Shape;1133;p112">
            <a:extLst>
              <a:ext uri="{FF2B5EF4-FFF2-40B4-BE49-F238E27FC236}">
                <a16:creationId xmlns:a16="http://schemas.microsoft.com/office/drawing/2014/main" id="{683428D6-ED16-9B9F-2D39-AFF69144DEB8}"/>
              </a:ext>
            </a:extLst>
          </p:cNvPr>
          <p:cNvCxnSpPr>
            <a:stCxn id="49" idx="3"/>
            <a:endCxn id="57" idx="1"/>
          </p:cNvCxnSpPr>
          <p:nvPr/>
        </p:nvCxnSpPr>
        <p:spPr>
          <a:xfrm flipV="1">
            <a:off x="9083553" y="2038052"/>
            <a:ext cx="260183" cy="1586846"/>
          </a:xfrm>
          <a:prstGeom prst="bentConnector3">
            <a:avLst>
              <a:gd name="adj1" fmla="val 50000"/>
            </a:avLst>
          </a:prstGeom>
          <a:noFill/>
          <a:ln w="9525" cap="flat" cmpd="sng">
            <a:solidFill>
              <a:srgbClr val="C27BA0"/>
            </a:solidFill>
            <a:prstDash val="solid"/>
            <a:round/>
            <a:headEnd type="none" w="sm" len="sm"/>
            <a:tailEnd type="none" w="sm" len="sm"/>
          </a:ln>
        </p:spPr>
      </p:cxnSp>
      <p:sp>
        <p:nvSpPr>
          <p:cNvPr id="59" name="Google Shape;1134;p112">
            <a:extLst>
              <a:ext uri="{FF2B5EF4-FFF2-40B4-BE49-F238E27FC236}">
                <a16:creationId xmlns:a16="http://schemas.microsoft.com/office/drawing/2014/main" id="{F9324553-54D8-72D7-C586-03A6A881118E}"/>
              </a:ext>
            </a:extLst>
          </p:cNvPr>
          <p:cNvSpPr txBox="1"/>
          <p:nvPr/>
        </p:nvSpPr>
        <p:spPr>
          <a:xfrm>
            <a:off x="9340163" y="3164988"/>
            <a:ext cx="2928800" cy="358969"/>
          </a:xfrm>
          <a:prstGeom prst="rect">
            <a:avLst/>
          </a:prstGeom>
          <a:noFill/>
          <a:ln>
            <a:noFill/>
          </a:ln>
        </p:spPr>
        <p:txBody>
          <a:bodyPr spcFirstLastPara="1" wrap="square" lIns="109733" tIns="45700" rIns="91433" bIns="45700" anchor="ctr" anchorCtr="0">
            <a:spAutoFit/>
          </a:bodyPr>
          <a:lstStyle/>
          <a:p>
            <a:pPr>
              <a:spcBef>
                <a:spcPts val="0"/>
              </a:spcBef>
              <a:spcAft>
                <a:spcPts val="0"/>
              </a:spcAft>
              <a:buClr>
                <a:srgbClr val="000000"/>
              </a:buClr>
              <a:buSzPts val="700"/>
            </a:pPr>
            <a:r>
              <a:rPr lang="en-US" sz="933" b="1">
                <a:solidFill>
                  <a:schemeClr val="accent5"/>
                </a:solidFill>
                <a:latin typeface="Arial"/>
                <a:ea typeface="Arial"/>
                <a:cs typeface="Arial"/>
                <a:sym typeface="Arial"/>
              </a:rPr>
              <a:t>Direct App Access (no backhaul)</a:t>
            </a:r>
            <a:endParaRPr sz="1333">
              <a:solidFill>
                <a:schemeClr val="accent5"/>
              </a:solidFill>
              <a:latin typeface="Arial"/>
              <a:ea typeface="Arial"/>
              <a:cs typeface="Arial"/>
              <a:sym typeface="Arial"/>
            </a:endParaRPr>
          </a:p>
          <a:p>
            <a:pPr>
              <a:spcBef>
                <a:spcPts val="0"/>
              </a:spcBef>
              <a:spcAft>
                <a:spcPts val="0"/>
              </a:spcAft>
              <a:buClr>
                <a:srgbClr val="000000"/>
              </a:buClr>
              <a:buSzPts val="600"/>
            </a:pPr>
            <a:r>
              <a:rPr lang="en-US" sz="800">
                <a:solidFill>
                  <a:srgbClr val="061F48"/>
                </a:solidFill>
                <a:latin typeface="Arial"/>
                <a:ea typeface="Arial"/>
                <a:cs typeface="Arial"/>
                <a:sym typeface="Arial"/>
              </a:rPr>
              <a:t>Hybrid and multi-cloud environments</a:t>
            </a:r>
            <a:endParaRPr sz="1333">
              <a:solidFill>
                <a:schemeClr val="dk1"/>
              </a:solidFill>
              <a:latin typeface="Arial"/>
              <a:ea typeface="Arial"/>
              <a:cs typeface="Arial"/>
              <a:sym typeface="Arial"/>
            </a:endParaRPr>
          </a:p>
        </p:txBody>
      </p:sp>
      <p:sp>
        <p:nvSpPr>
          <p:cNvPr id="60" name="Google Shape;1135;p112">
            <a:extLst>
              <a:ext uri="{FF2B5EF4-FFF2-40B4-BE49-F238E27FC236}">
                <a16:creationId xmlns:a16="http://schemas.microsoft.com/office/drawing/2014/main" id="{54ABC359-CA86-8180-BEFE-6CE503BB0133}"/>
              </a:ext>
            </a:extLst>
          </p:cNvPr>
          <p:cNvSpPr/>
          <p:nvPr/>
        </p:nvSpPr>
        <p:spPr>
          <a:xfrm>
            <a:off x="9342653" y="2498320"/>
            <a:ext cx="3124400" cy="392400"/>
          </a:xfrm>
          <a:prstGeom prst="rect">
            <a:avLst/>
          </a:prstGeom>
          <a:noFill/>
          <a:ln>
            <a:noFill/>
          </a:ln>
        </p:spPr>
        <p:txBody>
          <a:bodyPr spcFirstLastPara="1" wrap="square" lIns="91433" tIns="45700" rIns="91433" bIns="45700" anchor="t" anchorCtr="0">
            <a:noAutofit/>
          </a:bodyPr>
          <a:lstStyle/>
          <a:p>
            <a:pPr>
              <a:spcBef>
                <a:spcPts val="0"/>
              </a:spcBef>
              <a:spcAft>
                <a:spcPts val="0"/>
              </a:spcAft>
              <a:buClr>
                <a:srgbClr val="000000"/>
              </a:buClr>
              <a:buSzPts val="700"/>
            </a:pPr>
            <a:r>
              <a:rPr lang="en-US" sz="933" b="1">
                <a:solidFill>
                  <a:schemeClr val="accent5"/>
                </a:solidFill>
                <a:latin typeface="Arial"/>
                <a:ea typeface="Arial"/>
                <a:cs typeface="Arial"/>
                <a:sym typeface="Arial"/>
              </a:rPr>
              <a:t>Remote App Access without VPN</a:t>
            </a:r>
            <a:endParaRPr sz="1333">
              <a:solidFill>
                <a:schemeClr val="accent5"/>
              </a:solidFill>
              <a:latin typeface="Arial"/>
              <a:ea typeface="Arial"/>
              <a:cs typeface="Arial"/>
              <a:sym typeface="Arial"/>
            </a:endParaRPr>
          </a:p>
          <a:p>
            <a:pPr>
              <a:spcBef>
                <a:spcPts val="0"/>
              </a:spcBef>
              <a:spcAft>
                <a:spcPts val="0"/>
              </a:spcAft>
              <a:buClr>
                <a:srgbClr val="000000"/>
              </a:buClr>
              <a:buSzPts val="600"/>
            </a:pPr>
            <a:r>
              <a:rPr lang="en-US" sz="800">
                <a:solidFill>
                  <a:srgbClr val="061F48"/>
                </a:solidFill>
                <a:latin typeface="Arial"/>
                <a:ea typeface="Arial"/>
                <a:cs typeface="Arial"/>
                <a:sym typeface="Arial"/>
              </a:rPr>
              <a:t>Workforce, third-parties, B2B customers</a:t>
            </a:r>
            <a:endParaRPr sz="1333">
              <a:solidFill>
                <a:schemeClr val="dk1"/>
              </a:solidFill>
              <a:latin typeface="Arial"/>
              <a:ea typeface="Arial"/>
              <a:cs typeface="Arial"/>
              <a:sym typeface="Arial"/>
            </a:endParaRPr>
          </a:p>
        </p:txBody>
      </p:sp>
      <p:sp>
        <p:nvSpPr>
          <p:cNvPr id="61" name="Google Shape;1136;p112">
            <a:extLst>
              <a:ext uri="{FF2B5EF4-FFF2-40B4-BE49-F238E27FC236}">
                <a16:creationId xmlns:a16="http://schemas.microsoft.com/office/drawing/2014/main" id="{BFB16EEA-366F-9486-1807-42856B3C0E09}"/>
              </a:ext>
            </a:extLst>
          </p:cNvPr>
          <p:cNvSpPr/>
          <p:nvPr/>
        </p:nvSpPr>
        <p:spPr>
          <a:xfrm>
            <a:off x="9343724" y="3770527"/>
            <a:ext cx="2924400" cy="400400"/>
          </a:xfrm>
          <a:prstGeom prst="rect">
            <a:avLst/>
          </a:prstGeom>
          <a:noFill/>
          <a:ln>
            <a:noFill/>
          </a:ln>
        </p:spPr>
        <p:txBody>
          <a:bodyPr spcFirstLastPara="1" wrap="square" lIns="91433" tIns="45700" rIns="91433" bIns="45700" anchor="t" anchorCtr="0">
            <a:noAutofit/>
          </a:bodyPr>
          <a:lstStyle/>
          <a:p>
            <a:pPr>
              <a:spcBef>
                <a:spcPts val="0"/>
              </a:spcBef>
              <a:spcAft>
                <a:spcPts val="0"/>
              </a:spcAft>
              <a:buClr>
                <a:srgbClr val="000000"/>
              </a:buClr>
              <a:buSzPts val="700"/>
            </a:pPr>
            <a:r>
              <a:rPr lang="en-US" sz="933" b="1">
                <a:solidFill>
                  <a:schemeClr val="accent5"/>
                </a:solidFill>
                <a:latin typeface="Arial"/>
                <a:ea typeface="Arial"/>
                <a:cs typeface="Arial"/>
                <a:sym typeface="Arial"/>
              </a:rPr>
              <a:t>Workload to Workload Communication</a:t>
            </a:r>
            <a:endParaRPr sz="1333">
              <a:solidFill>
                <a:schemeClr val="accent5"/>
              </a:solidFill>
              <a:latin typeface="Arial"/>
              <a:ea typeface="Arial"/>
              <a:cs typeface="Arial"/>
              <a:sym typeface="Arial"/>
            </a:endParaRPr>
          </a:p>
          <a:p>
            <a:pPr>
              <a:spcBef>
                <a:spcPts val="0"/>
              </a:spcBef>
              <a:spcAft>
                <a:spcPts val="0"/>
              </a:spcAft>
              <a:buClr>
                <a:srgbClr val="000000"/>
              </a:buClr>
              <a:buSzPts val="600"/>
            </a:pPr>
            <a:r>
              <a:rPr lang="en-US" sz="800">
                <a:solidFill>
                  <a:srgbClr val="061F48"/>
                </a:solidFill>
                <a:latin typeface="Arial"/>
                <a:ea typeface="Arial"/>
                <a:cs typeface="Arial"/>
                <a:sym typeface="Arial"/>
              </a:rPr>
              <a:t>Zero trust access among apps/workloads</a:t>
            </a:r>
            <a:endParaRPr sz="800">
              <a:solidFill>
                <a:srgbClr val="009CDA"/>
              </a:solidFill>
              <a:latin typeface="Arial"/>
              <a:ea typeface="Arial"/>
              <a:cs typeface="Arial"/>
              <a:sym typeface="Arial"/>
            </a:endParaRPr>
          </a:p>
        </p:txBody>
      </p:sp>
      <p:sp>
        <p:nvSpPr>
          <p:cNvPr id="62" name="Google Shape;1137;p112">
            <a:extLst>
              <a:ext uri="{FF2B5EF4-FFF2-40B4-BE49-F238E27FC236}">
                <a16:creationId xmlns:a16="http://schemas.microsoft.com/office/drawing/2014/main" id="{298DBE6E-235C-8354-2713-E820EE94E8CE}"/>
              </a:ext>
            </a:extLst>
          </p:cNvPr>
          <p:cNvSpPr/>
          <p:nvPr/>
        </p:nvSpPr>
        <p:spPr>
          <a:xfrm>
            <a:off x="4598800" y="5061439"/>
            <a:ext cx="2802800" cy="411600"/>
          </a:xfrm>
          <a:prstGeom prst="roundRect">
            <a:avLst>
              <a:gd name="adj" fmla="val 16667"/>
            </a:avLst>
          </a:prstGeom>
          <a:solidFill>
            <a:schemeClr val="lt1"/>
          </a:solidFill>
          <a:ln w="19050" cap="flat" cmpd="sng">
            <a:solidFill>
              <a:srgbClr val="FFE8D2"/>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rgbClr val="FFFFFF"/>
              </a:solidFill>
              <a:latin typeface="Arial"/>
              <a:ea typeface="Arial"/>
              <a:cs typeface="Arial"/>
              <a:sym typeface="Arial"/>
            </a:endParaRPr>
          </a:p>
        </p:txBody>
      </p:sp>
      <p:sp>
        <p:nvSpPr>
          <p:cNvPr id="63" name="Google Shape;1138;p112">
            <a:extLst>
              <a:ext uri="{FF2B5EF4-FFF2-40B4-BE49-F238E27FC236}">
                <a16:creationId xmlns:a16="http://schemas.microsoft.com/office/drawing/2014/main" id="{ED4DC1A1-2FA8-1995-1500-1AB666B09C4B}"/>
              </a:ext>
            </a:extLst>
          </p:cNvPr>
          <p:cNvSpPr txBox="1"/>
          <p:nvPr/>
        </p:nvSpPr>
        <p:spPr>
          <a:xfrm>
            <a:off x="4670399" y="5065625"/>
            <a:ext cx="2731200" cy="379615"/>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rgbClr val="000000"/>
              </a:buClr>
              <a:buSzPts val="800"/>
            </a:pPr>
            <a:r>
              <a:rPr lang="en-US" sz="1067" b="1" u="sng">
                <a:solidFill>
                  <a:schemeClr val="accent2"/>
                </a:solidFill>
                <a:latin typeface="Arial"/>
                <a:ea typeface="Arial"/>
                <a:cs typeface="Arial"/>
                <a:sym typeface="Arial"/>
              </a:rPr>
              <a:t>Ensure a great user experience</a:t>
            </a:r>
            <a:endParaRPr sz="1467">
              <a:solidFill>
                <a:schemeClr val="accent2"/>
              </a:solidFill>
              <a:latin typeface="Arial"/>
              <a:ea typeface="Arial"/>
              <a:cs typeface="Arial"/>
              <a:sym typeface="Arial"/>
            </a:endParaRPr>
          </a:p>
          <a:p>
            <a:pPr algn="ctr">
              <a:spcBef>
                <a:spcPts val="0"/>
              </a:spcBef>
              <a:spcAft>
                <a:spcPts val="0"/>
              </a:spcAft>
              <a:buClr>
                <a:srgbClr val="000000"/>
              </a:buClr>
              <a:buSzPts val="600"/>
            </a:pPr>
            <a:r>
              <a:rPr lang="en-US" sz="800">
                <a:solidFill>
                  <a:srgbClr val="3B3E42"/>
                </a:solidFill>
                <a:latin typeface="Arial"/>
                <a:ea typeface="Arial"/>
                <a:cs typeface="Arial"/>
                <a:sym typeface="Arial"/>
              </a:rPr>
              <a:t>Zscaler Digital Experience (ZDX)</a:t>
            </a:r>
            <a:endParaRPr sz="800">
              <a:solidFill>
                <a:srgbClr val="3B3E42"/>
              </a:solidFill>
              <a:latin typeface="Arial"/>
              <a:ea typeface="Arial"/>
              <a:cs typeface="Arial"/>
              <a:sym typeface="Arial"/>
            </a:endParaRPr>
          </a:p>
        </p:txBody>
      </p:sp>
      <p:sp>
        <p:nvSpPr>
          <p:cNvPr id="1408" name="Google Shape;1139;p112">
            <a:extLst>
              <a:ext uri="{FF2B5EF4-FFF2-40B4-BE49-F238E27FC236}">
                <a16:creationId xmlns:a16="http://schemas.microsoft.com/office/drawing/2014/main" id="{DC7E8211-5B14-F650-AB22-1056C9ECA082}"/>
              </a:ext>
            </a:extLst>
          </p:cNvPr>
          <p:cNvSpPr/>
          <p:nvPr/>
        </p:nvSpPr>
        <p:spPr>
          <a:xfrm>
            <a:off x="3881987" y="4056309"/>
            <a:ext cx="214155" cy="131929"/>
          </a:xfrm>
          <a:custGeom>
            <a:avLst/>
            <a:gdLst/>
            <a:ahLst/>
            <a:cxnLst/>
            <a:rect l="l" t="t" r="r" b="b"/>
            <a:pathLst>
              <a:path w="793165" h="488625" extrusionOk="0">
                <a:moveTo>
                  <a:pt x="612094" y="132442"/>
                </a:moveTo>
                <a:cubicBezTo>
                  <a:pt x="698085" y="129153"/>
                  <a:pt x="777431" y="162851"/>
                  <a:pt x="791371" y="248274"/>
                </a:cubicBezTo>
                <a:cubicBezTo>
                  <a:pt x="805311" y="327525"/>
                  <a:pt x="735610" y="371373"/>
                  <a:pt x="666234" y="377219"/>
                </a:cubicBezTo>
                <a:cubicBezTo>
                  <a:pt x="632518" y="438931"/>
                  <a:pt x="559251" y="488625"/>
                  <a:pt x="456159" y="488625"/>
                </a:cubicBezTo>
                <a:cubicBezTo>
                  <a:pt x="408504" y="488625"/>
                  <a:pt x="371222" y="482454"/>
                  <a:pt x="333616" y="462641"/>
                </a:cubicBezTo>
                <a:cubicBezTo>
                  <a:pt x="323566" y="464590"/>
                  <a:pt x="315786" y="464590"/>
                  <a:pt x="305736" y="464590"/>
                </a:cubicBezTo>
                <a:cubicBezTo>
                  <a:pt x="268130" y="464590"/>
                  <a:pt x="244140" y="456795"/>
                  <a:pt x="220474" y="428862"/>
                </a:cubicBezTo>
                <a:cubicBezTo>
                  <a:pt x="270075" y="365526"/>
                  <a:pt x="418554" y="252171"/>
                  <a:pt x="601072" y="309661"/>
                </a:cubicBezTo>
                <a:cubicBezTo>
                  <a:pt x="698004" y="341491"/>
                  <a:pt x="721994" y="268086"/>
                  <a:pt x="698004" y="240478"/>
                </a:cubicBezTo>
                <a:cubicBezTo>
                  <a:pt x="606907" y="137192"/>
                  <a:pt x="398454" y="230735"/>
                  <a:pt x="392943" y="238530"/>
                </a:cubicBezTo>
                <a:cubicBezTo>
                  <a:pt x="433466" y="176006"/>
                  <a:pt x="526103" y="135731"/>
                  <a:pt x="612094" y="132442"/>
                </a:cubicBezTo>
                <a:close/>
                <a:moveTo>
                  <a:pt x="419071" y="0"/>
                </a:moveTo>
                <a:cubicBezTo>
                  <a:pt x="488547" y="0"/>
                  <a:pt x="536272" y="3906"/>
                  <a:pt x="577827" y="41664"/>
                </a:cubicBezTo>
                <a:cubicBezTo>
                  <a:pt x="512247" y="31899"/>
                  <a:pt x="433031" y="57613"/>
                  <a:pt x="343751" y="117505"/>
                </a:cubicBezTo>
                <a:lnTo>
                  <a:pt x="353815" y="121411"/>
                </a:lnTo>
                <a:cubicBezTo>
                  <a:pt x="446667" y="81700"/>
                  <a:pt x="514195" y="105462"/>
                  <a:pt x="514195" y="105462"/>
                </a:cubicBezTo>
                <a:cubicBezTo>
                  <a:pt x="270379" y="191068"/>
                  <a:pt x="208694" y="356096"/>
                  <a:pt x="195059" y="427706"/>
                </a:cubicBezTo>
                <a:cubicBezTo>
                  <a:pt x="192786" y="427706"/>
                  <a:pt x="190838" y="425753"/>
                  <a:pt x="188890" y="427706"/>
                </a:cubicBezTo>
                <a:cubicBezTo>
                  <a:pt x="123310" y="445609"/>
                  <a:pt x="6110" y="377905"/>
                  <a:pt x="266" y="270490"/>
                </a:cubicBezTo>
                <a:cubicBezTo>
                  <a:pt x="-5578" y="163401"/>
                  <a:pt x="85650" y="69657"/>
                  <a:pt x="188890" y="69657"/>
                </a:cubicBezTo>
                <a:cubicBezTo>
                  <a:pt x="202851" y="69657"/>
                  <a:pt x="216811" y="69657"/>
                  <a:pt x="230771" y="73563"/>
                </a:cubicBezTo>
                <a:cubicBezTo>
                  <a:pt x="274275" y="27993"/>
                  <a:pt x="341803" y="0"/>
                  <a:pt x="419071" y="0"/>
                </a:cubicBezTo>
                <a:close/>
              </a:path>
            </a:pathLst>
          </a:custGeom>
          <a:solidFill>
            <a:schemeClr val="lt1"/>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800"/>
            </a:pPr>
            <a:endParaRPr sz="1067">
              <a:solidFill>
                <a:srgbClr val="FFFFFF"/>
              </a:solidFill>
              <a:latin typeface="Arial"/>
              <a:ea typeface="Arial"/>
              <a:cs typeface="Arial"/>
              <a:sym typeface="Arial"/>
            </a:endParaRPr>
          </a:p>
        </p:txBody>
      </p:sp>
      <p:sp>
        <p:nvSpPr>
          <p:cNvPr id="1409" name="Google Shape;1140;p112">
            <a:extLst>
              <a:ext uri="{FF2B5EF4-FFF2-40B4-BE49-F238E27FC236}">
                <a16:creationId xmlns:a16="http://schemas.microsoft.com/office/drawing/2014/main" id="{B3E5C981-1660-7808-0C5C-B7BC77915B1A}"/>
              </a:ext>
            </a:extLst>
          </p:cNvPr>
          <p:cNvSpPr/>
          <p:nvPr/>
        </p:nvSpPr>
        <p:spPr>
          <a:xfrm>
            <a:off x="7846161" y="4056309"/>
            <a:ext cx="214155" cy="131929"/>
          </a:xfrm>
          <a:custGeom>
            <a:avLst/>
            <a:gdLst/>
            <a:ahLst/>
            <a:cxnLst/>
            <a:rect l="l" t="t" r="r" b="b"/>
            <a:pathLst>
              <a:path w="793165" h="488625" extrusionOk="0">
                <a:moveTo>
                  <a:pt x="612094" y="132442"/>
                </a:moveTo>
                <a:cubicBezTo>
                  <a:pt x="698085" y="129153"/>
                  <a:pt x="777431" y="162851"/>
                  <a:pt x="791371" y="248274"/>
                </a:cubicBezTo>
                <a:cubicBezTo>
                  <a:pt x="805311" y="327525"/>
                  <a:pt x="735610" y="371373"/>
                  <a:pt x="666234" y="377219"/>
                </a:cubicBezTo>
                <a:cubicBezTo>
                  <a:pt x="632518" y="438931"/>
                  <a:pt x="559251" y="488625"/>
                  <a:pt x="456159" y="488625"/>
                </a:cubicBezTo>
                <a:cubicBezTo>
                  <a:pt x="408504" y="488625"/>
                  <a:pt x="371222" y="482454"/>
                  <a:pt x="333616" y="462641"/>
                </a:cubicBezTo>
                <a:cubicBezTo>
                  <a:pt x="323566" y="464590"/>
                  <a:pt x="315786" y="464590"/>
                  <a:pt x="305736" y="464590"/>
                </a:cubicBezTo>
                <a:cubicBezTo>
                  <a:pt x="268130" y="464590"/>
                  <a:pt x="244140" y="456795"/>
                  <a:pt x="220474" y="428862"/>
                </a:cubicBezTo>
                <a:cubicBezTo>
                  <a:pt x="270075" y="365526"/>
                  <a:pt x="418554" y="252171"/>
                  <a:pt x="601072" y="309661"/>
                </a:cubicBezTo>
                <a:cubicBezTo>
                  <a:pt x="698004" y="341491"/>
                  <a:pt x="721994" y="268086"/>
                  <a:pt x="698004" y="240478"/>
                </a:cubicBezTo>
                <a:cubicBezTo>
                  <a:pt x="606907" y="137192"/>
                  <a:pt x="398454" y="230735"/>
                  <a:pt x="392943" y="238530"/>
                </a:cubicBezTo>
                <a:cubicBezTo>
                  <a:pt x="433466" y="176006"/>
                  <a:pt x="526103" y="135731"/>
                  <a:pt x="612094" y="132442"/>
                </a:cubicBezTo>
                <a:close/>
                <a:moveTo>
                  <a:pt x="419071" y="0"/>
                </a:moveTo>
                <a:cubicBezTo>
                  <a:pt x="488547" y="0"/>
                  <a:pt x="536272" y="3906"/>
                  <a:pt x="577827" y="41664"/>
                </a:cubicBezTo>
                <a:cubicBezTo>
                  <a:pt x="512247" y="31899"/>
                  <a:pt x="433031" y="57613"/>
                  <a:pt x="343751" y="117505"/>
                </a:cubicBezTo>
                <a:lnTo>
                  <a:pt x="353815" y="121411"/>
                </a:lnTo>
                <a:cubicBezTo>
                  <a:pt x="446667" y="81700"/>
                  <a:pt x="514195" y="105462"/>
                  <a:pt x="514195" y="105462"/>
                </a:cubicBezTo>
                <a:cubicBezTo>
                  <a:pt x="270379" y="191068"/>
                  <a:pt x="208694" y="356096"/>
                  <a:pt x="195059" y="427706"/>
                </a:cubicBezTo>
                <a:cubicBezTo>
                  <a:pt x="192786" y="427706"/>
                  <a:pt x="190838" y="425753"/>
                  <a:pt x="188890" y="427706"/>
                </a:cubicBezTo>
                <a:cubicBezTo>
                  <a:pt x="123310" y="445609"/>
                  <a:pt x="6110" y="377905"/>
                  <a:pt x="266" y="270490"/>
                </a:cubicBezTo>
                <a:cubicBezTo>
                  <a:pt x="-5578" y="163401"/>
                  <a:pt x="85650" y="69657"/>
                  <a:pt x="188890" y="69657"/>
                </a:cubicBezTo>
                <a:cubicBezTo>
                  <a:pt x="202851" y="69657"/>
                  <a:pt x="216811" y="69657"/>
                  <a:pt x="230771" y="73563"/>
                </a:cubicBezTo>
                <a:cubicBezTo>
                  <a:pt x="274275" y="27993"/>
                  <a:pt x="341803" y="0"/>
                  <a:pt x="419071" y="0"/>
                </a:cubicBezTo>
                <a:close/>
              </a:path>
            </a:pathLst>
          </a:custGeom>
          <a:solidFill>
            <a:schemeClr val="lt1"/>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800"/>
            </a:pPr>
            <a:endParaRPr sz="1067">
              <a:solidFill>
                <a:srgbClr val="FFFFFF"/>
              </a:solidFill>
              <a:latin typeface="Arial"/>
              <a:ea typeface="Arial"/>
              <a:cs typeface="Arial"/>
              <a:sym typeface="Arial"/>
            </a:endParaRPr>
          </a:p>
        </p:txBody>
      </p:sp>
      <p:grpSp>
        <p:nvGrpSpPr>
          <p:cNvPr id="1410" name="Google Shape;1141;p112">
            <a:extLst>
              <a:ext uri="{FF2B5EF4-FFF2-40B4-BE49-F238E27FC236}">
                <a16:creationId xmlns:a16="http://schemas.microsoft.com/office/drawing/2014/main" id="{F8222EF8-7213-6E16-AAE2-419BDB48332E}"/>
              </a:ext>
            </a:extLst>
          </p:cNvPr>
          <p:cNvGrpSpPr/>
          <p:nvPr/>
        </p:nvGrpSpPr>
        <p:grpSpPr>
          <a:xfrm>
            <a:off x="4028691" y="4522025"/>
            <a:ext cx="741000" cy="390057"/>
            <a:chOff x="6317856" y="3162839"/>
            <a:chExt cx="741000" cy="390057"/>
          </a:xfrm>
        </p:grpSpPr>
        <p:sp>
          <p:nvSpPr>
            <p:cNvPr id="1411" name="Google Shape;1142;p112">
              <a:extLst>
                <a:ext uri="{FF2B5EF4-FFF2-40B4-BE49-F238E27FC236}">
                  <a16:creationId xmlns:a16="http://schemas.microsoft.com/office/drawing/2014/main" id="{FAE03DB9-B79D-74D7-BD37-4CE05C7FDA79}"/>
                </a:ext>
              </a:extLst>
            </p:cNvPr>
            <p:cNvSpPr txBox="1"/>
            <p:nvPr/>
          </p:nvSpPr>
          <p:spPr>
            <a:xfrm>
              <a:off x="6317856" y="3211264"/>
              <a:ext cx="741000" cy="341632"/>
            </a:xfrm>
            <a:prstGeom prst="rect">
              <a:avLst/>
            </a:prstGeom>
            <a:noFill/>
            <a:ln>
              <a:noFill/>
            </a:ln>
          </p:spPr>
          <p:txBody>
            <a:bodyPr spcFirstLastPara="1" wrap="square" lIns="91433" tIns="137167" rIns="91433" bIns="91433" anchor="t" anchorCtr="0">
              <a:spAutoFit/>
            </a:bodyPr>
            <a:lstStyle/>
            <a:p>
              <a:pPr algn="ctr">
                <a:lnSpc>
                  <a:spcPct val="90000"/>
                </a:lnSpc>
                <a:spcBef>
                  <a:spcPts val="0"/>
                </a:spcBef>
                <a:spcAft>
                  <a:spcPts val="0"/>
                </a:spcAft>
                <a:buClr>
                  <a:srgbClr val="3B3E42"/>
                </a:buClr>
                <a:buSzPts val="600"/>
              </a:pPr>
              <a:r>
                <a:rPr lang="en-US" sz="800" b="1">
                  <a:solidFill>
                    <a:srgbClr val="3B3E42"/>
                  </a:solidFill>
                  <a:latin typeface="Arial"/>
                  <a:ea typeface="Arial"/>
                  <a:cs typeface="Arial"/>
                  <a:sym typeface="Arial"/>
                </a:rPr>
                <a:t>IDP</a:t>
              </a:r>
              <a:endParaRPr sz="1467">
                <a:solidFill>
                  <a:srgbClr val="000000"/>
                </a:solidFill>
                <a:latin typeface="Arial"/>
                <a:ea typeface="Arial"/>
                <a:cs typeface="Arial"/>
                <a:sym typeface="Arial"/>
              </a:endParaRPr>
            </a:p>
          </p:txBody>
        </p:sp>
        <p:sp>
          <p:nvSpPr>
            <p:cNvPr id="1412" name="Google Shape;1143;p112">
              <a:extLst>
                <a:ext uri="{FF2B5EF4-FFF2-40B4-BE49-F238E27FC236}">
                  <a16:creationId xmlns:a16="http://schemas.microsoft.com/office/drawing/2014/main" id="{EB273969-0324-FC91-27A9-AFDD24EB06D1}"/>
                </a:ext>
              </a:extLst>
            </p:cNvPr>
            <p:cNvSpPr/>
            <p:nvPr/>
          </p:nvSpPr>
          <p:spPr>
            <a:xfrm>
              <a:off x="6371770" y="3162839"/>
              <a:ext cx="600038" cy="389718"/>
            </a:xfrm>
            <a:custGeom>
              <a:avLst/>
              <a:gdLst/>
              <a:ahLst/>
              <a:cxnLst/>
              <a:rect l="l" t="t" r="r" b="b"/>
              <a:pathLst>
                <a:path w="2936" h="1909" extrusionOk="0">
                  <a:moveTo>
                    <a:pt x="0" y="1350"/>
                  </a:moveTo>
                  <a:lnTo>
                    <a:pt x="0" y="1350"/>
                  </a:lnTo>
                  <a:cubicBezTo>
                    <a:pt x="0" y="1658"/>
                    <a:pt x="250" y="1908"/>
                    <a:pt x="558" y="1908"/>
                  </a:cubicBezTo>
                  <a:cubicBezTo>
                    <a:pt x="2340" y="1908"/>
                    <a:pt x="2340" y="1908"/>
                    <a:pt x="2340" y="1908"/>
                  </a:cubicBezTo>
                  <a:cubicBezTo>
                    <a:pt x="2671" y="1908"/>
                    <a:pt x="2935" y="1636"/>
                    <a:pt x="2935" y="1313"/>
                  </a:cubicBezTo>
                  <a:cubicBezTo>
                    <a:pt x="2935" y="1034"/>
                    <a:pt x="2744" y="800"/>
                    <a:pt x="2487" y="734"/>
                  </a:cubicBezTo>
                  <a:cubicBezTo>
                    <a:pt x="2480" y="331"/>
                    <a:pt x="2149" y="0"/>
                    <a:pt x="1738" y="0"/>
                  </a:cubicBezTo>
                  <a:cubicBezTo>
                    <a:pt x="1489" y="0"/>
                    <a:pt x="1262" y="125"/>
                    <a:pt x="1130" y="316"/>
                  </a:cubicBezTo>
                  <a:cubicBezTo>
                    <a:pt x="1108" y="308"/>
                    <a:pt x="1086" y="301"/>
                    <a:pt x="1071" y="294"/>
                  </a:cubicBezTo>
                  <a:cubicBezTo>
                    <a:pt x="807" y="228"/>
                    <a:pt x="543" y="382"/>
                    <a:pt x="477" y="639"/>
                  </a:cubicBezTo>
                  <a:cubicBezTo>
                    <a:pt x="462" y="697"/>
                    <a:pt x="455" y="749"/>
                    <a:pt x="462" y="808"/>
                  </a:cubicBezTo>
                  <a:cubicBezTo>
                    <a:pt x="198" y="852"/>
                    <a:pt x="0" y="1078"/>
                    <a:pt x="0" y="1350"/>
                  </a:cubicBezTo>
                </a:path>
              </a:pathLst>
            </a:custGeom>
            <a:noFill/>
            <a:ln w="9525" cap="flat" cmpd="sng">
              <a:solidFill>
                <a:srgbClr val="848B91"/>
              </a:solidFill>
              <a:prstDash val="solid"/>
              <a:round/>
              <a:headEnd type="none" w="sm" len="sm"/>
              <a:tailEnd type="none" w="sm" len="sm"/>
            </a:ln>
          </p:spPr>
          <p:txBody>
            <a:bodyPr spcFirstLastPara="1" wrap="square" lIns="91433" tIns="45700" rIns="91433" bIns="45700" anchor="ctr" anchorCtr="0">
              <a:noAutofit/>
            </a:bodyPr>
            <a:lstStyle/>
            <a:p>
              <a:pPr>
                <a:spcBef>
                  <a:spcPts val="0"/>
                </a:spcBef>
                <a:spcAft>
                  <a:spcPts val="0"/>
                </a:spcAft>
                <a:buClr>
                  <a:srgbClr val="000000"/>
                </a:buClr>
                <a:buSzPts val="800"/>
              </a:pPr>
              <a:endParaRPr sz="1067">
                <a:solidFill>
                  <a:srgbClr val="FFFFFF"/>
                </a:solidFill>
                <a:latin typeface="Arial"/>
                <a:ea typeface="Arial"/>
                <a:cs typeface="Arial"/>
                <a:sym typeface="Arial"/>
              </a:endParaRPr>
            </a:p>
          </p:txBody>
        </p:sp>
      </p:grpSp>
      <p:cxnSp>
        <p:nvCxnSpPr>
          <p:cNvPr id="1413" name="Google Shape;1144;p112">
            <a:extLst>
              <a:ext uri="{FF2B5EF4-FFF2-40B4-BE49-F238E27FC236}">
                <a16:creationId xmlns:a16="http://schemas.microsoft.com/office/drawing/2014/main" id="{D84688A7-4F3F-CAA1-9C68-704CC1F14A77}"/>
              </a:ext>
            </a:extLst>
          </p:cNvPr>
          <p:cNvCxnSpPr/>
          <p:nvPr/>
        </p:nvCxnSpPr>
        <p:spPr>
          <a:xfrm rot="10800000" flipH="1">
            <a:off x="4675661" y="4471639"/>
            <a:ext cx="427200" cy="218800"/>
          </a:xfrm>
          <a:prstGeom prst="straightConnector1">
            <a:avLst/>
          </a:prstGeom>
          <a:noFill/>
          <a:ln w="9525" cap="flat" cmpd="sng">
            <a:solidFill>
              <a:srgbClr val="7F7F7F"/>
            </a:solidFill>
            <a:prstDash val="solid"/>
            <a:miter lim="800000"/>
            <a:headEnd type="triangle" w="sm" len="sm"/>
            <a:tailEnd type="triangle" w="sm" len="sm"/>
          </a:ln>
        </p:spPr>
      </p:cxnSp>
      <p:sp>
        <p:nvSpPr>
          <p:cNvPr id="1414" name="Google Shape;1145;p112">
            <a:extLst>
              <a:ext uri="{FF2B5EF4-FFF2-40B4-BE49-F238E27FC236}">
                <a16:creationId xmlns:a16="http://schemas.microsoft.com/office/drawing/2014/main" id="{85BDA09F-6B15-3CFB-909F-DE3837FCABBA}"/>
              </a:ext>
            </a:extLst>
          </p:cNvPr>
          <p:cNvSpPr txBox="1">
            <a:spLocks/>
          </p:cNvSpPr>
          <p:nvPr/>
        </p:nvSpPr>
        <p:spPr bwMode="auto">
          <a:xfrm>
            <a:off x="0" y="17386"/>
            <a:ext cx="10108800" cy="5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33" tIns="137167" rIns="91433" bIns="91433" numCol="1" anchor="t" anchorCtr="0" compatLnSpc="1">
            <a:prstTxWarp prst="textNoShape">
              <a:avLst/>
            </a:prstTxWarp>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ptos Display" panose="020B0004020202020204" pitchFamily="34" charset="0"/>
              </a:defRPr>
            </a:lvl2pPr>
            <a:lvl3pPr algn="l" rtl="0" fontAlgn="base">
              <a:lnSpc>
                <a:spcPct val="90000"/>
              </a:lnSpc>
              <a:spcBef>
                <a:spcPct val="0"/>
              </a:spcBef>
              <a:spcAft>
                <a:spcPct val="0"/>
              </a:spcAft>
              <a:defRPr sz="4400">
                <a:solidFill>
                  <a:schemeClr val="tx1"/>
                </a:solidFill>
                <a:latin typeface="Aptos Display" panose="020B0004020202020204" pitchFamily="34" charset="0"/>
              </a:defRPr>
            </a:lvl3pPr>
            <a:lvl4pPr algn="l" rtl="0" fontAlgn="base">
              <a:lnSpc>
                <a:spcPct val="90000"/>
              </a:lnSpc>
              <a:spcBef>
                <a:spcPct val="0"/>
              </a:spcBef>
              <a:spcAft>
                <a:spcPct val="0"/>
              </a:spcAft>
              <a:defRPr sz="4400">
                <a:solidFill>
                  <a:schemeClr val="tx1"/>
                </a:solidFill>
                <a:latin typeface="Aptos Display" panose="020B0004020202020204" pitchFamily="34" charset="0"/>
              </a:defRPr>
            </a:lvl4pPr>
            <a:lvl5pPr algn="l" rtl="0" fontAlgn="base">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a:lstStyle>
          <a:p>
            <a:pPr eaLnBrk="1" hangingPunct="1">
              <a:spcBef>
                <a:spcPts val="0"/>
              </a:spcBef>
              <a:spcAft>
                <a:spcPts val="0"/>
              </a:spcAft>
              <a:buClr>
                <a:schemeClr val="accent3"/>
              </a:buClr>
              <a:buSzPts val="1800"/>
            </a:pPr>
            <a:r>
              <a:rPr lang="en-US" sz="3200" b="1" dirty="0">
                <a:latin typeface="Regola Pro Book" pitchFamily="2" charset="77"/>
              </a:rPr>
              <a:t>Zscaler Zero Trust Platform</a:t>
            </a:r>
          </a:p>
        </p:txBody>
      </p:sp>
      <p:sp>
        <p:nvSpPr>
          <p:cNvPr id="1415" name="TextBox 1414">
            <a:extLst>
              <a:ext uri="{FF2B5EF4-FFF2-40B4-BE49-F238E27FC236}">
                <a16:creationId xmlns:a16="http://schemas.microsoft.com/office/drawing/2014/main" id="{07A3BD89-1216-A419-DE4C-C7C71FD9214B}"/>
              </a:ext>
            </a:extLst>
          </p:cNvPr>
          <p:cNvSpPr txBox="1"/>
          <p:nvPr/>
        </p:nvSpPr>
        <p:spPr>
          <a:xfrm>
            <a:off x="2824681" y="6717671"/>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5" grpId="0"/>
      <p:bldP spid="36" grpId="0"/>
      <p:bldP spid="44" grpId="0"/>
      <p:bldP spid="45" grpId="0"/>
      <p:bldP spid="46" grpId="0" animBg="1"/>
      <p:bldP spid="48" grpId="0" animBg="1"/>
      <p:bldP spid="49" grpId="0"/>
      <p:bldP spid="50" grpId="0"/>
      <p:bldP spid="52" grpId="0"/>
      <p:bldP spid="53" grpId="0"/>
      <p:bldP spid="54" grpId="0"/>
      <p:bldP spid="55" grpId="0"/>
      <p:bldP spid="57" grpId="0"/>
      <p:bldP spid="59" grpId="0"/>
      <p:bldP spid="60" grpId="0"/>
      <p:bldP spid="61"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59CB205400954984DE778D44B781F7" ma:contentTypeVersion="25" ma:contentTypeDescription="Utwórz nowy dokument." ma:contentTypeScope="" ma:versionID="9b98753b4ed279cc79d2f3f160544dc9">
  <xsd:schema xmlns:xsd="http://www.w3.org/2001/XMLSchema" xmlns:xs="http://www.w3.org/2001/XMLSchema" xmlns:p="http://schemas.microsoft.com/office/2006/metadata/properties" xmlns:ns2="a0eb4477-056c-4793-9b55-487159220ec7" xmlns:ns3="8e79569c-da4a-46bc-98dc-70b796aac52b" targetNamespace="http://schemas.microsoft.com/office/2006/metadata/properties" ma:root="true" ma:fieldsID="f7b132a6680897954370c19f9b9879ae" ns2:_="" ns3:_="">
    <xsd:import namespace="a0eb4477-056c-4793-9b55-487159220ec7"/>
    <xsd:import namespace="8e79569c-da4a-46bc-98dc-70b796aac5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ZAFAKTUROWANE" minOccurs="0"/>
                <xsd:element ref="ns3:lcf76f155ced4ddcb4097134ff3c332f" minOccurs="0"/>
                <xsd:element ref="ns2:TaxCatchAll" minOccurs="0"/>
                <xsd:element ref="ns3: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b4477-056c-4793-9b55-487159220ec7"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TaxCatchAll" ma:index="24" nillable="true" ma:displayName="Taxonomy Catch All Column" ma:hidden="true" ma:list="{58229d03-baa8-4957-833e-36e4c41e4d2d}" ma:internalName="TaxCatchAll" ma:showField="CatchAllData" ma:web="a0eb4477-056c-4793-9b55-487159220e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79569c-da4a-46bc-98dc-70b796aac5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ZAFAKTUROWANE" ma:index="21" nillable="true" ma:displayName="ZAFAKTUROWANE" ma:default="0" ma:format="Dropdown" ma:internalName="ZAFAKTUROWANE">
      <xsd:simpleType>
        <xsd:restriction base="dms:Boolean"/>
      </xsd:simpleType>
    </xsd:element>
    <xsd:element name="lcf76f155ced4ddcb4097134ff3c332f" ma:index="23" nillable="true" ma:taxonomy="true" ma:internalName="lcf76f155ced4ddcb4097134ff3c332f" ma:taxonomyFieldName="MediaServiceImageTags" ma:displayName="Tagi obrazów" ma:readOnly="false" ma:fieldId="{5cf76f15-5ced-4ddc-b409-7134ff3c332f}" ma:taxonomyMulti="true" ma:sspId="b23ff7f9-b8f3-4152-8890-f822d2defc46" ma:termSetId="09814cd3-568e-fe90-9814-8d621ff8fb84" ma:anchorId="fba54fb3-c3e1-fe81-a776-ca4b69148c4d" ma:open="true" ma:isKeyword="false">
      <xsd:complexType>
        <xsd:sequence>
          <xsd:element ref="pc:Terms" minOccurs="0" maxOccurs="1"/>
        </xsd:sequence>
      </xsd:complexType>
    </xsd:element>
    <xsd:element name="Data" ma:index="25" nillable="true" ma:displayName="Data" ma:format="DateOnly" ma:internalName="Data">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0eb4477-056c-4793-9b55-487159220ec7" xsi:nil="true"/>
    <Data xmlns="8e79569c-da4a-46bc-98dc-70b796aac52b" xsi:nil="true"/>
    <lcf76f155ced4ddcb4097134ff3c332f xmlns="8e79569c-da4a-46bc-98dc-70b796aac52b">
      <Terms xmlns="http://schemas.microsoft.com/office/infopath/2007/PartnerControls"/>
    </lcf76f155ced4ddcb4097134ff3c332f>
    <ZAFAKTUROWANE xmlns="8e79569c-da4a-46bc-98dc-70b796aac52b">false</ZAFAKTUROWAN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1B9B1A-A6F2-45E8-A570-704CE4F11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b4477-056c-4793-9b55-487159220ec7"/>
    <ds:schemaRef ds:uri="8e79569c-da4a-46bc-98dc-70b796aac5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73695B-02DE-47D9-B48F-BC38EA67435F}">
  <ds:schemaRefs>
    <ds:schemaRef ds:uri="8e79569c-da4a-46bc-98dc-70b796aac52b"/>
    <ds:schemaRef ds:uri="a0eb4477-056c-4793-9b55-487159220ec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404921-E7F1-4B02-AE96-D6744251FC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TotalTime>
  <Words>1127</Words>
  <Application>Microsoft Office PowerPoint</Application>
  <PresentationFormat>Panoramiczny</PresentationFormat>
  <Paragraphs>217</Paragraphs>
  <Slides>12</Slides>
  <Notes>9</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12</vt:i4>
      </vt:variant>
    </vt:vector>
  </HeadingPairs>
  <TitlesOfParts>
    <vt:vector size="22" baseType="lpstr">
      <vt:lpstr>Aharoni</vt:lpstr>
      <vt:lpstr>Aptos</vt:lpstr>
      <vt:lpstr>Aptos Display</vt:lpstr>
      <vt:lpstr>Arial</vt:lpstr>
      <vt:lpstr>Calibri</vt:lpstr>
      <vt:lpstr>Century Gothic</vt:lpstr>
      <vt:lpstr>Montserrat</vt:lpstr>
      <vt:lpstr>Regola Pro Bold</vt:lpstr>
      <vt:lpstr>Regola Pro Book</vt:lpstr>
      <vt:lpstr>Motyw pakietu Office</vt:lpstr>
      <vt:lpstr>Nomios Security Cup</vt:lpstr>
      <vt:lpstr>Zero Trust + AI  Securing, Simplifying and Transforming Businesses</vt:lpstr>
      <vt:lpstr>Zscaler’s Mission:  To Secure, Simplify and Transform Businesses</vt:lpstr>
      <vt:lpstr>Zscaler Vision and Founding</vt:lpstr>
      <vt:lpstr>Prezentacja programu PowerPoint</vt:lpstr>
      <vt:lpstr>Prezentacja programu PowerPoint</vt:lpstr>
      <vt:lpstr>Prezentacja programu PowerPoint</vt:lpstr>
      <vt:lpstr>Nomios  </vt:lpstr>
      <vt:lpstr>Prezentacja programu PowerPoint</vt:lpstr>
      <vt:lpstr>Proactively identify and resolve performance issues (ZDX)</vt:lpstr>
      <vt:lpstr>Deployment steps</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Patrycja Sadokierska</dc:creator>
  <cp:lastModifiedBy>Patrycja Sadokierska</cp:lastModifiedBy>
  <cp:revision>9</cp:revision>
  <dcterms:created xsi:type="dcterms:W3CDTF">2025-05-12T12:47:14Z</dcterms:created>
  <dcterms:modified xsi:type="dcterms:W3CDTF">2025-06-09T09:47:45Z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0x0101008D59CB205400954984DE778D44B781F7</vt:lpwstr>
  </property>
  <property fmtid="{D5CDD505-2E9C-101B-9397-08002B2CF9AE}" pid="4" name="NOMIOS-PolandCATEGORY">
    <vt:lpwstr>SENSITIVE_AMBER_UT</vt:lpwstr>
  </property>
  <property fmtid="{D5CDD505-2E9C-101B-9397-08002B2CF9AE}" pid="5" name="NOMIOS-PolandClassifiedBy">
    <vt:lpwstr>UxC4dwLulzfINJ8nQH+xvX5LNGipWa4BRSZhPgxsCvlDJjmgBv6aOaiOxeYfgb3WCuOvmObXqljewxvUL3tGnE6UbOtkbYpnrdRHbfmF/9b+ENQt+9qdBNteQfsxooZo</vt:lpwstr>
  </property>
  <property fmtid="{D5CDD505-2E9C-101B-9397-08002B2CF9AE}" pid="6" name="NOMIOS-PolandClassificationDate">
    <vt:lpwstr>2025-05-12T15:06:00.6496795+02:00</vt:lpwstr>
  </property>
  <property fmtid="{D5CDD505-2E9C-101B-9397-08002B2CF9AE}" pid="7" name="NOMIOS-PolandClassifiedBySID">
    <vt:lpwstr>UxC4dwLulzfINJ8nQH+xvX5LNGipWa4BRSZhPgxsCvniwNGhw9tud3DJdvW2dWXbJgdgHTcnn8X2Cc6Rx4aPOwAzdB0esvCZhB/QtP+iZCvxregsgxMUqkWabOJowj+Y</vt:lpwstr>
  </property>
  <property fmtid="{D5CDD505-2E9C-101B-9397-08002B2CF9AE}" pid="8" name="NOMIOS-PolandGRNItemId">
    <vt:lpwstr>GRN-d9a4ef8c-72c3-4eae-b598-b3856b2f1e8a</vt:lpwstr>
  </property>
  <property fmtid="{D5CDD505-2E9C-101B-9397-08002B2CF9AE}" pid="9" name="NOMIOS-PolandHash">
    <vt:lpwstr>+NFaVCoWeaKS2qe6LSNacu8O/BQvV9Qu6YEFPCeG4Vo=</vt:lpwstr>
  </property>
  <property fmtid="{D5CDD505-2E9C-101B-9397-08002B2CF9AE}" pid="10" name="NOMIOS-PolandVisualMarkingsSettings">
    <vt:lpwstr>HeaderAlignment=0;FooterAlignment=0</vt:lpwstr>
  </property>
  <property fmtid="{D5CDD505-2E9C-101B-9397-08002B2CF9AE}" pid="11" name="NOMIOS-PolandRefresh">
    <vt:lpwstr>False</vt:lpwstr>
  </property>
</Properties>
</file>