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64" r:id="rId5"/>
    <p:sldId id="263" r:id="rId6"/>
    <p:sldId id="2147482991" r:id="rId7"/>
    <p:sldId id="2147482979" r:id="rId8"/>
    <p:sldId id="2147483412" r:id="rId9"/>
    <p:sldId id="2147483410" r:id="rId10"/>
    <p:sldId id="2147483411" r:id="rId11"/>
    <p:sldId id="2147470148" r:id="rId12"/>
    <p:sldId id="2147327755" r:id="rId13"/>
    <p:sldId id="2147327753" r:id="rId14"/>
    <p:sldId id="2147483402" r:id="rId15"/>
    <p:sldId id="269" r:id="rId16"/>
    <p:sldId id="316" r:id="rId17"/>
    <p:sldId id="2147483409" r:id="rId18"/>
    <p:sldId id="2147472053" r:id="rId19"/>
    <p:sldId id="2147327930" r:id="rId20"/>
    <p:sldId id="2146448373" r:id="rId21"/>
    <p:sldId id="2146448371" r:id="rId22"/>
    <p:sldId id="12377" r:id="rId23"/>
    <p:sldId id="2147483406" r:id="rId24"/>
    <p:sldId id="2147483407" r:id="rId25"/>
    <p:sldId id="261" r:id="rId26"/>
    <p:sldId id="2147327761" r:id="rId27"/>
    <p:sldId id="276" r:id="rId28"/>
    <p:sldId id="275" r:id="rId29"/>
    <p:sldId id="259" r:id="rId30"/>
  </p:sldIdLst>
  <p:sldSz cx="12192000" cy="6858000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E68A74-1D7D-4554-9144-9ABB1CF3554B}" v="11" dt="2025-06-09T09:36:15.8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0"/>
    <p:restoredTop sz="59223" autoAdjust="0"/>
  </p:normalViewPr>
  <p:slideViewPr>
    <p:cSldViewPr snapToGrid="0">
      <p:cViewPr varScale="1">
        <p:scale>
          <a:sx n="46" d="100"/>
          <a:sy n="46" d="100"/>
        </p:scale>
        <p:origin x="212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ycja Sadokierska" userId="dfaa739b-886c-416e-802b-f866214049b7" providerId="ADAL" clId="{2CE68A74-1D7D-4554-9144-9ABB1CF3554B}"/>
    <pc:docChg chg="modSld">
      <pc:chgData name="Patrycja Sadokierska" userId="dfaa739b-886c-416e-802b-f866214049b7" providerId="ADAL" clId="{2CE68A74-1D7D-4554-9144-9ABB1CF3554B}" dt="2025-06-09T09:35:32.219" v="1" actId="20577"/>
      <pc:docMkLst>
        <pc:docMk/>
      </pc:docMkLst>
      <pc:sldChg chg="modNotesTx">
        <pc:chgData name="Patrycja Sadokierska" userId="dfaa739b-886c-416e-802b-f866214049b7" providerId="ADAL" clId="{2CE68A74-1D7D-4554-9144-9ABB1CF3554B}" dt="2025-06-09T09:35:32.219" v="1" actId="20577"/>
        <pc:sldMkLst>
          <pc:docMk/>
          <pc:sldMk cId="1734936341" sldId="2147472053"/>
        </pc:sldMkLst>
      </pc:sldChg>
      <pc:sldChg chg="modNotesTx">
        <pc:chgData name="Patrycja Sadokierska" userId="dfaa739b-886c-416e-802b-f866214049b7" providerId="ADAL" clId="{2CE68A74-1D7D-4554-9144-9ABB1CF3554B}" dt="2025-06-09T09:35:10.024" v="0" actId="20577"/>
        <pc:sldMkLst>
          <pc:docMk/>
          <pc:sldMk cId="1408306635" sldId="214748297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4D-4D40-A5C8-FFE74295626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64D-4D40-A5C8-FFE74295626E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0.998</c:v>
                </c:pt>
                <c:pt idx="1">
                  <c:v>2.0000000000000018E-3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4D-4D40-A5C8-FFE7429562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27E737AD-DA83-B61B-8A7F-3CED3940C8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98C7A78-24EA-99B0-C9F3-71C4A7731C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E0A9CE2-4DF7-4874-A263-66873D81320D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1F17AE8-D375-C2EC-0CC7-98A41C35A6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66626CE-B1AD-BF7C-8379-E21F060427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8106152-4396-477E-B45F-A6167C15B94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1E80201C-4A0E-CDB1-6829-1297E9455D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D8D064D-1B42-4B4A-C483-8A6CB065F40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C15A104-DB74-4EAC-BE5C-7E6190C4A7C5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64C8F1AF-209C-A9C5-C97B-1694AE7C39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5D2B2C97-9C44-F04F-80AD-6276101D97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E2A929E-474D-0006-486B-18743AF8D0B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9D4CFBE-F4C8-0F1D-82B4-FA10E66C6A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46897BD-E32A-4506-9B98-515D6C95B82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6B7F4-FB43-4894-A2D0-A9192FE6C3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42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636588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DBAA2-1EED-4FC8-A856-5AEA357CCC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18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636588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DBAA2-1EED-4FC8-A856-5AEA357CCC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68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6f994cc84_0_1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6f994cc84_0_1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5022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89fc354b69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89fc354b69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89fc354b69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89fc354b69_0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6d364537bb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6d364537bb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DBAA2-1EED-4FC8-A856-5AEA357CCC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91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DBAA2-1EED-4FC8-A856-5AEA357CCC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54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89fc354b69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89fc354b69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2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4b900af81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4b900af81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3C1AEF3-B829-4C1F-A9E5-04C051FB18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422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636588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CCF5-3748-F141-A5BC-34DD296FFC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34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624ca75764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624ca75764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7F834-E8EA-4D34-843F-5030E34D37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</p:spPr>
        <p:txBody>
          <a:bodyPr/>
          <a:lstStyle/>
          <a:p>
            <a:fld id="{1C7DBAA2-1EED-4FC8-A856-5AEA357CCC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65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636588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DBAA2-1EED-4FC8-A856-5AEA357CCC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32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19C166E-2A80-468E-AEF0-F24E92119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1E35D-19BC-4459-8080-75BCC555BCB6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D7BCC05-9DF5-B769-DC37-D2F20F6F6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7DE9AC8-6C09-4BEF-196E-F575352C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9DED2-B351-4C3C-BB9E-EE13B046EE1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3971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96A7877-9E3E-8DCE-FE40-B79F809BB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9DFD5-8E24-4B2F-BA16-31285E839F62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7FDDC33-A4CA-EF70-2C26-2A43553BC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273E01-A4C1-FC47-038B-A8227D169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53EB3-F66A-4EEF-BAFB-1697564DB0C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9281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FBE5C46-C4B9-D9F4-8322-3987551D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D55C7-1D1B-42A4-A3C7-3C8B7C503C09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C7332E7-0466-D2DA-368B-E809E155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2971B8F-8F51-858A-695A-A85A5F457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DB314-A5EF-437D-A0CB-33650523EF8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5607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49186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8F7B00-A1EE-4831-8F60-6471A75DD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1CD5B21-36C5-4BA8-BCC4-6D11C54DE22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256758"/>
            <a:ext cx="11274552" cy="246221"/>
          </a:xfrm>
          <a:prstGeom prst="rect">
            <a:avLst/>
          </a:prstGeom>
        </p:spPr>
        <p:txBody>
          <a:bodyPr wrap="square" l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cap="all" spc="50" baseline="0">
                <a:solidFill>
                  <a:srgbClr val="7D7D7D"/>
                </a:solidFill>
                <a:latin typeface="Arial Narrow" panose="020B0606020202030204" pitchFamily="34" charset="0"/>
              </a:defRPr>
            </a:lvl1pPr>
            <a:lvl2pPr marL="0" indent="0">
              <a:buNone/>
              <a:defRPr lang="en-US" sz="1800" b="1" kern="100" cap="all" spc="50" baseline="0" dirty="0" smtClean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0" indent="0">
              <a:buNone/>
              <a:defRPr lang="en-US" sz="1800" b="1" kern="100" cap="all" spc="50" baseline="0" dirty="0" smtClean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0" indent="0">
              <a:buNone/>
              <a:defRPr lang="en-US" sz="1800" b="1" kern="100" cap="all" spc="50" baseline="0" dirty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E923-DFD9-46A1-8A42-C1E97C487F9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09719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1543B27-30F5-49F3-A344-80EEF4BE7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967113"/>
            <a:ext cx="11274551" cy="4456946"/>
          </a:xfrm>
          <a:prstGeom prst="rect">
            <a:avLst/>
          </a:prstGeom>
        </p:spPr>
        <p:txBody>
          <a:bodyPr/>
          <a:lstStyle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B842466-9726-DC47-B132-1768B6A1D91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256758"/>
            <a:ext cx="11274552" cy="246221"/>
          </a:xfrm>
          <a:prstGeom prst="rect">
            <a:avLst/>
          </a:prstGeom>
        </p:spPr>
        <p:txBody>
          <a:bodyPr wrap="square" l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cap="all" spc="50" baseline="0">
                <a:solidFill>
                  <a:srgbClr val="7D7D7D"/>
                </a:solidFill>
                <a:latin typeface="Arial Narrow" panose="020B0606020202030204" pitchFamily="34" charset="0"/>
              </a:defRPr>
            </a:lvl1pPr>
            <a:lvl2pPr marL="0" indent="0">
              <a:buNone/>
              <a:defRPr lang="en-US" sz="1800" b="1" kern="100" cap="all" spc="50" baseline="0" dirty="0" smtClean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0" indent="0">
              <a:buNone/>
              <a:defRPr lang="en-US" sz="1800" b="1" kern="100" cap="all" spc="50" baseline="0" dirty="0" smtClean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0" indent="0">
              <a:buNone/>
              <a:defRPr lang="en-US" sz="1800" b="1" kern="100" cap="all" spc="50" baseline="0" dirty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C23D10D-1090-4427-9F31-293A8D9B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807BFB-B9B3-47AD-BC9E-E45FC0FBF58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851958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Black: Patter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5">
            <a:extLst>
              <a:ext uri="{FF2B5EF4-FFF2-40B4-BE49-F238E27FC236}">
                <a16:creationId xmlns:a16="http://schemas.microsoft.com/office/drawing/2014/main" id="{AD10950C-84A7-FE2C-DEC8-0F25E7B78105}"/>
              </a:ext>
            </a:extLst>
          </p:cNvPr>
          <p:cNvSpPr/>
          <p:nvPr/>
        </p:nvSpPr>
        <p:spPr>
          <a:xfrm>
            <a:off x="1346426" y="96981"/>
            <a:ext cx="8939750" cy="67610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939754"/>
              <a:gd name="f7" fmla="val 6766560"/>
              <a:gd name="f8" fmla="val 1503815"/>
              <a:gd name="f9" fmla="val 7435940"/>
              <a:gd name="f10" fmla="val 7630557"/>
              <a:gd name="f11" fmla="val 176881"/>
              <a:gd name="f12" fmla="val 8439446"/>
              <a:gd name="f13" fmla="val 985769"/>
              <a:gd name="f14" fmla="val 2103238"/>
              <a:gd name="f15" fmla="val 3337560"/>
              <a:gd name="f16" fmla="val 4649027"/>
              <a:gd name="f17" fmla="val 8374953"/>
              <a:gd name="f18" fmla="val 5828578"/>
              <a:gd name="f19" fmla="val 7475321"/>
              <a:gd name="f20" fmla="val 6646243"/>
              <a:gd name="f21" fmla="val 7336423"/>
              <a:gd name="f22" fmla="val 1603331"/>
              <a:gd name="f23" fmla="val 1464433"/>
              <a:gd name="f24" fmla="val 564801"/>
              <a:gd name="f25" fmla="val 500308"/>
              <a:gd name="f26" fmla="val 1309197"/>
              <a:gd name="f27" fmla="+- 0 0 -90"/>
              <a:gd name="f28" fmla="*/ f3 1 8939754"/>
              <a:gd name="f29" fmla="*/ f4 1 6766560"/>
              <a:gd name="f30" fmla="val f5"/>
              <a:gd name="f31" fmla="val f6"/>
              <a:gd name="f32" fmla="val f7"/>
              <a:gd name="f33" fmla="*/ f27 f0 1"/>
              <a:gd name="f34" fmla="+- f32 0 f30"/>
              <a:gd name="f35" fmla="+- f31 0 f30"/>
              <a:gd name="f36" fmla="*/ f33 1 f2"/>
              <a:gd name="f37" fmla="*/ f35 1 8939754"/>
              <a:gd name="f38" fmla="*/ f34 1 6766560"/>
              <a:gd name="f39" fmla="*/ 1503815 f35 1"/>
              <a:gd name="f40" fmla="*/ 0 f34 1"/>
              <a:gd name="f41" fmla="*/ 7435940 f35 1"/>
              <a:gd name="f42" fmla="*/ 7630557 f35 1"/>
              <a:gd name="f43" fmla="*/ 176881 f34 1"/>
              <a:gd name="f44" fmla="*/ 8939754 f35 1"/>
              <a:gd name="f45" fmla="*/ 3337560 f34 1"/>
              <a:gd name="f46" fmla="*/ 7475321 f35 1"/>
              <a:gd name="f47" fmla="*/ 6646243 f34 1"/>
              <a:gd name="f48" fmla="*/ 7336423 f35 1"/>
              <a:gd name="f49" fmla="*/ 6766560 f34 1"/>
              <a:gd name="f50" fmla="*/ 1603331 f35 1"/>
              <a:gd name="f51" fmla="*/ 1464433 f35 1"/>
              <a:gd name="f52" fmla="*/ 0 f35 1"/>
              <a:gd name="f53" fmla="*/ 1309197 f35 1"/>
              <a:gd name="f54" fmla="+- f36 0 f1"/>
              <a:gd name="f55" fmla="*/ f39 1 8939754"/>
              <a:gd name="f56" fmla="*/ f40 1 6766560"/>
              <a:gd name="f57" fmla="*/ f41 1 8939754"/>
              <a:gd name="f58" fmla="*/ f42 1 8939754"/>
              <a:gd name="f59" fmla="*/ f43 1 6766560"/>
              <a:gd name="f60" fmla="*/ f44 1 8939754"/>
              <a:gd name="f61" fmla="*/ f45 1 6766560"/>
              <a:gd name="f62" fmla="*/ f46 1 8939754"/>
              <a:gd name="f63" fmla="*/ f47 1 6766560"/>
              <a:gd name="f64" fmla="*/ f48 1 8939754"/>
              <a:gd name="f65" fmla="*/ f49 1 6766560"/>
              <a:gd name="f66" fmla="*/ f50 1 8939754"/>
              <a:gd name="f67" fmla="*/ f51 1 8939754"/>
              <a:gd name="f68" fmla="*/ f52 1 8939754"/>
              <a:gd name="f69" fmla="*/ f53 1 8939754"/>
              <a:gd name="f70" fmla="*/ f30 1 f37"/>
              <a:gd name="f71" fmla="*/ f31 1 f37"/>
              <a:gd name="f72" fmla="*/ f30 1 f38"/>
              <a:gd name="f73" fmla="*/ f32 1 f38"/>
              <a:gd name="f74" fmla="*/ f55 1 f37"/>
              <a:gd name="f75" fmla="*/ f56 1 f38"/>
              <a:gd name="f76" fmla="*/ f57 1 f37"/>
              <a:gd name="f77" fmla="*/ f58 1 f37"/>
              <a:gd name="f78" fmla="*/ f59 1 f38"/>
              <a:gd name="f79" fmla="*/ f60 1 f37"/>
              <a:gd name="f80" fmla="*/ f61 1 f38"/>
              <a:gd name="f81" fmla="*/ f62 1 f37"/>
              <a:gd name="f82" fmla="*/ f63 1 f38"/>
              <a:gd name="f83" fmla="*/ f64 1 f37"/>
              <a:gd name="f84" fmla="*/ f65 1 f38"/>
              <a:gd name="f85" fmla="*/ f66 1 f37"/>
              <a:gd name="f86" fmla="*/ f67 1 f37"/>
              <a:gd name="f87" fmla="*/ f68 1 f37"/>
              <a:gd name="f88" fmla="*/ f69 1 f37"/>
              <a:gd name="f89" fmla="*/ f70 f28 1"/>
              <a:gd name="f90" fmla="*/ f71 f28 1"/>
              <a:gd name="f91" fmla="*/ f73 f29 1"/>
              <a:gd name="f92" fmla="*/ f72 f29 1"/>
              <a:gd name="f93" fmla="*/ f74 f28 1"/>
              <a:gd name="f94" fmla="*/ f75 f29 1"/>
              <a:gd name="f95" fmla="*/ f76 f28 1"/>
              <a:gd name="f96" fmla="*/ f77 f28 1"/>
              <a:gd name="f97" fmla="*/ f78 f29 1"/>
              <a:gd name="f98" fmla="*/ f79 f28 1"/>
              <a:gd name="f99" fmla="*/ f80 f29 1"/>
              <a:gd name="f100" fmla="*/ f81 f28 1"/>
              <a:gd name="f101" fmla="*/ f82 f29 1"/>
              <a:gd name="f102" fmla="*/ f83 f28 1"/>
              <a:gd name="f103" fmla="*/ f84 f29 1"/>
              <a:gd name="f104" fmla="*/ f85 f28 1"/>
              <a:gd name="f105" fmla="*/ f86 f28 1"/>
              <a:gd name="f106" fmla="*/ f87 f28 1"/>
              <a:gd name="f107" fmla="*/ f88 f2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4">
                <a:pos x="f93" y="f94"/>
              </a:cxn>
              <a:cxn ang="f54">
                <a:pos x="f95" y="f94"/>
              </a:cxn>
              <a:cxn ang="f54">
                <a:pos x="f96" y="f97"/>
              </a:cxn>
              <a:cxn ang="f54">
                <a:pos x="f98" y="f99"/>
              </a:cxn>
              <a:cxn ang="f54">
                <a:pos x="f100" y="f101"/>
              </a:cxn>
              <a:cxn ang="f54">
                <a:pos x="f102" y="f103"/>
              </a:cxn>
              <a:cxn ang="f54">
                <a:pos x="f104" y="f103"/>
              </a:cxn>
              <a:cxn ang="f54">
                <a:pos x="f105" y="f101"/>
              </a:cxn>
              <a:cxn ang="f54">
                <a:pos x="f106" y="f99"/>
              </a:cxn>
              <a:cxn ang="f54">
                <a:pos x="f107" y="f97"/>
              </a:cxn>
            </a:cxnLst>
            <a:rect l="f89" t="f92" r="f90" b="f91"/>
            <a:pathLst>
              <a:path w="8939754" h="6766560">
                <a:moveTo>
                  <a:pt x="f8" y="f5"/>
                </a:moveTo>
                <a:lnTo>
                  <a:pt x="f9" y="f5"/>
                </a:lnTo>
                <a:lnTo>
                  <a:pt x="f10" y="f11"/>
                </a:lnTo>
                <a:cubicBezTo>
                  <a:pt x="f12" y="f13"/>
                  <a:pt x="f6" y="f14"/>
                  <a:pt x="f6" y="f15"/>
                </a:cubicBezTo>
                <a:cubicBezTo>
                  <a:pt x="f6" y="f16"/>
                  <a:pt x="f17" y="f18"/>
                  <a:pt x="f19" y="f20"/>
                </a:cubicBezTo>
                <a:lnTo>
                  <a:pt x="f21" y="f7"/>
                </a:lnTo>
                <a:lnTo>
                  <a:pt x="f22" y="f7"/>
                </a:lnTo>
                <a:lnTo>
                  <a:pt x="f23" y="f20"/>
                </a:lnTo>
                <a:cubicBezTo>
                  <a:pt x="f24" y="f18"/>
                  <a:pt x="f5" y="f16"/>
                  <a:pt x="f5" y="f15"/>
                </a:cubicBezTo>
                <a:cubicBezTo>
                  <a:pt x="f5" y="f14"/>
                  <a:pt x="f25" y="f13"/>
                  <a:pt x="f26" y="f11"/>
                </a:cubicBezTo>
                <a:close/>
              </a:path>
            </a:pathLst>
          </a:custGeom>
          <a:solidFill>
            <a:srgbClr val="1D1D1D">
              <a:alpha val="92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 ExtraBold"/>
            </a:endParaRPr>
          </a:p>
        </p:txBody>
      </p:sp>
      <p:sp>
        <p:nvSpPr>
          <p:cNvPr id="3" name="Freeform: Shape 6">
            <a:extLst>
              <a:ext uri="{FF2B5EF4-FFF2-40B4-BE49-F238E27FC236}">
                <a16:creationId xmlns:a16="http://schemas.microsoft.com/office/drawing/2014/main" id="{14A86E3F-5555-7291-7927-8DA721840595}"/>
              </a:ext>
            </a:extLst>
          </p:cNvPr>
          <p:cNvSpPr/>
          <p:nvPr/>
        </p:nvSpPr>
        <p:spPr>
          <a:xfrm>
            <a:off x="0" y="96981"/>
            <a:ext cx="6929789" cy="67610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929793"/>
              <a:gd name="f7" fmla="val 6761018"/>
              <a:gd name="f8" fmla="val 5425979"/>
              <a:gd name="f9" fmla="val 5620596"/>
              <a:gd name="f10" fmla="val 176736"/>
              <a:gd name="f11" fmla="val 6429485"/>
              <a:gd name="f12" fmla="val 984962"/>
              <a:gd name="f13" fmla="val 2101516"/>
              <a:gd name="f14" fmla="val 3334827"/>
              <a:gd name="f15" fmla="val 4645220"/>
              <a:gd name="f16" fmla="val 6364992"/>
              <a:gd name="f17" fmla="val 5823804"/>
              <a:gd name="f18" fmla="val 5465360"/>
              <a:gd name="f19" fmla="val 6640800"/>
              <a:gd name="f20" fmla="val 5326462"/>
              <a:gd name="f21" fmla="+- 0 0 -90"/>
              <a:gd name="f22" fmla="*/ f3 1 6929793"/>
              <a:gd name="f23" fmla="*/ f4 1 6761018"/>
              <a:gd name="f24" fmla="val f5"/>
              <a:gd name="f25" fmla="val f6"/>
              <a:gd name="f26" fmla="val f7"/>
              <a:gd name="f27" fmla="*/ f21 f0 1"/>
              <a:gd name="f28" fmla="+- f26 0 f24"/>
              <a:gd name="f29" fmla="+- f25 0 f24"/>
              <a:gd name="f30" fmla="*/ f27 1 f2"/>
              <a:gd name="f31" fmla="*/ f29 1 6929793"/>
              <a:gd name="f32" fmla="*/ f28 1 6761018"/>
              <a:gd name="f33" fmla="*/ 0 f29 1"/>
              <a:gd name="f34" fmla="*/ 0 f28 1"/>
              <a:gd name="f35" fmla="*/ 5425979 f29 1"/>
              <a:gd name="f36" fmla="*/ 5620596 f29 1"/>
              <a:gd name="f37" fmla="*/ 176736 f28 1"/>
              <a:gd name="f38" fmla="*/ 6929793 f29 1"/>
              <a:gd name="f39" fmla="*/ 3334827 f28 1"/>
              <a:gd name="f40" fmla="*/ 5465360 f29 1"/>
              <a:gd name="f41" fmla="*/ 6640800 f28 1"/>
              <a:gd name="f42" fmla="*/ 5326462 f29 1"/>
              <a:gd name="f43" fmla="*/ 6761018 f28 1"/>
              <a:gd name="f44" fmla="+- f30 0 f1"/>
              <a:gd name="f45" fmla="*/ f33 1 6929793"/>
              <a:gd name="f46" fmla="*/ f34 1 6761018"/>
              <a:gd name="f47" fmla="*/ f35 1 6929793"/>
              <a:gd name="f48" fmla="*/ f36 1 6929793"/>
              <a:gd name="f49" fmla="*/ f37 1 6761018"/>
              <a:gd name="f50" fmla="*/ f38 1 6929793"/>
              <a:gd name="f51" fmla="*/ f39 1 6761018"/>
              <a:gd name="f52" fmla="*/ f40 1 6929793"/>
              <a:gd name="f53" fmla="*/ f41 1 6761018"/>
              <a:gd name="f54" fmla="*/ f42 1 6929793"/>
              <a:gd name="f55" fmla="*/ f43 1 6761018"/>
              <a:gd name="f56" fmla="*/ f24 1 f31"/>
              <a:gd name="f57" fmla="*/ f25 1 f31"/>
              <a:gd name="f58" fmla="*/ f24 1 f32"/>
              <a:gd name="f59" fmla="*/ f26 1 f32"/>
              <a:gd name="f60" fmla="*/ f45 1 f31"/>
              <a:gd name="f61" fmla="*/ f46 1 f32"/>
              <a:gd name="f62" fmla="*/ f47 1 f31"/>
              <a:gd name="f63" fmla="*/ f48 1 f31"/>
              <a:gd name="f64" fmla="*/ f49 1 f32"/>
              <a:gd name="f65" fmla="*/ f50 1 f31"/>
              <a:gd name="f66" fmla="*/ f51 1 f32"/>
              <a:gd name="f67" fmla="*/ f52 1 f31"/>
              <a:gd name="f68" fmla="*/ f53 1 f32"/>
              <a:gd name="f69" fmla="*/ f54 1 f31"/>
              <a:gd name="f70" fmla="*/ f55 1 f32"/>
              <a:gd name="f71" fmla="*/ f56 f22 1"/>
              <a:gd name="f72" fmla="*/ f57 f22 1"/>
              <a:gd name="f73" fmla="*/ f59 f23 1"/>
              <a:gd name="f74" fmla="*/ f58 f23 1"/>
              <a:gd name="f75" fmla="*/ f60 f22 1"/>
              <a:gd name="f76" fmla="*/ f61 f23 1"/>
              <a:gd name="f77" fmla="*/ f62 f22 1"/>
              <a:gd name="f78" fmla="*/ f63 f22 1"/>
              <a:gd name="f79" fmla="*/ f64 f23 1"/>
              <a:gd name="f80" fmla="*/ f65 f22 1"/>
              <a:gd name="f81" fmla="*/ f66 f23 1"/>
              <a:gd name="f82" fmla="*/ f67 f22 1"/>
              <a:gd name="f83" fmla="*/ f68 f23 1"/>
              <a:gd name="f84" fmla="*/ f69 f22 1"/>
              <a:gd name="f85" fmla="*/ f70 f2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4">
                <a:pos x="f75" y="f76"/>
              </a:cxn>
              <a:cxn ang="f44">
                <a:pos x="f77" y="f76"/>
              </a:cxn>
              <a:cxn ang="f44">
                <a:pos x="f78" y="f79"/>
              </a:cxn>
              <a:cxn ang="f44">
                <a:pos x="f80" y="f81"/>
              </a:cxn>
              <a:cxn ang="f44">
                <a:pos x="f82" y="f83"/>
              </a:cxn>
              <a:cxn ang="f44">
                <a:pos x="f84" y="f85"/>
              </a:cxn>
              <a:cxn ang="f44">
                <a:pos x="f75" y="f85"/>
              </a:cxn>
            </a:cxnLst>
            <a:rect l="f71" t="f74" r="f72" b="f73"/>
            <a:pathLst>
              <a:path w="6929793" h="6761018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6" y="f17"/>
                  <a:pt x="f18" y="f19"/>
                </a:cubicBezTo>
                <a:lnTo>
                  <a:pt x="f20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22222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 ExtraBold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6F0286-66BE-3A49-536D-CDBC922DF3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5952" y="1162046"/>
            <a:ext cx="7415244" cy="2561627"/>
          </a:xfrm>
        </p:spPr>
        <p:txBody>
          <a:bodyPr anchor="b"/>
          <a:lstStyle>
            <a:lvl1pPr>
              <a:defRPr sz="4800">
                <a:solidFill>
                  <a:srgbClr val="FEFEFE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" name="Group 22">
            <a:extLst>
              <a:ext uri="{FF2B5EF4-FFF2-40B4-BE49-F238E27FC236}">
                <a16:creationId xmlns:a16="http://schemas.microsoft.com/office/drawing/2014/main" id="{ED678F0D-0096-E44F-AB61-5C6168C0E8B7}"/>
              </a:ext>
            </a:extLst>
          </p:cNvPr>
          <p:cNvGrpSpPr/>
          <p:nvPr/>
        </p:nvGrpSpPr>
        <p:grpSpPr>
          <a:xfrm>
            <a:off x="11489500" y="6431002"/>
            <a:ext cx="245296" cy="245296"/>
            <a:chOff x="11489500" y="6431002"/>
            <a:chExt cx="245296" cy="245296"/>
          </a:xfrm>
        </p:grpSpPr>
        <p:sp>
          <p:nvSpPr>
            <p:cNvPr id="6" name="Freeform 24">
              <a:extLst>
                <a:ext uri="{FF2B5EF4-FFF2-40B4-BE49-F238E27FC236}">
                  <a16:creationId xmlns:a16="http://schemas.microsoft.com/office/drawing/2014/main" id="{C48EC82B-2070-D771-A314-9CFB1ED6B47F}"/>
                </a:ext>
              </a:extLst>
            </p:cNvPr>
            <p:cNvSpPr/>
            <p:nvPr/>
          </p:nvSpPr>
          <p:spPr>
            <a:xfrm>
              <a:off x="11520964" y="6635471"/>
              <a:ext cx="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+- 0 0 -90"/>
                <a:gd name="f7" fmla="*/ f3 1 0"/>
                <a:gd name="f8" fmla="*/ f4 1 0"/>
                <a:gd name="f9" fmla="val f5"/>
                <a:gd name="f10" fmla="*/ f6 f0 1"/>
                <a:gd name="f11" fmla="+- f9 0 f9"/>
                <a:gd name="f12" fmla="*/ f10 1 f2"/>
                <a:gd name="f13" fmla="*/ f11 1 0"/>
                <a:gd name="f14" fmla="+- f12 0 f1"/>
                <a:gd name="f15" fmla="*/ 0 1 f13"/>
                <a:gd name="f16" fmla="*/ 1 1 f13"/>
                <a:gd name="f17" fmla="*/ f15 f7 1"/>
                <a:gd name="f18" fmla="*/ f16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4">
                  <a:pos x="f17" y="f20"/>
                </a:cxn>
                <a:cxn ang="f14">
                  <a:pos x="f17" y="f20"/>
                </a:cxn>
                <a:cxn ang="f14">
                  <a:pos x="f17" y="f20"/>
                </a:cxn>
                <a:cxn ang="f14">
                  <a:pos x="f17" y="f20"/>
                </a:cxn>
              </a:cxnLst>
              <a:rect l="f17" t="f20" r="f18" b="f19"/>
              <a:pathLst>
                <a:path>
                  <a:moveTo>
                    <a:pt x="f5" y="f5"/>
                  </a:moveTo>
                  <a:cubicBezTo>
                    <a:pt x="f5" y="f5"/>
                    <a:pt x="f5" y="f5"/>
                    <a:pt x="f5" y="f5"/>
                  </a:cubicBezTo>
                  <a:cubicBezTo>
                    <a:pt x="f5" y="f5"/>
                    <a:pt x="f5" y="f5"/>
                    <a:pt x="f5" y="f5"/>
                  </a:cubicBezTo>
                  <a:cubicBezTo>
                    <a:pt x="f5" y="f5"/>
                    <a:pt x="f5" y="f5"/>
                    <a:pt x="f5" y="f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373737"/>
                </a:solidFill>
                <a:uFillTx/>
                <a:latin typeface="Arial Narrow"/>
              </a:endParaRPr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3FA84E90-6646-34D6-B88F-8A57BBED431F}"/>
                </a:ext>
              </a:extLst>
            </p:cNvPr>
            <p:cNvSpPr/>
            <p:nvPr/>
          </p:nvSpPr>
          <p:spPr>
            <a:xfrm>
              <a:off x="11705353" y="6646846"/>
              <a:ext cx="18406" cy="1840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5"/>
                <a:gd name="f7" fmla="val 277"/>
                <a:gd name="f8" fmla="val 68"/>
                <a:gd name="f9" fmla="val 306"/>
                <a:gd name="f10" fmla="val 96"/>
                <a:gd name="f11" fmla="val 320"/>
                <a:gd name="f12" fmla="val 131"/>
                <a:gd name="f13" fmla="val 172"/>
                <a:gd name="f14" fmla="val 213"/>
                <a:gd name="f15" fmla="val 249"/>
                <a:gd name="f16" fmla="val 278"/>
                <a:gd name="f17" fmla="val 248"/>
                <a:gd name="f18" fmla="val 307"/>
                <a:gd name="f19" fmla="val 322"/>
                <a:gd name="f20" fmla="val 67"/>
                <a:gd name="f21" fmla="val 38"/>
                <a:gd name="f22" fmla="val 24"/>
                <a:gd name="f23" fmla="val 23"/>
                <a:gd name="f24" fmla="val 295"/>
                <a:gd name="f25" fmla="val 50"/>
                <a:gd name="f26" fmla="val 261"/>
                <a:gd name="f27" fmla="val 17"/>
                <a:gd name="f28" fmla="val 220"/>
                <a:gd name="f29" fmla="val 125"/>
                <a:gd name="f30" fmla="val 84"/>
                <a:gd name="f31" fmla="val 51"/>
                <a:gd name="f32" fmla="val 83"/>
                <a:gd name="f33" fmla="val 329"/>
                <a:gd name="f34" fmla="val 124"/>
                <a:gd name="f35" fmla="val 328"/>
                <a:gd name="f36" fmla="val 198"/>
                <a:gd name="f37" fmla="val 164"/>
                <a:gd name="f38" fmla="val 191"/>
                <a:gd name="f39" fmla="val 167"/>
                <a:gd name="f40" fmla="val 168"/>
                <a:gd name="f41" fmla="val 166"/>
                <a:gd name="f42" fmla="val 136"/>
                <a:gd name="f43" fmla="val 100"/>
                <a:gd name="f44" fmla="val 183"/>
                <a:gd name="f45" fmla="val 196"/>
                <a:gd name="f46" fmla="val 102"/>
                <a:gd name="f47" fmla="val 205"/>
                <a:gd name="f48" fmla="val 107"/>
                <a:gd name="f49" fmla="val 112"/>
                <a:gd name="f50" fmla="val 217"/>
                <a:gd name="f51" fmla="val 121"/>
                <a:gd name="f52" fmla="val 134"/>
                <a:gd name="f53" fmla="val 149"/>
                <a:gd name="f54" fmla="val 211"/>
                <a:gd name="f55" fmla="val 159"/>
                <a:gd name="f56" fmla="val 103"/>
                <a:gd name="f57" fmla="val 266"/>
                <a:gd name="f58" fmla="val 192"/>
                <a:gd name="f59" fmla="val 162"/>
                <a:gd name="f60" fmla="val 193"/>
                <a:gd name="f61" fmla="val 200"/>
                <a:gd name="f62" fmla="val 219"/>
                <a:gd name="f63" fmla="val 241"/>
                <a:gd name="f64" fmla="val 256"/>
                <a:gd name="f65" fmla="val 218"/>
                <a:gd name="f66" fmla="val 262"/>
                <a:gd name="f67" fmla="val 263"/>
                <a:gd name="f68" fmla="val 264"/>
                <a:gd name="f69" fmla="val 265"/>
                <a:gd name="f70" fmla="val 250"/>
                <a:gd name="f71" fmla="val 259"/>
                <a:gd name="f72" fmla="val 247"/>
                <a:gd name="f73" fmla="val 254"/>
                <a:gd name="f74" fmla="val 244"/>
                <a:gd name="f75" fmla="val 240"/>
                <a:gd name="f76" fmla="val 226"/>
                <a:gd name="f77" fmla="val 207"/>
                <a:gd name="f78" fmla="val 237"/>
                <a:gd name="f79" fmla="val 197"/>
                <a:gd name="f80" fmla="val 230"/>
                <a:gd name="f81" fmla="val 187"/>
                <a:gd name="f82" fmla="val 181"/>
                <a:gd name="f83" fmla="val 204"/>
                <a:gd name="f84" fmla="val 178"/>
                <a:gd name="f85" fmla="val 216"/>
                <a:gd name="f86" fmla="val 176"/>
                <a:gd name="f87" fmla="val 225"/>
                <a:gd name="f88" fmla="val 173"/>
                <a:gd name="f89" fmla="val 231"/>
                <a:gd name="f90" fmla="val 169"/>
                <a:gd name="f91" fmla="val 161"/>
                <a:gd name="f92" fmla="val 148"/>
                <a:gd name="f93" fmla="val 132"/>
                <a:gd name="f94" fmla="val 108"/>
                <a:gd name="f95" fmla="val 92"/>
                <a:gd name="f96" fmla="val 210"/>
                <a:gd name="f97" fmla="val 79"/>
                <a:gd name="f98" fmla="val 77"/>
                <a:gd name="f99" fmla="+- 0 0 -90"/>
                <a:gd name="f100" fmla="*/ f3 1 345"/>
                <a:gd name="f101" fmla="*/ f4 1 345"/>
                <a:gd name="f102" fmla="val f5"/>
                <a:gd name="f103" fmla="val f6"/>
                <a:gd name="f104" fmla="*/ f99 f0 1"/>
                <a:gd name="f105" fmla="+- f103 0 f102"/>
                <a:gd name="f106" fmla="*/ f104 1 f2"/>
                <a:gd name="f107" fmla="*/ f105 1 345"/>
                <a:gd name="f108" fmla="*/ 277 f105 1"/>
                <a:gd name="f109" fmla="*/ 68 f105 1"/>
                <a:gd name="f110" fmla="*/ 320 f105 1"/>
                <a:gd name="f111" fmla="*/ 172 f105 1"/>
                <a:gd name="f112" fmla="*/ 278 f105 1"/>
                <a:gd name="f113" fmla="*/ 322 f105 1"/>
                <a:gd name="f114" fmla="*/ 67 f105 1"/>
                <a:gd name="f115" fmla="*/ 24 f105 1"/>
                <a:gd name="f116" fmla="*/ 23 f105 1"/>
                <a:gd name="f117" fmla="*/ 295 f105 1"/>
                <a:gd name="f118" fmla="*/ 50 f105 1"/>
                <a:gd name="f119" fmla="*/ 0 f105 1"/>
                <a:gd name="f120" fmla="*/ 51 f105 1"/>
                <a:gd name="f121" fmla="*/ 345 f105 1"/>
                <a:gd name="f122" fmla="*/ 198 f105 1"/>
                <a:gd name="f123" fmla="*/ 164 f105 1"/>
                <a:gd name="f124" fmla="*/ 166 f105 1"/>
                <a:gd name="f125" fmla="*/ 168 f105 1"/>
                <a:gd name="f126" fmla="*/ 136 f105 1"/>
                <a:gd name="f127" fmla="*/ 100 f105 1"/>
                <a:gd name="f128" fmla="*/ 205 f105 1"/>
                <a:gd name="f129" fmla="*/ 107 f105 1"/>
                <a:gd name="f130" fmla="*/ 217 f105 1"/>
                <a:gd name="f131" fmla="*/ 134 f105 1"/>
                <a:gd name="f132" fmla="*/ 103 f105 1"/>
                <a:gd name="f133" fmla="*/ 266 f105 1"/>
                <a:gd name="f134" fmla="*/ 192 f105 1"/>
                <a:gd name="f135" fmla="*/ 162 f105 1"/>
                <a:gd name="f136" fmla="*/ 200 f105 1"/>
                <a:gd name="f137" fmla="*/ 241 f105 1"/>
                <a:gd name="f138" fmla="*/ 256 f105 1"/>
                <a:gd name="f139" fmla="*/ 218 f105 1"/>
                <a:gd name="f140" fmla="*/ 262 f105 1"/>
                <a:gd name="f141" fmla="*/ 265 f105 1"/>
                <a:gd name="f142" fmla="*/ 219 f105 1"/>
                <a:gd name="f143" fmla="*/ 250 f105 1"/>
                <a:gd name="f144" fmla="*/ 249 f105 1"/>
                <a:gd name="f145" fmla="*/ 264 f105 1"/>
                <a:gd name="f146" fmla="*/ 247 f105 1"/>
                <a:gd name="f147" fmla="*/ 254 f105 1"/>
                <a:gd name="f148" fmla="*/ 240 f105 1"/>
                <a:gd name="f149" fmla="*/ 226 f105 1"/>
                <a:gd name="f150" fmla="*/ 237 f105 1"/>
                <a:gd name="f151" fmla="*/ 197 f105 1"/>
                <a:gd name="f152" fmla="*/ 204 f105 1"/>
                <a:gd name="f153" fmla="*/ 178 f105 1"/>
                <a:gd name="f154" fmla="*/ 231 f105 1"/>
                <a:gd name="f155" fmla="*/ 169 f105 1"/>
                <a:gd name="f156" fmla="*/ 132 f105 1"/>
                <a:gd name="f157" fmla="*/ 220 f105 1"/>
                <a:gd name="f158" fmla="*/ 84 f105 1"/>
                <a:gd name="f159" fmla="*/ 77 f105 1"/>
                <a:gd name="f160" fmla="+- f106 0 f1"/>
                <a:gd name="f161" fmla="*/ f108 1 345"/>
                <a:gd name="f162" fmla="*/ f109 1 345"/>
                <a:gd name="f163" fmla="*/ f110 1 345"/>
                <a:gd name="f164" fmla="*/ f111 1 345"/>
                <a:gd name="f165" fmla="*/ f112 1 345"/>
                <a:gd name="f166" fmla="*/ f113 1 345"/>
                <a:gd name="f167" fmla="*/ f114 1 345"/>
                <a:gd name="f168" fmla="*/ f115 1 345"/>
                <a:gd name="f169" fmla="*/ f116 1 345"/>
                <a:gd name="f170" fmla="*/ f117 1 345"/>
                <a:gd name="f171" fmla="*/ f118 1 345"/>
                <a:gd name="f172" fmla="*/ f119 1 345"/>
                <a:gd name="f173" fmla="*/ f120 1 345"/>
                <a:gd name="f174" fmla="*/ f121 1 345"/>
                <a:gd name="f175" fmla="*/ f122 1 345"/>
                <a:gd name="f176" fmla="*/ f123 1 345"/>
                <a:gd name="f177" fmla="*/ f124 1 345"/>
                <a:gd name="f178" fmla="*/ f125 1 345"/>
                <a:gd name="f179" fmla="*/ f126 1 345"/>
                <a:gd name="f180" fmla="*/ f127 1 345"/>
                <a:gd name="f181" fmla="*/ f128 1 345"/>
                <a:gd name="f182" fmla="*/ f129 1 345"/>
                <a:gd name="f183" fmla="*/ f130 1 345"/>
                <a:gd name="f184" fmla="*/ f131 1 345"/>
                <a:gd name="f185" fmla="*/ f132 1 345"/>
                <a:gd name="f186" fmla="*/ f133 1 345"/>
                <a:gd name="f187" fmla="*/ f134 1 345"/>
                <a:gd name="f188" fmla="*/ f135 1 345"/>
                <a:gd name="f189" fmla="*/ f136 1 345"/>
                <a:gd name="f190" fmla="*/ f137 1 345"/>
                <a:gd name="f191" fmla="*/ f138 1 345"/>
                <a:gd name="f192" fmla="*/ f139 1 345"/>
                <a:gd name="f193" fmla="*/ f140 1 345"/>
                <a:gd name="f194" fmla="*/ f141 1 345"/>
                <a:gd name="f195" fmla="*/ f142 1 345"/>
                <a:gd name="f196" fmla="*/ f143 1 345"/>
                <a:gd name="f197" fmla="*/ f144 1 345"/>
                <a:gd name="f198" fmla="*/ f145 1 345"/>
                <a:gd name="f199" fmla="*/ f146 1 345"/>
                <a:gd name="f200" fmla="*/ f147 1 345"/>
                <a:gd name="f201" fmla="*/ f148 1 345"/>
                <a:gd name="f202" fmla="*/ f149 1 345"/>
                <a:gd name="f203" fmla="*/ f150 1 345"/>
                <a:gd name="f204" fmla="*/ f151 1 345"/>
                <a:gd name="f205" fmla="*/ f152 1 345"/>
                <a:gd name="f206" fmla="*/ f153 1 345"/>
                <a:gd name="f207" fmla="*/ f154 1 345"/>
                <a:gd name="f208" fmla="*/ f155 1 345"/>
                <a:gd name="f209" fmla="*/ f156 1 345"/>
                <a:gd name="f210" fmla="*/ f157 1 345"/>
                <a:gd name="f211" fmla="*/ f158 1 345"/>
                <a:gd name="f212" fmla="*/ f159 1 345"/>
                <a:gd name="f213" fmla="*/ 0 1 f107"/>
                <a:gd name="f214" fmla="*/ f103 1 f107"/>
                <a:gd name="f215" fmla="*/ f161 1 f107"/>
                <a:gd name="f216" fmla="*/ f162 1 f107"/>
                <a:gd name="f217" fmla="*/ f163 1 f107"/>
                <a:gd name="f218" fmla="*/ f164 1 f107"/>
                <a:gd name="f219" fmla="*/ f165 1 f107"/>
                <a:gd name="f220" fmla="*/ f166 1 f107"/>
                <a:gd name="f221" fmla="*/ f167 1 f107"/>
                <a:gd name="f222" fmla="*/ f168 1 f107"/>
                <a:gd name="f223" fmla="*/ f169 1 f107"/>
                <a:gd name="f224" fmla="*/ f170 1 f107"/>
                <a:gd name="f225" fmla="*/ f171 1 f107"/>
                <a:gd name="f226" fmla="*/ f172 1 f107"/>
                <a:gd name="f227" fmla="*/ f173 1 f107"/>
                <a:gd name="f228" fmla="*/ f174 1 f107"/>
                <a:gd name="f229" fmla="*/ f175 1 f107"/>
                <a:gd name="f230" fmla="*/ f176 1 f107"/>
                <a:gd name="f231" fmla="*/ f177 1 f107"/>
                <a:gd name="f232" fmla="*/ f178 1 f107"/>
                <a:gd name="f233" fmla="*/ f179 1 f107"/>
                <a:gd name="f234" fmla="*/ f180 1 f107"/>
                <a:gd name="f235" fmla="*/ f181 1 f107"/>
                <a:gd name="f236" fmla="*/ f182 1 f107"/>
                <a:gd name="f237" fmla="*/ f183 1 f107"/>
                <a:gd name="f238" fmla="*/ f184 1 f107"/>
                <a:gd name="f239" fmla="*/ f185 1 f107"/>
                <a:gd name="f240" fmla="*/ f186 1 f107"/>
                <a:gd name="f241" fmla="*/ f187 1 f107"/>
                <a:gd name="f242" fmla="*/ f188 1 f107"/>
                <a:gd name="f243" fmla="*/ f189 1 f107"/>
                <a:gd name="f244" fmla="*/ f190 1 f107"/>
                <a:gd name="f245" fmla="*/ f191 1 f107"/>
                <a:gd name="f246" fmla="*/ f192 1 f107"/>
                <a:gd name="f247" fmla="*/ f193 1 f107"/>
                <a:gd name="f248" fmla="*/ f194 1 f107"/>
                <a:gd name="f249" fmla="*/ f195 1 f107"/>
                <a:gd name="f250" fmla="*/ f196 1 f107"/>
                <a:gd name="f251" fmla="*/ f197 1 f107"/>
                <a:gd name="f252" fmla="*/ f198 1 f107"/>
                <a:gd name="f253" fmla="*/ f199 1 f107"/>
                <a:gd name="f254" fmla="*/ f200 1 f107"/>
                <a:gd name="f255" fmla="*/ f201 1 f107"/>
                <a:gd name="f256" fmla="*/ f202 1 f107"/>
                <a:gd name="f257" fmla="*/ f203 1 f107"/>
                <a:gd name="f258" fmla="*/ f204 1 f107"/>
                <a:gd name="f259" fmla="*/ f205 1 f107"/>
                <a:gd name="f260" fmla="*/ f206 1 f107"/>
                <a:gd name="f261" fmla="*/ f207 1 f107"/>
                <a:gd name="f262" fmla="*/ f208 1 f107"/>
                <a:gd name="f263" fmla="*/ f209 1 f107"/>
                <a:gd name="f264" fmla="*/ f210 1 f107"/>
                <a:gd name="f265" fmla="*/ f211 1 f107"/>
                <a:gd name="f266" fmla="*/ f212 1 f107"/>
                <a:gd name="f267" fmla="*/ f213 f100 1"/>
                <a:gd name="f268" fmla="*/ f214 f100 1"/>
                <a:gd name="f269" fmla="*/ f214 f101 1"/>
                <a:gd name="f270" fmla="*/ f213 f101 1"/>
                <a:gd name="f271" fmla="*/ f215 f100 1"/>
                <a:gd name="f272" fmla="*/ f216 f101 1"/>
                <a:gd name="f273" fmla="*/ f217 f100 1"/>
                <a:gd name="f274" fmla="*/ f218 f101 1"/>
                <a:gd name="f275" fmla="*/ f219 f101 1"/>
                <a:gd name="f276" fmla="*/ f218 f100 1"/>
                <a:gd name="f277" fmla="*/ f220 f101 1"/>
                <a:gd name="f278" fmla="*/ f221 f100 1"/>
                <a:gd name="f279" fmla="*/ f222 f100 1"/>
                <a:gd name="f280" fmla="*/ f223 f101 1"/>
                <a:gd name="f281" fmla="*/ f224 f100 1"/>
                <a:gd name="f282" fmla="*/ f225 f101 1"/>
                <a:gd name="f283" fmla="*/ f226 f101 1"/>
                <a:gd name="f284" fmla="*/ f227 f100 1"/>
                <a:gd name="f285" fmla="*/ f226 f100 1"/>
                <a:gd name="f286" fmla="*/ f225 f100 1"/>
                <a:gd name="f287" fmla="*/ f224 f101 1"/>
                <a:gd name="f288" fmla="*/ f228 f101 1"/>
                <a:gd name="f289" fmla="*/ f228 f100 1"/>
                <a:gd name="f290" fmla="*/ f229 f100 1"/>
                <a:gd name="f291" fmla="*/ f230 f101 1"/>
                <a:gd name="f292" fmla="*/ f231 f100 1"/>
                <a:gd name="f293" fmla="*/ f232 f101 1"/>
                <a:gd name="f294" fmla="*/ f233 f100 1"/>
                <a:gd name="f295" fmla="*/ f234 f101 1"/>
                <a:gd name="f296" fmla="*/ f230 f100 1"/>
                <a:gd name="f297" fmla="*/ f235 f100 1"/>
                <a:gd name="f298" fmla="*/ f236 f101 1"/>
                <a:gd name="f299" fmla="*/ f237 f100 1"/>
                <a:gd name="f300" fmla="*/ f238 f101 1"/>
                <a:gd name="f301" fmla="*/ f239 f100 1"/>
                <a:gd name="f302" fmla="*/ f240 f101 1"/>
                <a:gd name="f303" fmla="*/ f241 f101 1"/>
                <a:gd name="f304" fmla="*/ f242 f100 1"/>
                <a:gd name="f305" fmla="*/ f243 f100 1"/>
                <a:gd name="f306" fmla="*/ f229 f101 1"/>
                <a:gd name="f307" fmla="*/ f244 f101 1"/>
                <a:gd name="f308" fmla="*/ f245 f101 1"/>
                <a:gd name="f309" fmla="*/ f246 f100 1"/>
                <a:gd name="f310" fmla="*/ f247 f101 1"/>
                <a:gd name="f311" fmla="*/ f248 f101 1"/>
                <a:gd name="f312" fmla="*/ f249 f100 1"/>
                <a:gd name="f313" fmla="*/ f250 f100 1"/>
                <a:gd name="f314" fmla="*/ f251 f100 1"/>
                <a:gd name="f315" fmla="*/ f252 f101 1"/>
                <a:gd name="f316" fmla="*/ f253 f100 1"/>
                <a:gd name="f317" fmla="*/ f254 f101 1"/>
                <a:gd name="f318" fmla="*/ f255 f101 1"/>
                <a:gd name="f319" fmla="*/ f256 f101 1"/>
                <a:gd name="f320" fmla="*/ f257 f100 1"/>
                <a:gd name="f321" fmla="*/ f258 f101 1"/>
                <a:gd name="f322" fmla="*/ f259 f100 1"/>
                <a:gd name="f323" fmla="*/ f260 f101 1"/>
                <a:gd name="f324" fmla="*/ f261 f100 1"/>
                <a:gd name="f325" fmla="*/ f262 f101 1"/>
                <a:gd name="f326" fmla="*/ f263 f101 1"/>
                <a:gd name="f327" fmla="*/ f264 f100 1"/>
                <a:gd name="f328" fmla="*/ f265 f101 1"/>
                <a:gd name="f329" fmla="*/ f262 f100 1"/>
                <a:gd name="f330" fmla="*/ f266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60">
                  <a:pos x="f271" y="f272"/>
                </a:cxn>
                <a:cxn ang="f160">
                  <a:pos x="f273" y="f274"/>
                </a:cxn>
                <a:cxn ang="f160">
                  <a:pos x="f271" y="f275"/>
                </a:cxn>
                <a:cxn ang="f160">
                  <a:pos x="f276" y="f277"/>
                </a:cxn>
                <a:cxn ang="f160">
                  <a:pos x="f278" y="f275"/>
                </a:cxn>
                <a:cxn ang="f160">
                  <a:pos x="f279" y="f274"/>
                </a:cxn>
                <a:cxn ang="f160">
                  <a:pos x="f278" y="f272"/>
                </a:cxn>
                <a:cxn ang="f160">
                  <a:pos x="f276" y="f280"/>
                </a:cxn>
                <a:cxn ang="f160">
                  <a:pos x="f271" y="f272"/>
                </a:cxn>
                <a:cxn ang="f160">
                  <a:pos x="f281" y="f282"/>
                </a:cxn>
                <a:cxn ang="f160">
                  <a:pos x="f276" y="f283"/>
                </a:cxn>
                <a:cxn ang="f160">
                  <a:pos x="f284" y="f282"/>
                </a:cxn>
                <a:cxn ang="f160">
                  <a:pos x="f285" y="f274"/>
                </a:cxn>
                <a:cxn ang="f160">
                  <a:pos x="f286" y="f287"/>
                </a:cxn>
                <a:cxn ang="f160">
                  <a:pos x="f276" y="f288"/>
                </a:cxn>
                <a:cxn ang="f160">
                  <a:pos x="f281" y="f287"/>
                </a:cxn>
                <a:cxn ang="f160">
                  <a:pos x="f289" y="f274"/>
                </a:cxn>
                <a:cxn ang="f160">
                  <a:pos x="f281" y="f282"/>
                </a:cxn>
                <a:cxn ang="f160">
                  <a:pos x="f290" y="f291"/>
                </a:cxn>
                <a:cxn ang="f160">
                  <a:pos x="f292" y="f293"/>
                </a:cxn>
                <a:cxn ang="f160">
                  <a:pos x="f294" y="f293"/>
                </a:cxn>
                <a:cxn ang="f160">
                  <a:pos x="f294" y="f295"/>
                </a:cxn>
                <a:cxn ang="f160">
                  <a:pos x="f296" y="f295"/>
                </a:cxn>
                <a:cxn ang="f160">
                  <a:pos x="f297" y="f298"/>
                </a:cxn>
                <a:cxn ang="f160">
                  <a:pos x="f299" y="f300"/>
                </a:cxn>
                <a:cxn ang="f160">
                  <a:pos x="f290" y="f291"/>
                </a:cxn>
                <a:cxn ang="f160">
                  <a:pos x="f301" y="f302"/>
                </a:cxn>
                <a:cxn ang="f160">
                  <a:pos x="f294" y="f302"/>
                </a:cxn>
                <a:cxn ang="f160">
                  <a:pos x="f294" y="f303"/>
                </a:cxn>
                <a:cxn ang="f160">
                  <a:pos x="f304" y="f303"/>
                </a:cxn>
                <a:cxn ang="f160">
                  <a:pos x="f305" y="f306"/>
                </a:cxn>
                <a:cxn ang="f160">
                  <a:pos x="f299" y="f307"/>
                </a:cxn>
                <a:cxn ang="f160">
                  <a:pos x="f299" y="f308"/>
                </a:cxn>
                <a:cxn ang="f160">
                  <a:pos x="f309" y="f310"/>
                </a:cxn>
                <a:cxn ang="f160">
                  <a:pos x="f309" y="f311"/>
                </a:cxn>
                <a:cxn ang="f160">
                  <a:pos x="f312" y="f302"/>
                </a:cxn>
                <a:cxn ang="f160">
                  <a:pos x="f313" y="f302"/>
                </a:cxn>
                <a:cxn ang="f160">
                  <a:pos x="f314" y="f315"/>
                </a:cxn>
                <a:cxn ang="f160">
                  <a:pos x="f316" y="f317"/>
                </a:cxn>
                <a:cxn ang="f160">
                  <a:pos x="f316" y="f318"/>
                </a:cxn>
                <a:cxn ang="f160">
                  <a:pos x="f316" y="f319"/>
                </a:cxn>
                <a:cxn ang="f160">
                  <a:pos x="f320" y="f321"/>
                </a:cxn>
                <a:cxn ang="f160">
                  <a:pos x="f322" y="f323"/>
                </a:cxn>
                <a:cxn ang="f160">
                  <a:pos x="f324" y="f325"/>
                </a:cxn>
                <a:cxn ang="f160">
                  <a:pos x="f313" y="f326"/>
                </a:cxn>
                <a:cxn ang="f160">
                  <a:pos x="f327" y="f328"/>
                </a:cxn>
                <a:cxn ang="f160">
                  <a:pos x="f329" y="f330"/>
                </a:cxn>
                <a:cxn ang="f160">
                  <a:pos x="f301" y="f330"/>
                </a:cxn>
                <a:cxn ang="f160">
                  <a:pos x="f301" y="f302"/>
                </a:cxn>
              </a:cxnLst>
              <a:rect l="f267" t="f270" r="f268" b="f269"/>
              <a:pathLst>
                <a:path w="345" h="345">
                  <a:moveTo>
                    <a:pt x="f7" y="f8"/>
                  </a:moveTo>
                  <a:cubicBezTo>
                    <a:pt x="f9" y="f10"/>
                    <a:pt x="f11" y="f12"/>
                    <a:pt x="f11" y="f13"/>
                  </a:cubicBezTo>
                  <a:cubicBezTo>
                    <a:pt x="f11" y="f14"/>
                    <a:pt x="f9" y="f15"/>
                    <a:pt x="f7" y="f16"/>
                  </a:cubicBezTo>
                  <a:cubicBezTo>
                    <a:pt x="f17" y="f18"/>
                    <a:pt x="f14" y="f19"/>
                    <a:pt x="f13" y="f19"/>
                  </a:cubicBezTo>
                  <a:cubicBezTo>
                    <a:pt x="f12" y="f19"/>
                    <a:pt x="f10" y="f18"/>
                    <a:pt x="f20" y="f16"/>
                  </a:cubicBezTo>
                  <a:cubicBezTo>
                    <a:pt x="f21" y="f15"/>
                    <a:pt x="f22" y="f14"/>
                    <a:pt x="f22" y="f13"/>
                  </a:cubicBezTo>
                  <a:cubicBezTo>
                    <a:pt x="f22" y="f12"/>
                    <a:pt x="f21" y="f10"/>
                    <a:pt x="f20" y="f8"/>
                  </a:cubicBezTo>
                  <a:cubicBezTo>
                    <a:pt x="f10" y="f21"/>
                    <a:pt x="f12" y="f23"/>
                    <a:pt x="f13" y="f23"/>
                  </a:cubicBezTo>
                  <a:cubicBezTo>
                    <a:pt x="f14" y="f23"/>
                    <a:pt x="f17" y="f21"/>
                    <a:pt x="f7" y="f8"/>
                  </a:cubicBezTo>
                  <a:close/>
                  <a:moveTo>
                    <a:pt x="f24" y="f25"/>
                  </a:moveTo>
                  <a:cubicBezTo>
                    <a:pt x="f26" y="f27"/>
                    <a:pt x="f28" y="f5"/>
                    <a:pt x="f13" y="f5"/>
                  </a:cubicBezTo>
                  <a:cubicBezTo>
                    <a:pt x="f29" y="f5"/>
                    <a:pt x="f30" y="f27"/>
                    <a:pt x="f31" y="f25"/>
                  </a:cubicBezTo>
                  <a:cubicBezTo>
                    <a:pt x="f27" y="f30"/>
                    <a:pt x="f5" y="f29"/>
                    <a:pt x="f5" y="f13"/>
                  </a:cubicBezTo>
                  <a:cubicBezTo>
                    <a:pt x="f5" y="f28"/>
                    <a:pt x="f27" y="f26"/>
                    <a:pt x="f25" y="f24"/>
                  </a:cubicBezTo>
                  <a:cubicBezTo>
                    <a:pt x="f32" y="f33"/>
                    <a:pt x="f34" y="f6"/>
                    <a:pt x="f13" y="f6"/>
                  </a:cubicBezTo>
                  <a:cubicBezTo>
                    <a:pt x="f28" y="f6"/>
                    <a:pt x="f26" y="f33"/>
                    <a:pt x="f24" y="f24"/>
                  </a:cubicBezTo>
                  <a:cubicBezTo>
                    <a:pt x="f35" y="f26"/>
                    <a:pt x="f6" y="f28"/>
                    <a:pt x="f6" y="f13"/>
                  </a:cubicBezTo>
                  <a:cubicBezTo>
                    <a:pt x="f6" y="f34"/>
                    <a:pt x="f35" y="f30"/>
                    <a:pt x="f24" y="f25"/>
                  </a:cubicBezTo>
                  <a:close/>
                  <a:moveTo>
                    <a:pt x="f36" y="f37"/>
                  </a:moveTo>
                  <a:cubicBezTo>
                    <a:pt x="f38" y="f39"/>
                    <a:pt x="f2" y="f40"/>
                    <a:pt x="f41" y="f40"/>
                  </a:cubicBezTo>
                  <a:cubicBezTo>
                    <a:pt x="f42" y="f40"/>
                    <a:pt x="f42" y="f40"/>
                    <a:pt x="f42" y="f40"/>
                  </a:cubicBezTo>
                  <a:cubicBezTo>
                    <a:pt x="f42" y="f43"/>
                    <a:pt x="f42" y="f43"/>
                    <a:pt x="f42" y="f43"/>
                  </a:cubicBezTo>
                  <a:cubicBezTo>
                    <a:pt x="f37" y="f43"/>
                    <a:pt x="f37" y="f43"/>
                    <a:pt x="f37" y="f43"/>
                  </a:cubicBezTo>
                  <a:cubicBezTo>
                    <a:pt x="f44" y="f43"/>
                    <a:pt x="f45" y="f46"/>
                    <a:pt x="f47" y="f48"/>
                  </a:cubicBezTo>
                  <a:cubicBezTo>
                    <a:pt x="f14" y="f49"/>
                    <a:pt x="f50" y="f51"/>
                    <a:pt x="f50" y="f52"/>
                  </a:cubicBezTo>
                  <a:cubicBezTo>
                    <a:pt x="f50" y="f53"/>
                    <a:pt x="f54" y="f55"/>
                    <a:pt x="f36" y="f37"/>
                  </a:cubicBezTo>
                  <a:close/>
                  <a:moveTo>
                    <a:pt x="f56" y="f57"/>
                  </a:moveTo>
                  <a:cubicBezTo>
                    <a:pt x="f42" y="f57"/>
                    <a:pt x="f42" y="f57"/>
                    <a:pt x="f42" y="f57"/>
                  </a:cubicBezTo>
                  <a:cubicBezTo>
                    <a:pt x="f42" y="f58"/>
                    <a:pt x="f42" y="f58"/>
                    <a:pt x="f42" y="f58"/>
                  </a:cubicBezTo>
                  <a:cubicBezTo>
                    <a:pt x="f59" y="f58"/>
                    <a:pt x="f59" y="f58"/>
                    <a:pt x="f59" y="f58"/>
                  </a:cubicBezTo>
                  <a:cubicBezTo>
                    <a:pt x="f2" y="f58"/>
                    <a:pt x="f58" y="f60"/>
                    <a:pt x="f61" y="f36"/>
                  </a:cubicBezTo>
                  <a:cubicBezTo>
                    <a:pt x="f54" y="f47"/>
                    <a:pt x="f50" y="f62"/>
                    <a:pt x="f50" y="f63"/>
                  </a:cubicBezTo>
                  <a:cubicBezTo>
                    <a:pt x="f50" y="f64"/>
                    <a:pt x="f50" y="f64"/>
                    <a:pt x="f50" y="f64"/>
                  </a:cubicBezTo>
                  <a:cubicBezTo>
                    <a:pt x="f65" y="f66"/>
                    <a:pt x="f65" y="f66"/>
                    <a:pt x="f65" y="f66"/>
                  </a:cubicBezTo>
                  <a:cubicBezTo>
                    <a:pt x="f65" y="f67"/>
                    <a:pt x="f65" y="f68"/>
                    <a:pt x="f65" y="f69"/>
                  </a:cubicBezTo>
                  <a:cubicBezTo>
                    <a:pt x="f62" y="f69"/>
                    <a:pt x="f62" y="f57"/>
                    <a:pt x="f62" y="f57"/>
                  </a:cubicBezTo>
                  <a:cubicBezTo>
                    <a:pt x="f70" y="f57"/>
                    <a:pt x="f70" y="f57"/>
                    <a:pt x="f70" y="f57"/>
                  </a:cubicBezTo>
                  <a:cubicBezTo>
                    <a:pt x="f15" y="f68"/>
                    <a:pt x="f15" y="f68"/>
                    <a:pt x="f15" y="f68"/>
                  </a:cubicBezTo>
                  <a:cubicBezTo>
                    <a:pt x="f17" y="f67"/>
                    <a:pt x="f17" y="f71"/>
                    <a:pt x="f72" y="f73"/>
                  </a:cubicBezTo>
                  <a:cubicBezTo>
                    <a:pt x="f72" y="f15"/>
                    <a:pt x="f72" y="f74"/>
                    <a:pt x="f72" y="f75"/>
                  </a:cubicBezTo>
                  <a:cubicBezTo>
                    <a:pt x="f72" y="f76"/>
                    <a:pt x="f72" y="f76"/>
                    <a:pt x="f72" y="f76"/>
                  </a:cubicBezTo>
                  <a:cubicBezTo>
                    <a:pt x="f72" y="f50"/>
                    <a:pt x="f74" y="f77"/>
                    <a:pt x="f78" y="f79"/>
                  </a:cubicBezTo>
                  <a:cubicBezTo>
                    <a:pt x="f80" y="f81"/>
                    <a:pt x="f62" y="f82"/>
                    <a:pt x="f83" y="f84"/>
                  </a:cubicBezTo>
                  <a:cubicBezTo>
                    <a:pt x="f85" y="f86"/>
                    <a:pt x="f87" y="f88"/>
                    <a:pt x="f89" y="f90"/>
                  </a:cubicBezTo>
                  <a:cubicBezTo>
                    <a:pt x="f74" y="f91"/>
                    <a:pt x="f70" y="f92"/>
                    <a:pt x="f70" y="f93"/>
                  </a:cubicBezTo>
                  <a:cubicBezTo>
                    <a:pt x="f70" y="f94"/>
                    <a:pt x="f75" y="f95"/>
                    <a:pt x="f28" y="f30"/>
                  </a:cubicBezTo>
                  <a:cubicBezTo>
                    <a:pt x="f96" y="f97"/>
                    <a:pt x="f58" y="f98"/>
                    <a:pt x="f90" y="f98"/>
                  </a:cubicBezTo>
                  <a:cubicBezTo>
                    <a:pt x="f56" y="f98"/>
                    <a:pt x="f56" y="f98"/>
                    <a:pt x="f56" y="f98"/>
                  </a:cubicBezTo>
                  <a:lnTo>
                    <a:pt x="f56" y="f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373737"/>
                </a:solidFill>
                <a:uFillTx/>
                <a:latin typeface="Arial Narrow"/>
              </a:endParaRPr>
            </a:p>
          </p:txBody>
        </p:sp>
        <p:sp>
          <p:nvSpPr>
            <p:cNvPr id="8" name="Freeform 26">
              <a:extLst>
                <a:ext uri="{FF2B5EF4-FFF2-40B4-BE49-F238E27FC236}">
                  <a16:creationId xmlns:a16="http://schemas.microsoft.com/office/drawing/2014/main" id="{E8C9EC7E-FD96-3AF7-9EDA-7F00B0F7282E}"/>
                </a:ext>
              </a:extLst>
            </p:cNvPr>
            <p:cNvSpPr/>
            <p:nvPr/>
          </p:nvSpPr>
          <p:spPr>
            <a:xfrm>
              <a:off x="11489500" y="6431002"/>
              <a:ext cx="245296" cy="245296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4576"/>
                <a:gd name="f8" fmla="val 4176"/>
                <a:gd name="f9" fmla="val 996"/>
                <a:gd name="f10" fmla="val 4148"/>
                <a:gd name="f11" fmla="val 1112"/>
                <a:gd name="f12" fmla="val 4134"/>
                <a:gd name="f13" fmla="val 1232"/>
                <a:gd name="f14" fmla="val 4106"/>
                <a:gd name="f15" fmla="val 1355"/>
                <a:gd name="f16" fmla="val 3763"/>
                <a:gd name="f17" fmla="val 1310"/>
                <a:gd name="f18" fmla="val 3360"/>
                <a:gd name="f19" fmla="val 1278"/>
                <a:gd name="f20" fmla="val 2907"/>
                <a:gd name="f21" fmla="val 1262"/>
                <a:gd name="f22" fmla="val 2871"/>
                <a:gd name="f23" fmla="val 1377"/>
                <a:gd name="f24" fmla="val 2836"/>
                <a:gd name="f25" fmla="val 1489"/>
                <a:gd name="f26" fmla="val 2797"/>
                <a:gd name="f27" fmla="val 1612"/>
                <a:gd name="f28" fmla="val 3555"/>
                <a:gd name="f29" fmla="val 1659"/>
                <a:gd name="f30" fmla="val 3923"/>
                <a:gd name="f31" fmla="val 1858"/>
                <a:gd name="f32" fmla="val 4141"/>
                <a:gd name="f33" fmla="val 2094"/>
                <a:gd name="f34" fmla="val 4354"/>
                <a:gd name="f35" fmla="val 2332"/>
                <a:gd name="f36" fmla="val 4399"/>
                <a:gd name="f37" fmla="val 2594"/>
                <a:gd name="f38" fmla="val 4386"/>
                <a:gd name="f39" fmla="val 2839"/>
                <a:gd name="f40" fmla="val 4359"/>
                <a:gd name="f41" fmla="val 3235"/>
                <a:gd name="f42" fmla="val 4184"/>
                <a:gd name="f43" fmla="val 3486"/>
                <a:gd name="f44" fmla="val 3944"/>
                <a:gd name="f45" fmla="val 3672"/>
                <a:gd name="f46" fmla="val 3702"/>
                <a:gd name="f47" fmla="val 3855"/>
                <a:gd name="f48" fmla="val 3408"/>
                <a:gd name="f49" fmla="val 3946"/>
                <a:gd name="f50" fmla="val 3173"/>
                <a:gd name="f51" fmla="val 3966"/>
                <a:gd name="f52" fmla="val 2826"/>
                <a:gd name="f53" fmla="val 3991"/>
                <a:gd name="f54" fmla="val 2362"/>
                <a:gd name="f55" fmla="val 3909"/>
                <a:gd name="f56" fmla="val 2263"/>
                <a:gd name="f57" fmla="val 3848"/>
                <a:gd name="f58" fmla="val 2204"/>
                <a:gd name="f59" fmla="val 3713"/>
                <a:gd name="f60" fmla="val 2145"/>
                <a:gd name="f61" fmla="val 3577"/>
                <a:gd name="f62" fmla="val 2082"/>
                <a:gd name="f63" fmla="val 3429"/>
                <a:gd name="f64" fmla="val 2067"/>
                <a:gd name="f65" fmla="val 3397"/>
                <a:gd name="f66" fmla="val 2057"/>
                <a:gd name="f67" fmla="val 3365"/>
                <a:gd name="f68" fmla="val 2101"/>
                <a:gd name="f69" fmla="val 3327"/>
                <a:gd name="f70" fmla="val 2168"/>
                <a:gd name="f71" fmla="val 3262"/>
                <a:gd name="f72" fmla="val 2233"/>
                <a:gd name="f73" fmla="val 3200"/>
                <a:gd name="f74" fmla="val 2301"/>
                <a:gd name="f75" fmla="val 3133"/>
                <a:gd name="f76" fmla="val 3104"/>
                <a:gd name="f77" fmla="val 2365"/>
                <a:gd name="f78" fmla="val 3076"/>
                <a:gd name="f79" fmla="val 2390"/>
                <a:gd name="f80" fmla="val 3119"/>
                <a:gd name="f81" fmla="val 2484"/>
                <a:gd name="f82" fmla="val 2571"/>
                <a:gd name="f83" fmla="val 3394"/>
                <a:gd name="f84" fmla="val 2659"/>
                <a:gd name="f85" fmla="val 3526"/>
                <a:gd name="f86" fmla="val 2758"/>
                <a:gd name="f87" fmla="val 3673"/>
                <a:gd name="f88" fmla="val 2910"/>
                <a:gd name="f89" fmla="val 3806"/>
                <a:gd name="f90" fmla="val 3240"/>
                <a:gd name="f91" fmla="val 3784"/>
                <a:gd name="f92" fmla="val 3519"/>
                <a:gd name="f93" fmla="val 3759"/>
                <a:gd name="f94" fmla="val 3730"/>
                <a:gd name="f95" fmla="val 3549"/>
                <a:gd name="f96" fmla="val 3753"/>
                <a:gd name="f97" fmla="val 3318"/>
                <a:gd name="f98" fmla="val 3777"/>
                <a:gd name="f99" fmla="val 2889"/>
                <a:gd name="f100" fmla="val 3344"/>
                <a:gd name="f101" fmla="val 2585"/>
                <a:gd name="f102" fmla="val 2217"/>
                <a:gd name="f103" fmla="val 2488"/>
                <a:gd name="f104" fmla="val 2433"/>
                <a:gd name="f105" fmla="val 1835"/>
                <a:gd name="f106" fmla="val 2644"/>
                <a:gd name="f107" fmla="val 1203"/>
                <a:gd name="f108" fmla="val 2812"/>
                <a:gd name="f109" fmla="val 701"/>
                <a:gd name="f110" fmla="val 3080"/>
                <a:gd name="f111" fmla="val 713"/>
                <a:gd name="f112" fmla="val 3328"/>
                <a:gd name="f113" fmla="val 735"/>
                <a:gd name="f114" fmla="val 3564"/>
                <a:gd name="f115" fmla="val 766"/>
                <a:gd name="f116" fmla="val 3740"/>
                <a:gd name="f117" fmla="val 788"/>
                <a:gd name="f118" fmla="val 3902"/>
                <a:gd name="f119" fmla="val 829"/>
                <a:gd name="f120" fmla="val 4065"/>
                <a:gd name="f121" fmla="val 848"/>
                <a:gd name="f122" fmla="val 3646"/>
                <a:gd name="f123" fmla="val 330"/>
                <a:gd name="f124" fmla="val 3006"/>
                <a:gd name="f125" fmla="val 2288"/>
                <a:gd name="f126" fmla="val 1024"/>
                <a:gd name="f127" fmla="val 2796"/>
                <a:gd name="f128" fmla="val 165"/>
                <a:gd name="f129" fmla="val 3264"/>
                <a:gd name="f130" fmla="val 445"/>
                <a:gd name="f131" fmla="val 3644"/>
                <a:gd name="f132" fmla="val 542"/>
                <a:gd name="f133" fmla="val 3645"/>
                <a:gd name="f134" fmla="val 609"/>
                <a:gd name="f135" fmla="val 3623"/>
                <a:gd name="f136" fmla="val 616"/>
                <a:gd name="f137" fmla="val 3581"/>
                <a:gd name="f138" fmla="val 625"/>
                <a:gd name="f139" fmla="val 3538"/>
                <a:gd name="f140" fmla="val 618"/>
                <a:gd name="f141" fmla="val 3470"/>
                <a:gd name="f142" fmla="val 610"/>
                <a:gd name="f143" fmla="val 3402"/>
                <a:gd name="f144" fmla="val 564"/>
                <a:gd name="f145" fmla="val 2953"/>
                <a:gd name="f146" fmla="val 548"/>
                <a:gd name="f147" fmla="val 2468"/>
                <a:gd name="f148" fmla="val 565"/>
                <a:gd name="f149" fmla="val 1982"/>
                <a:gd name="f150" fmla="val 449"/>
                <a:gd name="f151" fmla="val 1987"/>
                <a:gd name="f152" fmla="val 345"/>
                <a:gd name="f153" fmla="val 1992"/>
                <a:gd name="f154" fmla="val 245"/>
                <a:gd name="f155" fmla="val 1998"/>
                <a:gd name="f156" fmla="val 249"/>
                <a:gd name="f157" fmla="val 1908"/>
                <a:gd name="f158" fmla="val 254"/>
                <a:gd name="f159" fmla="val 1823"/>
                <a:gd name="f160" fmla="val 261"/>
                <a:gd name="f161" fmla="val 1735"/>
                <a:gd name="f162" fmla="val 1725"/>
                <a:gd name="f163" fmla="val 465"/>
                <a:gd name="f164" fmla="val 1717"/>
                <a:gd name="f165" fmla="val 579"/>
                <a:gd name="f166" fmla="val 1707"/>
                <a:gd name="f167" fmla="val 584"/>
                <a:gd name="f168" fmla="val 1630"/>
                <a:gd name="f169" fmla="val 590"/>
                <a:gd name="f170" fmla="val 1555"/>
                <a:gd name="f171" fmla="val 596"/>
                <a:gd name="f172" fmla="val 1479"/>
                <a:gd name="f173" fmla="val 648"/>
                <a:gd name="f174" fmla="val 1016"/>
                <a:gd name="f175" fmla="val 1136"/>
                <a:gd name="f176" fmla="val 732"/>
                <a:gd name="f177" fmla="val 1542"/>
                <a:gd name="f178" fmla="val 623"/>
                <a:gd name="f179" fmla="val 1723"/>
                <a:gd name="f180" fmla="val 1833"/>
                <a:gd name="f181" fmla="val 1920"/>
                <a:gd name="f182" fmla="val 561"/>
                <a:gd name="f183" fmla="val 1951"/>
                <a:gd name="f184" fmla="val 560"/>
                <a:gd name="f185" fmla="val 1985"/>
                <a:gd name="f186" fmla="val 558"/>
                <a:gd name="f187" fmla="val 2018"/>
                <a:gd name="f188" fmla="val 2102"/>
                <a:gd name="f189" fmla="val 2188"/>
                <a:gd name="f190" fmla="val 566"/>
                <a:gd name="f191" fmla="val 2242"/>
                <a:gd name="f192" fmla="val 603"/>
                <a:gd name="f193" fmla="val 2330"/>
                <a:gd name="f194" fmla="val 669"/>
                <a:gd name="f195" fmla="val 2416"/>
                <a:gd name="f196" fmla="val 734"/>
                <a:gd name="f197" fmla="val 2508"/>
                <a:gd name="f198" fmla="val 807"/>
                <a:gd name="f199" fmla="val 2518"/>
                <a:gd name="f200" fmla="val 819"/>
                <a:gd name="f201" fmla="val 2528"/>
                <a:gd name="f202" fmla="val 839"/>
                <a:gd name="f203" fmla="val 2505"/>
                <a:gd name="f204" fmla="val 873"/>
                <a:gd name="f205" fmla="val 2463"/>
                <a:gd name="f206" fmla="val 922"/>
                <a:gd name="f207" fmla="val 2422"/>
                <a:gd name="f208" fmla="val 969"/>
                <a:gd name="f209" fmla="val 2379"/>
                <a:gd name="f210" fmla="val 1020"/>
                <a:gd name="f211" fmla="val 2354"/>
                <a:gd name="f212" fmla="val 1050"/>
                <a:gd name="f213" fmla="val 2313"/>
                <a:gd name="f214" fmla="val 1042"/>
                <a:gd name="f215" fmla="val 2278"/>
                <a:gd name="f216" fmla="val 1033"/>
                <a:gd name="f217" fmla="val 2206"/>
                <a:gd name="f218" fmla="val 2136"/>
                <a:gd name="f219" fmla="val 962"/>
                <a:gd name="f220" fmla="val 2065"/>
                <a:gd name="f221" fmla="val 927"/>
                <a:gd name="f222" fmla="val 1937"/>
                <a:gd name="f223" fmla="val 870"/>
                <a:gd name="f224" fmla="val 1804"/>
                <a:gd name="f225" fmla="val 812"/>
                <a:gd name="f226" fmla="val 1657"/>
                <a:gd name="f227" fmla="val 818"/>
                <a:gd name="f228" fmla="val 1565"/>
                <a:gd name="f229" fmla="val 825"/>
                <a:gd name="f230" fmla="val 1475"/>
                <a:gd name="f231" fmla="val 919"/>
                <a:gd name="f232" fmla="val 1466"/>
                <a:gd name="f233" fmla="val 1048"/>
                <a:gd name="f234" fmla="val 1453"/>
                <a:gd name="f235" fmla="val 1244"/>
                <a:gd name="f236" fmla="val 1445"/>
                <a:gd name="f237" fmla="val 1446"/>
                <a:gd name="f238" fmla="val 1438"/>
                <a:gd name="f239" fmla="val 1664"/>
                <a:gd name="f240" fmla="val 1694"/>
                <a:gd name="f241" fmla="val 1656"/>
                <a:gd name="f242" fmla="val 1949"/>
                <a:gd name="f243" fmla="val 1652"/>
                <a:gd name="f244" fmla="val 2218"/>
                <a:gd name="f245" fmla="val 1651"/>
                <a:gd name="f246" fmla="val 1712"/>
                <a:gd name="f247" fmla="val 1768"/>
                <a:gd name="f248" fmla="val 1831"/>
                <a:gd name="f249" fmla="val 2130"/>
                <a:gd name="f250" fmla="val 1870"/>
                <a:gd name="f251" fmla="val 2047"/>
                <a:gd name="f252" fmla="val 1910"/>
                <a:gd name="f253" fmla="val 1959"/>
                <a:gd name="f254" fmla="val 1950"/>
                <a:gd name="f255" fmla="val 1778"/>
                <a:gd name="f256" fmla="val 1952"/>
                <a:gd name="f257" fmla="val 1605"/>
                <a:gd name="f258" fmla="val 1954"/>
                <a:gd name="f259" fmla="val 1431"/>
                <a:gd name="f260" fmla="val 1957"/>
                <a:gd name="f261" fmla="val 1423"/>
                <a:gd name="f262" fmla="val 2475"/>
                <a:gd name="f263" fmla="val 1430"/>
                <a:gd name="f264" fmla="val 2992"/>
                <a:gd name="f265" fmla="val 1454"/>
                <a:gd name="f266" fmla="val 3469"/>
                <a:gd name="f267" fmla="val 1458"/>
                <a:gd name="f268" fmla="val 3541"/>
                <a:gd name="f269" fmla="val 1462"/>
                <a:gd name="f270" fmla="val 3614"/>
                <a:gd name="f271" fmla="val 1482"/>
                <a:gd name="f272" fmla="val 3663"/>
                <a:gd name="f273" fmla="val 1507"/>
                <a:gd name="f274" fmla="val 3725"/>
                <a:gd name="f275" fmla="val 1650"/>
                <a:gd name="f276" fmla="val 3772"/>
                <a:gd name="f277" fmla="val 1961"/>
                <a:gd name="f278" fmla="val 3789"/>
                <a:gd name="f279" fmla="val 1962"/>
                <a:gd name="f280" fmla="val 3844"/>
                <a:gd name="f281" fmla="val 1964"/>
                <a:gd name="f282" fmla="val 3895"/>
                <a:gd name="f283" fmla="val 1965"/>
                <a:gd name="f284" fmla="val 3947"/>
                <a:gd name="f285" fmla="val 1459"/>
                <a:gd name="f286" fmla="val 3932"/>
                <a:gd name="f287" fmla="val 973"/>
                <a:gd name="f288" fmla="val 3884"/>
                <a:gd name="f289" fmla="val 583"/>
                <a:gd name="f290" fmla="val 3814"/>
                <a:gd name="f291" fmla="val 1002"/>
                <a:gd name="f292" fmla="val 4282"/>
                <a:gd name="f293" fmla="val 1611"/>
                <a:gd name="f294" fmla="val 3552"/>
                <a:gd name="f295" fmla="val 1809"/>
                <a:gd name="f296" fmla="val 4428"/>
                <a:gd name="f297" fmla="val 1364"/>
                <a:gd name="f298" fmla="+- 0 0 -90"/>
                <a:gd name="f299" fmla="*/ f4 1 4576"/>
                <a:gd name="f300" fmla="*/ f5 1 4576"/>
                <a:gd name="f301" fmla="val f6"/>
                <a:gd name="f302" fmla="val f7"/>
                <a:gd name="f303" fmla="*/ f298 f0 1"/>
                <a:gd name="f304" fmla="+- f302 0 f301"/>
                <a:gd name="f305" fmla="*/ f303 1 f3"/>
                <a:gd name="f306" fmla="*/ f304 1 4576"/>
                <a:gd name="f307" fmla="*/ 4176 f304 1"/>
                <a:gd name="f308" fmla="*/ 996 f304 1"/>
                <a:gd name="f309" fmla="*/ 4106 f304 1"/>
                <a:gd name="f310" fmla="*/ 1355 f304 1"/>
                <a:gd name="f311" fmla="*/ 2907 f304 1"/>
                <a:gd name="f312" fmla="*/ 1262 f304 1"/>
                <a:gd name="f313" fmla="*/ 2797 f304 1"/>
                <a:gd name="f314" fmla="*/ 1612 f304 1"/>
                <a:gd name="f315" fmla="*/ 4141 f304 1"/>
                <a:gd name="f316" fmla="*/ 2094 f304 1"/>
                <a:gd name="f317" fmla="*/ 4386 f304 1"/>
                <a:gd name="f318" fmla="*/ 2839 f304 1"/>
                <a:gd name="f319" fmla="*/ 3944 f304 1"/>
                <a:gd name="f320" fmla="*/ 3672 f304 1"/>
                <a:gd name="f321" fmla="*/ 3173 f304 1"/>
                <a:gd name="f322" fmla="*/ 3966 f304 1"/>
                <a:gd name="f323" fmla="*/ 2263 f304 1"/>
                <a:gd name="f324" fmla="*/ 3848 f304 1"/>
                <a:gd name="f325" fmla="*/ 2082 f304 1"/>
                <a:gd name="f326" fmla="*/ 3429 f304 1"/>
                <a:gd name="f327" fmla="*/ 2101 f304 1"/>
                <a:gd name="f328" fmla="*/ 3327 f304 1"/>
                <a:gd name="f329" fmla="*/ 2301 f304 1"/>
                <a:gd name="f330" fmla="*/ 3133 f304 1"/>
                <a:gd name="f331" fmla="*/ 2390 f304 1"/>
                <a:gd name="f332" fmla="*/ 3119 f304 1"/>
                <a:gd name="f333" fmla="*/ 2659 f304 1"/>
                <a:gd name="f334" fmla="*/ 3526 f304 1"/>
                <a:gd name="f335" fmla="*/ 3240 f304 1"/>
                <a:gd name="f336" fmla="*/ 3784 f304 1"/>
                <a:gd name="f337" fmla="*/ 3753 f304 1"/>
                <a:gd name="f338" fmla="*/ 3318 f304 1"/>
                <a:gd name="f339" fmla="*/ 2217 f304 1"/>
                <a:gd name="f340" fmla="*/ 2488 f304 1"/>
                <a:gd name="f341" fmla="*/ 2812 f304 1"/>
                <a:gd name="f342" fmla="*/ 701 f304 1"/>
                <a:gd name="f343" fmla="*/ 3564 f304 1"/>
                <a:gd name="f344" fmla="*/ 766 f304 1"/>
                <a:gd name="f345" fmla="*/ 4065 f304 1"/>
                <a:gd name="f346" fmla="*/ 848 f304 1"/>
                <a:gd name="f347" fmla="*/ 2288 f304 1"/>
                <a:gd name="f348" fmla="*/ 0 f304 1"/>
                <a:gd name="f349" fmla="*/ 445 f304 1"/>
                <a:gd name="f350" fmla="*/ 3644 f304 1"/>
                <a:gd name="f351" fmla="*/ 616 f304 1"/>
                <a:gd name="f352" fmla="*/ 3581 f304 1"/>
                <a:gd name="f353" fmla="*/ 610 f304 1"/>
                <a:gd name="f354" fmla="*/ 3402 f304 1"/>
                <a:gd name="f355" fmla="*/ 565 f304 1"/>
                <a:gd name="f356" fmla="*/ 1982 f304 1"/>
                <a:gd name="f357" fmla="*/ 245 f304 1"/>
                <a:gd name="f358" fmla="*/ 1998 f304 1"/>
                <a:gd name="f359" fmla="*/ 261 f304 1"/>
                <a:gd name="f360" fmla="*/ 1735 f304 1"/>
                <a:gd name="f361" fmla="*/ 579 f304 1"/>
                <a:gd name="f362" fmla="*/ 1707 f304 1"/>
                <a:gd name="f363" fmla="*/ 596 f304 1"/>
                <a:gd name="f364" fmla="*/ 1479 f304 1"/>
                <a:gd name="f365" fmla="*/ 1542 f304 1"/>
                <a:gd name="f366" fmla="*/ 623 f304 1"/>
                <a:gd name="f367" fmla="*/ 1920 f304 1"/>
                <a:gd name="f368" fmla="*/ 561 f304 1"/>
                <a:gd name="f369" fmla="*/ 2018 f304 1"/>
                <a:gd name="f370" fmla="*/ 558 f304 1"/>
                <a:gd name="f371" fmla="*/ 2242 f304 1"/>
                <a:gd name="f372" fmla="*/ 603 f304 1"/>
                <a:gd name="f373" fmla="*/ 2508 f304 1"/>
                <a:gd name="f374" fmla="*/ 807 f304 1"/>
                <a:gd name="f375" fmla="*/ 2505 f304 1"/>
                <a:gd name="f376" fmla="*/ 873 f304 1"/>
                <a:gd name="f377" fmla="*/ 2379 f304 1"/>
                <a:gd name="f378" fmla="*/ 1020 f304 1"/>
                <a:gd name="f379" fmla="*/ 2278 f304 1"/>
                <a:gd name="f380" fmla="*/ 1033 f304 1"/>
                <a:gd name="f381" fmla="*/ 2065 f304 1"/>
                <a:gd name="f382" fmla="*/ 927 f304 1"/>
                <a:gd name="f383" fmla="*/ 1657 f304 1"/>
                <a:gd name="f384" fmla="*/ 818 f304 1"/>
                <a:gd name="f385" fmla="*/ 1466 f304 1"/>
                <a:gd name="f386" fmla="*/ 1048 f304 1"/>
                <a:gd name="f387" fmla="*/ 1438 f304 1"/>
                <a:gd name="f388" fmla="*/ 1664 f304 1"/>
                <a:gd name="f389" fmla="*/ 2218 f304 1"/>
                <a:gd name="f390" fmla="*/ 1651 f304 1"/>
                <a:gd name="f391" fmla="*/ 1831 f304 1"/>
                <a:gd name="f392" fmla="*/ 1959 f304 1"/>
                <a:gd name="f393" fmla="*/ 1950 f304 1"/>
                <a:gd name="f394" fmla="*/ 1431 f304 1"/>
                <a:gd name="f395" fmla="*/ 1957 f304 1"/>
                <a:gd name="f396" fmla="*/ 1454 f304 1"/>
                <a:gd name="f397" fmla="*/ 3469 f304 1"/>
                <a:gd name="f398" fmla="*/ 1482 f304 1"/>
                <a:gd name="f399" fmla="*/ 3663 f304 1"/>
                <a:gd name="f400" fmla="*/ 1961 f304 1"/>
                <a:gd name="f401" fmla="*/ 3789 f304 1"/>
                <a:gd name="f402" fmla="*/ 1965 f304 1"/>
                <a:gd name="f403" fmla="*/ 3947 f304 1"/>
                <a:gd name="f404" fmla="*/ 583 f304 1"/>
                <a:gd name="f405" fmla="*/ 3814 f304 1"/>
                <a:gd name="f406" fmla="*/ 4576 f304 1"/>
                <a:gd name="f407" fmla="+- f305 0 f1"/>
                <a:gd name="f408" fmla="*/ f307 1 4576"/>
                <a:gd name="f409" fmla="*/ f308 1 4576"/>
                <a:gd name="f410" fmla="*/ f309 1 4576"/>
                <a:gd name="f411" fmla="*/ f310 1 4576"/>
                <a:gd name="f412" fmla="*/ f311 1 4576"/>
                <a:gd name="f413" fmla="*/ f312 1 4576"/>
                <a:gd name="f414" fmla="*/ f313 1 4576"/>
                <a:gd name="f415" fmla="*/ f314 1 4576"/>
                <a:gd name="f416" fmla="*/ f315 1 4576"/>
                <a:gd name="f417" fmla="*/ f316 1 4576"/>
                <a:gd name="f418" fmla="*/ f317 1 4576"/>
                <a:gd name="f419" fmla="*/ f318 1 4576"/>
                <a:gd name="f420" fmla="*/ f319 1 4576"/>
                <a:gd name="f421" fmla="*/ f320 1 4576"/>
                <a:gd name="f422" fmla="*/ f321 1 4576"/>
                <a:gd name="f423" fmla="*/ f322 1 4576"/>
                <a:gd name="f424" fmla="*/ f323 1 4576"/>
                <a:gd name="f425" fmla="*/ f324 1 4576"/>
                <a:gd name="f426" fmla="*/ f325 1 4576"/>
                <a:gd name="f427" fmla="*/ f326 1 4576"/>
                <a:gd name="f428" fmla="*/ f327 1 4576"/>
                <a:gd name="f429" fmla="*/ f328 1 4576"/>
                <a:gd name="f430" fmla="*/ f329 1 4576"/>
                <a:gd name="f431" fmla="*/ f330 1 4576"/>
                <a:gd name="f432" fmla="*/ f331 1 4576"/>
                <a:gd name="f433" fmla="*/ f332 1 4576"/>
                <a:gd name="f434" fmla="*/ f333 1 4576"/>
                <a:gd name="f435" fmla="*/ f334 1 4576"/>
                <a:gd name="f436" fmla="*/ f335 1 4576"/>
                <a:gd name="f437" fmla="*/ f336 1 4576"/>
                <a:gd name="f438" fmla="*/ f337 1 4576"/>
                <a:gd name="f439" fmla="*/ f338 1 4576"/>
                <a:gd name="f440" fmla="*/ f339 1 4576"/>
                <a:gd name="f441" fmla="*/ f340 1 4576"/>
                <a:gd name="f442" fmla="*/ f341 1 4576"/>
                <a:gd name="f443" fmla="*/ f342 1 4576"/>
                <a:gd name="f444" fmla="*/ f343 1 4576"/>
                <a:gd name="f445" fmla="*/ f344 1 4576"/>
                <a:gd name="f446" fmla="*/ f345 1 4576"/>
                <a:gd name="f447" fmla="*/ f346 1 4576"/>
                <a:gd name="f448" fmla="*/ f347 1 4576"/>
                <a:gd name="f449" fmla="*/ f348 1 4576"/>
                <a:gd name="f450" fmla="*/ f349 1 4576"/>
                <a:gd name="f451" fmla="*/ f350 1 4576"/>
                <a:gd name="f452" fmla="*/ f351 1 4576"/>
                <a:gd name="f453" fmla="*/ f352 1 4576"/>
                <a:gd name="f454" fmla="*/ f353 1 4576"/>
                <a:gd name="f455" fmla="*/ f354 1 4576"/>
                <a:gd name="f456" fmla="*/ f355 1 4576"/>
                <a:gd name="f457" fmla="*/ f356 1 4576"/>
                <a:gd name="f458" fmla="*/ f357 1 4576"/>
                <a:gd name="f459" fmla="*/ f358 1 4576"/>
                <a:gd name="f460" fmla="*/ f359 1 4576"/>
                <a:gd name="f461" fmla="*/ f360 1 4576"/>
                <a:gd name="f462" fmla="*/ f361 1 4576"/>
                <a:gd name="f463" fmla="*/ f362 1 4576"/>
                <a:gd name="f464" fmla="*/ f363 1 4576"/>
                <a:gd name="f465" fmla="*/ f364 1 4576"/>
                <a:gd name="f466" fmla="*/ f365 1 4576"/>
                <a:gd name="f467" fmla="*/ f366 1 4576"/>
                <a:gd name="f468" fmla="*/ f367 1 4576"/>
                <a:gd name="f469" fmla="*/ f368 1 4576"/>
                <a:gd name="f470" fmla="*/ f369 1 4576"/>
                <a:gd name="f471" fmla="*/ f370 1 4576"/>
                <a:gd name="f472" fmla="*/ f371 1 4576"/>
                <a:gd name="f473" fmla="*/ f372 1 4576"/>
                <a:gd name="f474" fmla="*/ f373 1 4576"/>
                <a:gd name="f475" fmla="*/ f374 1 4576"/>
                <a:gd name="f476" fmla="*/ f375 1 4576"/>
                <a:gd name="f477" fmla="*/ f376 1 4576"/>
                <a:gd name="f478" fmla="*/ f377 1 4576"/>
                <a:gd name="f479" fmla="*/ f378 1 4576"/>
                <a:gd name="f480" fmla="*/ f379 1 4576"/>
                <a:gd name="f481" fmla="*/ f380 1 4576"/>
                <a:gd name="f482" fmla="*/ f381 1 4576"/>
                <a:gd name="f483" fmla="*/ f382 1 4576"/>
                <a:gd name="f484" fmla="*/ f383 1 4576"/>
                <a:gd name="f485" fmla="*/ f384 1 4576"/>
                <a:gd name="f486" fmla="*/ f385 1 4576"/>
                <a:gd name="f487" fmla="*/ f386 1 4576"/>
                <a:gd name="f488" fmla="*/ f387 1 4576"/>
                <a:gd name="f489" fmla="*/ f388 1 4576"/>
                <a:gd name="f490" fmla="*/ f389 1 4576"/>
                <a:gd name="f491" fmla="*/ f390 1 4576"/>
                <a:gd name="f492" fmla="*/ f391 1 4576"/>
                <a:gd name="f493" fmla="*/ f392 1 4576"/>
                <a:gd name="f494" fmla="*/ f393 1 4576"/>
                <a:gd name="f495" fmla="*/ f394 1 4576"/>
                <a:gd name="f496" fmla="*/ f395 1 4576"/>
                <a:gd name="f497" fmla="*/ f396 1 4576"/>
                <a:gd name="f498" fmla="*/ f397 1 4576"/>
                <a:gd name="f499" fmla="*/ f398 1 4576"/>
                <a:gd name="f500" fmla="*/ f399 1 4576"/>
                <a:gd name="f501" fmla="*/ f400 1 4576"/>
                <a:gd name="f502" fmla="*/ f401 1 4576"/>
                <a:gd name="f503" fmla="*/ f402 1 4576"/>
                <a:gd name="f504" fmla="*/ f403 1 4576"/>
                <a:gd name="f505" fmla="*/ f404 1 4576"/>
                <a:gd name="f506" fmla="*/ f405 1 4576"/>
                <a:gd name="f507" fmla="*/ f406 1 4576"/>
                <a:gd name="f508" fmla="*/ 0 1 f306"/>
                <a:gd name="f509" fmla="*/ f302 1 f306"/>
                <a:gd name="f510" fmla="*/ f408 1 f306"/>
                <a:gd name="f511" fmla="*/ f409 1 f306"/>
                <a:gd name="f512" fmla="*/ f410 1 f306"/>
                <a:gd name="f513" fmla="*/ f411 1 f306"/>
                <a:gd name="f514" fmla="*/ f412 1 f306"/>
                <a:gd name="f515" fmla="*/ f413 1 f306"/>
                <a:gd name="f516" fmla="*/ f414 1 f306"/>
                <a:gd name="f517" fmla="*/ f415 1 f306"/>
                <a:gd name="f518" fmla="*/ f416 1 f306"/>
                <a:gd name="f519" fmla="*/ f417 1 f306"/>
                <a:gd name="f520" fmla="*/ f418 1 f306"/>
                <a:gd name="f521" fmla="*/ f419 1 f306"/>
                <a:gd name="f522" fmla="*/ f420 1 f306"/>
                <a:gd name="f523" fmla="*/ f421 1 f306"/>
                <a:gd name="f524" fmla="*/ f422 1 f306"/>
                <a:gd name="f525" fmla="*/ f423 1 f306"/>
                <a:gd name="f526" fmla="*/ f424 1 f306"/>
                <a:gd name="f527" fmla="*/ f425 1 f306"/>
                <a:gd name="f528" fmla="*/ f426 1 f306"/>
                <a:gd name="f529" fmla="*/ f427 1 f306"/>
                <a:gd name="f530" fmla="*/ f428 1 f306"/>
                <a:gd name="f531" fmla="*/ f429 1 f306"/>
                <a:gd name="f532" fmla="*/ f430 1 f306"/>
                <a:gd name="f533" fmla="*/ f431 1 f306"/>
                <a:gd name="f534" fmla="*/ f432 1 f306"/>
                <a:gd name="f535" fmla="*/ f433 1 f306"/>
                <a:gd name="f536" fmla="*/ f434 1 f306"/>
                <a:gd name="f537" fmla="*/ f435 1 f306"/>
                <a:gd name="f538" fmla="*/ f436 1 f306"/>
                <a:gd name="f539" fmla="*/ f437 1 f306"/>
                <a:gd name="f540" fmla="*/ f438 1 f306"/>
                <a:gd name="f541" fmla="*/ f439 1 f306"/>
                <a:gd name="f542" fmla="*/ f440 1 f306"/>
                <a:gd name="f543" fmla="*/ f441 1 f306"/>
                <a:gd name="f544" fmla="*/ f442 1 f306"/>
                <a:gd name="f545" fmla="*/ f443 1 f306"/>
                <a:gd name="f546" fmla="*/ f444 1 f306"/>
                <a:gd name="f547" fmla="*/ f445 1 f306"/>
                <a:gd name="f548" fmla="*/ f446 1 f306"/>
                <a:gd name="f549" fmla="*/ f447 1 f306"/>
                <a:gd name="f550" fmla="*/ f448 1 f306"/>
                <a:gd name="f551" fmla="*/ f449 1 f306"/>
                <a:gd name="f552" fmla="*/ f450 1 f306"/>
                <a:gd name="f553" fmla="*/ f451 1 f306"/>
                <a:gd name="f554" fmla="*/ f452 1 f306"/>
                <a:gd name="f555" fmla="*/ f453 1 f306"/>
                <a:gd name="f556" fmla="*/ f454 1 f306"/>
                <a:gd name="f557" fmla="*/ f455 1 f306"/>
                <a:gd name="f558" fmla="*/ f456 1 f306"/>
                <a:gd name="f559" fmla="*/ f457 1 f306"/>
                <a:gd name="f560" fmla="*/ f458 1 f306"/>
                <a:gd name="f561" fmla="*/ f459 1 f306"/>
                <a:gd name="f562" fmla="*/ f460 1 f306"/>
                <a:gd name="f563" fmla="*/ f461 1 f306"/>
                <a:gd name="f564" fmla="*/ f462 1 f306"/>
                <a:gd name="f565" fmla="*/ f463 1 f306"/>
                <a:gd name="f566" fmla="*/ f464 1 f306"/>
                <a:gd name="f567" fmla="*/ f465 1 f306"/>
                <a:gd name="f568" fmla="*/ f466 1 f306"/>
                <a:gd name="f569" fmla="*/ f467 1 f306"/>
                <a:gd name="f570" fmla="*/ f468 1 f306"/>
                <a:gd name="f571" fmla="*/ f469 1 f306"/>
                <a:gd name="f572" fmla="*/ f470 1 f306"/>
                <a:gd name="f573" fmla="*/ f471 1 f306"/>
                <a:gd name="f574" fmla="*/ f472 1 f306"/>
                <a:gd name="f575" fmla="*/ f473 1 f306"/>
                <a:gd name="f576" fmla="*/ f474 1 f306"/>
                <a:gd name="f577" fmla="*/ f475 1 f306"/>
                <a:gd name="f578" fmla="*/ f476 1 f306"/>
                <a:gd name="f579" fmla="*/ f477 1 f306"/>
                <a:gd name="f580" fmla="*/ f478 1 f306"/>
                <a:gd name="f581" fmla="*/ f479 1 f306"/>
                <a:gd name="f582" fmla="*/ f480 1 f306"/>
                <a:gd name="f583" fmla="*/ f481 1 f306"/>
                <a:gd name="f584" fmla="*/ f482 1 f306"/>
                <a:gd name="f585" fmla="*/ f483 1 f306"/>
                <a:gd name="f586" fmla="*/ f484 1 f306"/>
                <a:gd name="f587" fmla="*/ f485 1 f306"/>
                <a:gd name="f588" fmla="*/ f486 1 f306"/>
                <a:gd name="f589" fmla="*/ f487 1 f306"/>
                <a:gd name="f590" fmla="*/ f488 1 f306"/>
                <a:gd name="f591" fmla="*/ f489 1 f306"/>
                <a:gd name="f592" fmla="*/ f490 1 f306"/>
                <a:gd name="f593" fmla="*/ f491 1 f306"/>
                <a:gd name="f594" fmla="*/ f492 1 f306"/>
                <a:gd name="f595" fmla="*/ f493 1 f306"/>
                <a:gd name="f596" fmla="*/ f494 1 f306"/>
                <a:gd name="f597" fmla="*/ f495 1 f306"/>
                <a:gd name="f598" fmla="*/ f496 1 f306"/>
                <a:gd name="f599" fmla="*/ f497 1 f306"/>
                <a:gd name="f600" fmla="*/ f498 1 f306"/>
                <a:gd name="f601" fmla="*/ f499 1 f306"/>
                <a:gd name="f602" fmla="*/ f500 1 f306"/>
                <a:gd name="f603" fmla="*/ f501 1 f306"/>
                <a:gd name="f604" fmla="*/ f502 1 f306"/>
                <a:gd name="f605" fmla="*/ f503 1 f306"/>
                <a:gd name="f606" fmla="*/ f504 1 f306"/>
                <a:gd name="f607" fmla="*/ f505 1 f306"/>
                <a:gd name="f608" fmla="*/ f506 1 f306"/>
                <a:gd name="f609" fmla="*/ f507 1 f306"/>
                <a:gd name="f610" fmla="*/ f508 f299 1"/>
                <a:gd name="f611" fmla="*/ f509 f299 1"/>
                <a:gd name="f612" fmla="*/ f509 f300 1"/>
                <a:gd name="f613" fmla="*/ f508 f300 1"/>
                <a:gd name="f614" fmla="*/ f510 f299 1"/>
                <a:gd name="f615" fmla="*/ f511 f300 1"/>
                <a:gd name="f616" fmla="*/ f512 f299 1"/>
                <a:gd name="f617" fmla="*/ f513 f300 1"/>
                <a:gd name="f618" fmla="*/ f514 f299 1"/>
                <a:gd name="f619" fmla="*/ f515 f300 1"/>
                <a:gd name="f620" fmla="*/ f516 f299 1"/>
                <a:gd name="f621" fmla="*/ f517 f300 1"/>
                <a:gd name="f622" fmla="*/ f518 f299 1"/>
                <a:gd name="f623" fmla="*/ f519 f300 1"/>
                <a:gd name="f624" fmla="*/ f520 f299 1"/>
                <a:gd name="f625" fmla="*/ f521 f300 1"/>
                <a:gd name="f626" fmla="*/ f522 f299 1"/>
                <a:gd name="f627" fmla="*/ f523 f300 1"/>
                <a:gd name="f628" fmla="*/ f524 f299 1"/>
                <a:gd name="f629" fmla="*/ f525 f300 1"/>
                <a:gd name="f630" fmla="*/ f526 f299 1"/>
                <a:gd name="f631" fmla="*/ f527 f300 1"/>
                <a:gd name="f632" fmla="*/ f528 f299 1"/>
                <a:gd name="f633" fmla="*/ f529 f300 1"/>
                <a:gd name="f634" fmla="*/ f530 f299 1"/>
                <a:gd name="f635" fmla="*/ f531 f300 1"/>
                <a:gd name="f636" fmla="*/ f532 f299 1"/>
                <a:gd name="f637" fmla="*/ f533 f300 1"/>
                <a:gd name="f638" fmla="*/ f534 f299 1"/>
                <a:gd name="f639" fmla="*/ f535 f300 1"/>
                <a:gd name="f640" fmla="*/ f536 f299 1"/>
                <a:gd name="f641" fmla="*/ f537 f300 1"/>
                <a:gd name="f642" fmla="*/ f538 f299 1"/>
                <a:gd name="f643" fmla="*/ f539 f300 1"/>
                <a:gd name="f644" fmla="*/ f540 f299 1"/>
                <a:gd name="f645" fmla="*/ f541 f300 1"/>
                <a:gd name="f646" fmla="*/ f542 f299 1"/>
                <a:gd name="f647" fmla="*/ f543 f300 1"/>
                <a:gd name="f648" fmla="*/ f544 f299 1"/>
                <a:gd name="f649" fmla="*/ f545 f300 1"/>
                <a:gd name="f650" fmla="*/ f546 f299 1"/>
                <a:gd name="f651" fmla="*/ f547 f300 1"/>
                <a:gd name="f652" fmla="*/ f548 f299 1"/>
                <a:gd name="f653" fmla="*/ f549 f300 1"/>
                <a:gd name="f654" fmla="*/ f550 f299 1"/>
                <a:gd name="f655" fmla="*/ f551 f300 1"/>
                <a:gd name="f656" fmla="*/ f551 f299 1"/>
                <a:gd name="f657" fmla="*/ f550 f300 1"/>
                <a:gd name="f658" fmla="*/ f552 f299 1"/>
                <a:gd name="f659" fmla="*/ f553 f300 1"/>
                <a:gd name="f660" fmla="*/ f554 f299 1"/>
                <a:gd name="f661" fmla="*/ f555 f300 1"/>
                <a:gd name="f662" fmla="*/ f556 f299 1"/>
                <a:gd name="f663" fmla="*/ f557 f300 1"/>
                <a:gd name="f664" fmla="*/ f558 f299 1"/>
                <a:gd name="f665" fmla="*/ f559 f300 1"/>
                <a:gd name="f666" fmla="*/ f560 f299 1"/>
                <a:gd name="f667" fmla="*/ f561 f300 1"/>
                <a:gd name="f668" fmla="*/ f562 f299 1"/>
                <a:gd name="f669" fmla="*/ f563 f300 1"/>
                <a:gd name="f670" fmla="*/ f564 f299 1"/>
                <a:gd name="f671" fmla="*/ f565 f300 1"/>
                <a:gd name="f672" fmla="*/ f566 f299 1"/>
                <a:gd name="f673" fmla="*/ f567 f300 1"/>
                <a:gd name="f674" fmla="*/ f568 f299 1"/>
                <a:gd name="f675" fmla="*/ f569 f300 1"/>
                <a:gd name="f676" fmla="*/ f570 f299 1"/>
                <a:gd name="f677" fmla="*/ f571 f300 1"/>
                <a:gd name="f678" fmla="*/ f572 f299 1"/>
                <a:gd name="f679" fmla="*/ f573 f300 1"/>
                <a:gd name="f680" fmla="*/ f574 f299 1"/>
                <a:gd name="f681" fmla="*/ f575 f300 1"/>
                <a:gd name="f682" fmla="*/ f576 f299 1"/>
                <a:gd name="f683" fmla="*/ f577 f300 1"/>
                <a:gd name="f684" fmla="*/ f578 f299 1"/>
                <a:gd name="f685" fmla="*/ f579 f300 1"/>
                <a:gd name="f686" fmla="*/ f580 f299 1"/>
                <a:gd name="f687" fmla="*/ f581 f300 1"/>
                <a:gd name="f688" fmla="*/ f582 f299 1"/>
                <a:gd name="f689" fmla="*/ f583 f300 1"/>
                <a:gd name="f690" fmla="*/ f584 f299 1"/>
                <a:gd name="f691" fmla="*/ f585 f300 1"/>
                <a:gd name="f692" fmla="*/ f586 f299 1"/>
                <a:gd name="f693" fmla="*/ f587 f300 1"/>
                <a:gd name="f694" fmla="*/ f588 f299 1"/>
                <a:gd name="f695" fmla="*/ f589 f300 1"/>
                <a:gd name="f696" fmla="*/ f590 f299 1"/>
                <a:gd name="f697" fmla="*/ f591 f300 1"/>
                <a:gd name="f698" fmla="*/ f592 f299 1"/>
                <a:gd name="f699" fmla="*/ f593 f300 1"/>
                <a:gd name="f700" fmla="*/ f594 f300 1"/>
                <a:gd name="f701" fmla="*/ f595 f299 1"/>
                <a:gd name="f702" fmla="*/ f596 f300 1"/>
                <a:gd name="f703" fmla="*/ f597 f299 1"/>
                <a:gd name="f704" fmla="*/ f598 f300 1"/>
                <a:gd name="f705" fmla="*/ f599 f299 1"/>
                <a:gd name="f706" fmla="*/ f600 f300 1"/>
                <a:gd name="f707" fmla="*/ f601 f299 1"/>
                <a:gd name="f708" fmla="*/ f602 f300 1"/>
                <a:gd name="f709" fmla="*/ f603 f299 1"/>
                <a:gd name="f710" fmla="*/ f604 f300 1"/>
                <a:gd name="f711" fmla="*/ f605 f299 1"/>
                <a:gd name="f712" fmla="*/ f606 f300 1"/>
                <a:gd name="f713" fmla="*/ f607 f299 1"/>
                <a:gd name="f714" fmla="*/ f608 f300 1"/>
                <a:gd name="f715" fmla="*/ f609 f300 1"/>
                <a:gd name="f716" fmla="*/ f609 f29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7">
                  <a:pos x="f614" y="f615"/>
                </a:cxn>
                <a:cxn ang="f407">
                  <a:pos x="f616" y="f617"/>
                </a:cxn>
                <a:cxn ang="f407">
                  <a:pos x="f618" y="f619"/>
                </a:cxn>
                <a:cxn ang="f407">
                  <a:pos x="f620" y="f621"/>
                </a:cxn>
                <a:cxn ang="f407">
                  <a:pos x="f622" y="f623"/>
                </a:cxn>
                <a:cxn ang="f407">
                  <a:pos x="f624" y="f625"/>
                </a:cxn>
                <a:cxn ang="f407">
                  <a:pos x="f626" y="f627"/>
                </a:cxn>
                <a:cxn ang="f407">
                  <a:pos x="f628" y="f629"/>
                </a:cxn>
                <a:cxn ang="f407">
                  <a:pos x="f630" y="f631"/>
                </a:cxn>
                <a:cxn ang="f407">
                  <a:pos x="f632" y="f633"/>
                </a:cxn>
                <a:cxn ang="f407">
                  <a:pos x="f634" y="f635"/>
                </a:cxn>
                <a:cxn ang="f407">
                  <a:pos x="f636" y="f637"/>
                </a:cxn>
                <a:cxn ang="f407">
                  <a:pos x="f638" y="f639"/>
                </a:cxn>
                <a:cxn ang="f407">
                  <a:pos x="f640" y="f641"/>
                </a:cxn>
                <a:cxn ang="f407">
                  <a:pos x="f642" y="f643"/>
                </a:cxn>
                <a:cxn ang="f407">
                  <a:pos x="f644" y="f645"/>
                </a:cxn>
                <a:cxn ang="f407">
                  <a:pos x="f646" y="f647"/>
                </a:cxn>
                <a:cxn ang="f407">
                  <a:pos x="f648" y="f649"/>
                </a:cxn>
                <a:cxn ang="f407">
                  <a:pos x="f650" y="f651"/>
                </a:cxn>
                <a:cxn ang="f407">
                  <a:pos x="f652" y="f653"/>
                </a:cxn>
                <a:cxn ang="f407">
                  <a:pos x="f654" y="f655"/>
                </a:cxn>
                <a:cxn ang="f407">
                  <a:pos x="f656" y="f657"/>
                </a:cxn>
                <a:cxn ang="f407">
                  <a:pos x="f658" y="f659"/>
                </a:cxn>
                <a:cxn ang="f407">
                  <a:pos x="f660" y="f661"/>
                </a:cxn>
                <a:cxn ang="f407">
                  <a:pos x="f662" y="f663"/>
                </a:cxn>
                <a:cxn ang="f407">
                  <a:pos x="f664" y="f665"/>
                </a:cxn>
                <a:cxn ang="f407">
                  <a:pos x="f666" y="f667"/>
                </a:cxn>
                <a:cxn ang="f407">
                  <a:pos x="f668" y="f669"/>
                </a:cxn>
                <a:cxn ang="f407">
                  <a:pos x="f670" y="f671"/>
                </a:cxn>
                <a:cxn ang="f407">
                  <a:pos x="f672" y="f673"/>
                </a:cxn>
                <a:cxn ang="f407">
                  <a:pos x="f674" y="f675"/>
                </a:cxn>
                <a:cxn ang="f407">
                  <a:pos x="f676" y="f677"/>
                </a:cxn>
                <a:cxn ang="f407">
                  <a:pos x="f678" y="f679"/>
                </a:cxn>
                <a:cxn ang="f407">
                  <a:pos x="f680" y="f681"/>
                </a:cxn>
                <a:cxn ang="f407">
                  <a:pos x="f682" y="f683"/>
                </a:cxn>
                <a:cxn ang="f407">
                  <a:pos x="f684" y="f685"/>
                </a:cxn>
                <a:cxn ang="f407">
                  <a:pos x="f686" y="f687"/>
                </a:cxn>
                <a:cxn ang="f407">
                  <a:pos x="f688" y="f689"/>
                </a:cxn>
                <a:cxn ang="f407">
                  <a:pos x="f690" y="f691"/>
                </a:cxn>
                <a:cxn ang="f407">
                  <a:pos x="f692" y="f693"/>
                </a:cxn>
                <a:cxn ang="f407">
                  <a:pos x="f694" y="f695"/>
                </a:cxn>
                <a:cxn ang="f407">
                  <a:pos x="f696" y="f697"/>
                </a:cxn>
                <a:cxn ang="f407">
                  <a:pos x="f698" y="f699"/>
                </a:cxn>
                <a:cxn ang="f407">
                  <a:pos x="f698" y="f700"/>
                </a:cxn>
                <a:cxn ang="f407">
                  <a:pos x="f701" y="f702"/>
                </a:cxn>
                <a:cxn ang="f407">
                  <a:pos x="f703" y="f704"/>
                </a:cxn>
                <a:cxn ang="f407">
                  <a:pos x="f705" y="f706"/>
                </a:cxn>
                <a:cxn ang="f407">
                  <a:pos x="f707" y="f708"/>
                </a:cxn>
                <a:cxn ang="f407">
                  <a:pos x="f709" y="f710"/>
                </a:cxn>
                <a:cxn ang="f407">
                  <a:pos x="f711" y="f712"/>
                </a:cxn>
                <a:cxn ang="f407">
                  <a:pos x="f713" y="f714"/>
                </a:cxn>
                <a:cxn ang="f407">
                  <a:pos x="f654" y="f715"/>
                </a:cxn>
                <a:cxn ang="f407">
                  <a:pos x="f716" y="f657"/>
                </a:cxn>
                <a:cxn ang="f407">
                  <a:pos x="f614" y="f615"/>
                </a:cxn>
              </a:cxnLst>
              <a:rect l="f610" t="f613" r="f611" b="f612"/>
              <a:pathLst>
                <a:path w="4576" h="4576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7"/>
                  </a:cubicBezTo>
                  <a:cubicBezTo>
                    <a:pt x="f58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5"/>
                  </a:cubicBezTo>
                  <a:cubicBezTo>
                    <a:pt x="f35" y="f76"/>
                    <a:pt x="f77" y="f78"/>
                    <a:pt x="f79" y="f80"/>
                  </a:cubicBezTo>
                  <a:cubicBezTo>
                    <a:pt x="f81" y="f7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cubicBezTo>
                    <a:pt x="f92" y="f93"/>
                    <a:pt x="f94" y="f95"/>
                    <a:pt x="f96" y="f97"/>
                  </a:cubicBezTo>
                  <a:cubicBezTo>
                    <a:pt x="f98" y="f99"/>
                    <a:pt x="f100" y="f101"/>
                    <a:pt x="f102" y="f103"/>
                  </a:cubicBezTo>
                  <a:cubicBezTo>
                    <a:pt x="f104" y="f105"/>
                    <a:pt x="f106" y="f107"/>
                    <a:pt x="f108" y="f109"/>
                  </a:cubicBezTo>
                  <a:cubicBezTo>
                    <a:pt x="f110" y="f111"/>
                    <a:pt x="f112" y="f113"/>
                    <a:pt x="f114" y="f115"/>
                  </a:cubicBezTo>
                  <a:cubicBezTo>
                    <a:pt x="f116" y="f117"/>
                    <a:pt x="f118" y="f119"/>
                    <a:pt x="f120" y="f121"/>
                  </a:cubicBezTo>
                  <a:cubicBezTo>
                    <a:pt x="f122" y="f123"/>
                    <a:pt x="f124" y="f6"/>
                    <a:pt x="f125" y="f6"/>
                  </a:cubicBezTo>
                  <a:cubicBezTo>
                    <a:pt x="f126" y="f6"/>
                    <a:pt x="f6" y="f126"/>
                    <a:pt x="f6" y="f125"/>
                  </a:cubicBezTo>
                  <a:cubicBezTo>
                    <a:pt x="f6" y="f127"/>
                    <a:pt x="f128" y="f129"/>
                    <a:pt x="f130" y="f131"/>
                  </a:cubicBezTo>
                  <a:cubicBezTo>
                    <a:pt x="f132" y="f133"/>
                    <a:pt x="f134" y="f135"/>
                    <a:pt x="f136" y="f137"/>
                  </a:cubicBez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8" y="f149"/>
                  </a:cubicBezTo>
                  <a:cubicBezTo>
                    <a:pt x="f150" y="f151"/>
                    <a:pt x="f152" y="f153"/>
                    <a:pt x="f154" y="f155"/>
                  </a:cubicBezTo>
                  <a:cubicBezTo>
                    <a:pt x="f156" y="f157"/>
                    <a:pt x="f158" y="f159"/>
                    <a:pt x="f160" y="f161"/>
                  </a:cubicBezTo>
                  <a:cubicBezTo>
                    <a:pt x="f2" y="f162"/>
                    <a:pt x="f163" y="f164"/>
                    <a:pt x="f165" y="f166"/>
                  </a:cubicBezTo>
                  <a:cubicBezTo>
                    <a:pt x="f167" y="f168"/>
                    <a:pt x="f169" y="f170"/>
                    <a:pt x="f171" y="f172"/>
                  </a:cubicBezTo>
                  <a:cubicBezTo>
                    <a:pt x="f173" y="f174"/>
                    <a:pt x="f175" y="f176"/>
                    <a:pt x="f177" y="f178"/>
                  </a:cubicBezTo>
                  <a:cubicBezTo>
                    <a:pt x="f179" y="f165"/>
                    <a:pt x="f180" y="f148"/>
                    <a:pt x="f181" y="f182"/>
                  </a:cubicBezTo>
                  <a:cubicBezTo>
                    <a:pt x="f183" y="f184"/>
                    <a:pt x="f185" y="f186"/>
                    <a:pt x="f187" y="f186"/>
                  </a:cubicBezTo>
                  <a:cubicBezTo>
                    <a:pt x="f188" y="f186"/>
                    <a:pt x="f189" y="f190"/>
                    <a:pt x="f191" y="f192"/>
                  </a:cubicBezTo>
                  <a:cubicBezTo>
                    <a:pt x="f193" y="f194"/>
                    <a:pt x="f195" y="f196"/>
                    <a:pt x="f197" y="f198"/>
                  </a:cubicBezTo>
                  <a:cubicBezTo>
                    <a:pt x="f199" y="f200"/>
                    <a:pt x="f201" y="f202"/>
                    <a:pt x="f203" y="f204"/>
                  </a:cubicBezTo>
                  <a:cubicBezTo>
                    <a:pt x="f205" y="f206"/>
                    <a:pt x="f207" y="f208"/>
                    <a:pt x="f209" y="f210"/>
                  </a:cubicBezTo>
                  <a:cubicBezTo>
                    <a:pt x="f211" y="f212"/>
                    <a:pt x="f213" y="f214"/>
                    <a:pt x="f215" y="f216"/>
                  </a:cubicBezTo>
                  <a:cubicBezTo>
                    <a:pt x="f217" y="f9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8" y="f229"/>
                    <a:pt x="f230" y="f231"/>
                    <a:pt x="f232" y="f233"/>
                  </a:cubicBezTo>
                  <a:cubicBezTo>
                    <a:pt x="f234" y="f235"/>
                    <a:pt x="f236" y="f237"/>
                    <a:pt x="f238" y="f239"/>
                  </a:cubicBezTo>
                  <a:cubicBezTo>
                    <a:pt x="f240" y="f241"/>
                    <a:pt x="f242" y="f243"/>
                    <a:pt x="f244" y="f245"/>
                  </a:cubicBezTo>
                  <a:cubicBezTo>
                    <a:pt x="f244" y="f246"/>
                    <a:pt x="f244" y="f247"/>
                    <a:pt x="f244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cubicBezTo>
                    <a:pt x="f261" y="f262"/>
                    <a:pt x="f263" y="f264"/>
                    <a:pt x="f265" y="f266"/>
                  </a:cubicBezTo>
                  <a:cubicBezTo>
                    <a:pt x="f267" y="f268"/>
                    <a:pt x="f269" y="f270"/>
                    <a:pt x="f271" y="f272"/>
                  </a:cubicBezTo>
                  <a:cubicBezTo>
                    <a:pt x="f273" y="f274"/>
                    <a:pt x="f275" y="f276"/>
                    <a:pt x="f277" y="f278"/>
                  </a:cubicBezTo>
                  <a:cubicBezTo>
                    <a:pt x="f279" y="f280"/>
                    <a:pt x="f281" y="f282"/>
                    <a:pt x="f283" y="f284"/>
                  </a:cubicBezTo>
                  <a:cubicBezTo>
                    <a:pt x="f285" y="f286"/>
                    <a:pt x="f287" y="f288"/>
                    <a:pt x="f289" y="f290"/>
                  </a:cubicBezTo>
                  <a:cubicBezTo>
                    <a:pt x="f291" y="f292"/>
                    <a:pt x="f293" y="f7"/>
                    <a:pt x="f125" y="f7"/>
                  </a:cubicBezTo>
                  <a:cubicBezTo>
                    <a:pt x="f294" y="f7"/>
                    <a:pt x="f7" y="f294"/>
                    <a:pt x="f7" y="f125"/>
                  </a:cubicBezTo>
                  <a:cubicBezTo>
                    <a:pt x="f7" y="f295"/>
                    <a:pt x="f296" y="f297"/>
                    <a:pt x="f8" y="f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373737"/>
                </a:solidFill>
                <a:uFillTx/>
                <a:latin typeface="Arial Narrow"/>
              </a:endParaRPr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60AA2CD8-FABD-9BD7-8CAA-A3DDA636AC5D}"/>
                </a:ext>
              </a:extLst>
            </p:cNvPr>
            <p:cNvSpPr/>
            <p:nvPr/>
          </p:nvSpPr>
          <p:spPr>
            <a:xfrm>
              <a:off x="11520964" y="6635471"/>
              <a:ext cx="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+- 0 0 -90"/>
                <a:gd name="f7" fmla="*/ f3 1 0"/>
                <a:gd name="f8" fmla="*/ f4 1 0"/>
                <a:gd name="f9" fmla="val f5"/>
                <a:gd name="f10" fmla="*/ f6 f0 1"/>
                <a:gd name="f11" fmla="+- f9 0 f9"/>
                <a:gd name="f12" fmla="*/ f10 1 f2"/>
                <a:gd name="f13" fmla="*/ f11 1 0"/>
                <a:gd name="f14" fmla="+- f12 0 f1"/>
                <a:gd name="f15" fmla="*/ 0 1 f13"/>
                <a:gd name="f16" fmla="*/ 1 1 f13"/>
                <a:gd name="f17" fmla="*/ f15 f7 1"/>
                <a:gd name="f18" fmla="*/ f16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4">
                  <a:pos x="f17" y="f20"/>
                </a:cxn>
                <a:cxn ang="f14">
                  <a:pos x="f17" y="f20"/>
                </a:cxn>
                <a:cxn ang="f14">
                  <a:pos x="f17" y="f20"/>
                </a:cxn>
                <a:cxn ang="f14">
                  <a:pos x="f17" y="f20"/>
                </a:cxn>
              </a:cxnLst>
              <a:rect l="f17" t="f20" r="f18" b="f19"/>
              <a:pathLst>
                <a:path>
                  <a:moveTo>
                    <a:pt x="f5" y="f5"/>
                  </a:moveTo>
                  <a:cubicBezTo>
                    <a:pt x="f5" y="f5"/>
                    <a:pt x="f5" y="f5"/>
                    <a:pt x="f5" y="f5"/>
                  </a:cubicBezTo>
                  <a:cubicBezTo>
                    <a:pt x="f5" y="f5"/>
                    <a:pt x="f5" y="f5"/>
                    <a:pt x="f5" y="f5"/>
                  </a:cubicBezTo>
                  <a:cubicBezTo>
                    <a:pt x="f5" y="f5"/>
                    <a:pt x="f5" y="f5"/>
                    <a:pt x="f5" y="f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373737"/>
                </a:solidFill>
                <a:uFillTx/>
                <a:latin typeface="Arial Narrow"/>
              </a:endParaRPr>
            </a:p>
          </p:txBody>
        </p:sp>
      </p:grpSp>
      <p:sp>
        <p:nvSpPr>
          <p:cNvPr id="10" name="TextBox 2">
            <a:extLst>
              <a:ext uri="{FF2B5EF4-FFF2-40B4-BE49-F238E27FC236}">
                <a16:creationId xmlns:a16="http://schemas.microsoft.com/office/drawing/2014/main" id="{9BC6D76E-CBCD-8A38-8821-4732290653AC}"/>
              </a:ext>
            </a:extLst>
          </p:cNvPr>
          <p:cNvSpPr txBox="1"/>
          <p:nvPr/>
        </p:nvSpPr>
        <p:spPr>
          <a:xfrm>
            <a:off x="681346" y="6501329"/>
            <a:ext cx="730020" cy="981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4" indent="0" algn="l" defTabSz="914400" rtl="0" fontAlgn="auto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750" b="0" i="0" u="none" strike="noStrike" kern="1200" cap="all" spc="10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©</a:t>
            </a:r>
            <a:r>
              <a:rPr lang="en-US" sz="750" b="0" i="0" u="none" strike="noStrike" kern="1200" cap="all" spc="2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2024 F5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17B231E3-072E-231E-E8D3-51B1A0D91B15}"/>
              </a:ext>
            </a:extLst>
          </p:cNvPr>
          <p:cNvSpPr txBox="1"/>
          <p:nvPr/>
        </p:nvSpPr>
        <p:spPr>
          <a:xfrm>
            <a:off x="6803" y="6501329"/>
            <a:ext cx="567394" cy="981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4" indent="0" algn="r" defTabSz="914400" rtl="0" fontAlgn="auto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rgbClr val="F29A36"/>
              </a:buClr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1809826-A5C3-4F59-AC31-A053FE912F9E}" type="slidenum">
              <a:t>‹#›</a:t>
            </a:fld>
            <a:endParaRPr lang="en-US" sz="750" b="1" i="0" u="none" strike="noStrike" kern="1200" cap="all" spc="5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36870B29-88AC-1419-DBDE-2B677F65776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4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F18BD1D-2DDD-8B92-56EA-1F6C13BDA3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5952" y="3762097"/>
            <a:ext cx="7453996" cy="2561627"/>
          </a:xfrm>
        </p:spPr>
        <p:txBody>
          <a:bodyPr>
            <a:normAutofit/>
          </a:bodyPr>
          <a:lstStyle>
            <a:lvl1pPr>
              <a:defRPr sz="1800" spc="0">
                <a:solidFill>
                  <a:srgbClr val="FEFEFE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AFEAC673-75FB-11D9-ED4B-77E568A86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9448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3">
            <a:extLst>
              <a:ext uri="{FF2B5EF4-FFF2-40B4-BE49-F238E27FC236}">
                <a16:creationId xmlns:a16="http://schemas.microsoft.com/office/drawing/2014/main" id="{B8410A58-B70B-2E98-02E2-3F2D99C2F0F3}"/>
              </a:ext>
            </a:extLst>
          </p:cNvPr>
          <p:cNvSpPr txBox="1"/>
          <p:nvPr/>
        </p:nvSpPr>
        <p:spPr>
          <a:xfrm>
            <a:off x="13920953" y="107067"/>
            <a:ext cx="19508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Primary palette</a:t>
            </a: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FCEB24E7-F3F3-87FF-0105-C90F164EA11F}"/>
              </a:ext>
            </a:extLst>
          </p:cNvPr>
          <p:cNvSpPr txBox="1"/>
          <p:nvPr/>
        </p:nvSpPr>
        <p:spPr>
          <a:xfrm>
            <a:off x="15053447" y="107067"/>
            <a:ext cx="19508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Secondary palette</a:t>
            </a:r>
          </a:p>
        </p:txBody>
      </p:sp>
      <p:sp>
        <p:nvSpPr>
          <p:cNvPr id="17" name="TextBox 55">
            <a:extLst>
              <a:ext uri="{FF2B5EF4-FFF2-40B4-BE49-F238E27FC236}">
                <a16:creationId xmlns:a16="http://schemas.microsoft.com/office/drawing/2014/main" id="{9FF12B42-ED52-117F-7C4F-B300A5AD8F7C}"/>
              </a:ext>
            </a:extLst>
          </p:cNvPr>
          <p:cNvSpPr txBox="1"/>
          <p:nvPr/>
        </p:nvSpPr>
        <p:spPr>
          <a:xfrm>
            <a:off x="13920953" y="5707922"/>
            <a:ext cx="19508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Product Group Colors</a:t>
            </a:r>
          </a:p>
        </p:txBody>
      </p:sp>
      <p:cxnSp>
        <p:nvCxnSpPr>
          <p:cNvPr id="18" name="Straight Connector 56">
            <a:extLst>
              <a:ext uri="{FF2B5EF4-FFF2-40B4-BE49-F238E27FC236}">
                <a16:creationId xmlns:a16="http://schemas.microsoft.com/office/drawing/2014/main" id="{4C116CF0-FDFD-66CD-AF6E-99DCCE9347D0}"/>
              </a:ext>
            </a:extLst>
          </p:cNvPr>
          <p:cNvCxnSpPr/>
          <p:nvPr/>
        </p:nvCxnSpPr>
        <p:spPr>
          <a:xfrm>
            <a:off x="13920953" y="5583280"/>
            <a:ext cx="3109774" cy="0"/>
          </a:xfrm>
          <a:prstGeom prst="straightConnector1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19" name="Straight Connector 57">
            <a:extLst>
              <a:ext uri="{FF2B5EF4-FFF2-40B4-BE49-F238E27FC236}">
                <a16:creationId xmlns:a16="http://schemas.microsoft.com/office/drawing/2014/main" id="{5BA1C38C-0F04-F80F-EFA0-5D488C2234F6}"/>
              </a:ext>
            </a:extLst>
          </p:cNvPr>
          <p:cNvCxnSpPr/>
          <p:nvPr/>
        </p:nvCxnSpPr>
        <p:spPr>
          <a:xfrm>
            <a:off x="13920953" y="0"/>
            <a:ext cx="907752" cy="0"/>
          </a:xfrm>
          <a:prstGeom prst="straightConnector1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20" name="Straight Connector 58">
            <a:extLst>
              <a:ext uri="{FF2B5EF4-FFF2-40B4-BE49-F238E27FC236}">
                <a16:creationId xmlns:a16="http://schemas.microsoft.com/office/drawing/2014/main" id="{4E0E0BC2-1439-5D2C-E6A7-65A1B51E7D3F}"/>
              </a:ext>
            </a:extLst>
          </p:cNvPr>
          <p:cNvCxnSpPr/>
          <p:nvPr/>
        </p:nvCxnSpPr>
        <p:spPr>
          <a:xfrm>
            <a:off x="15040682" y="0"/>
            <a:ext cx="1963655" cy="0"/>
          </a:xfrm>
          <a:prstGeom prst="straightConnector1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</p:cxnSp>
      <p:sp>
        <p:nvSpPr>
          <p:cNvPr id="21" name="Oval 63">
            <a:extLst>
              <a:ext uri="{FF2B5EF4-FFF2-40B4-BE49-F238E27FC236}">
                <a16:creationId xmlns:a16="http://schemas.microsoft.com/office/drawing/2014/main" id="{1081F556-7D37-5435-1118-44BE0EF0DFB3}"/>
              </a:ext>
            </a:extLst>
          </p:cNvPr>
          <p:cNvSpPr/>
          <p:nvPr/>
        </p:nvSpPr>
        <p:spPr>
          <a:xfrm>
            <a:off x="13959925" y="377354"/>
            <a:ext cx="618390" cy="61839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4002B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22" name="Oval 64">
            <a:extLst>
              <a:ext uri="{FF2B5EF4-FFF2-40B4-BE49-F238E27FC236}">
                <a16:creationId xmlns:a16="http://schemas.microsoft.com/office/drawing/2014/main" id="{4842B33B-9B96-E153-66F7-C8F79DF7F289}"/>
              </a:ext>
            </a:extLst>
          </p:cNvPr>
          <p:cNvSpPr/>
          <p:nvPr/>
        </p:nvSpPr>
        <p:spPr>
          <a:xfrm>
            <a:off x="15084673" y="517321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7B2BF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23" name="Oval 65">
            <a:extLst>
              <a:ext uri="{FF2B5EF4-FFF2-40B4-BE49-F238E27FC236}">
                <a16:creationId xmlns:a16="http://schemas.microsoft.com/office/drawing/2014/main" id="{B61843DF-8364-33C9-CBC3-7B27EB34F4FE}"/>
              </a:ext>
            </a:extLst>
          </p:cNvPr>
          <p:cNvSpPr/>
          <p:nvPr/>
        </p:nvSpPr>
        <p:spPr>
          <a:xfrm>
            <a:off x="15584292" y="517321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06680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24" name="Oval 66">
            <a:extLst>
              <a:ext uri="{FF2B5EF4-FFF2-40B4-BE49-F238E27FC236}">
                <a16:creationId xmlns:a16="http://schemas.microsoft.com/office/drawing/2014/main" id="{D10E4F61-9E9D-EF73-F53B-2F10D3D07F99}"/>
              </a:ext>
            </a:extLst>
          </p:cNvPr>
          <p:cNvSpPr/>
          <p:nvPr/>
        </p:nvSpPr>
        <p:spPr>
          <a:xfrm>
            <a:off x="16083911" y="517321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A70020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25" name="Oval 67">
            <a:extLst>
              <a:ext uri="{FF2B5EF4-FFF2-40B4-BE49-F238E27FC236}">
                <a16:creationId xmlns:a16="http://schemas.microsoft.com/office/drawing/2014/main" id="{265DB4FF-3492-65BC-D597-57C855E772AD}"/>
              </a:ext>
            </a:extLst>
          </p:cNvPr>
          <p:cNvSpPr/>
          <p:nvPr/>
        </p:nvSpPr>
        <p:spPr>
          <a:xfrm>
            <a:off x="16583521" y="517321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720016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26" name="Oval 68">
            <a:extLst>
              <a:ext uri="{FF2B5EF4-FFF2-40B4-BE49-F238E27FC236}">
                <a16:creationId xmlns:a16="http://schemas.microsoft.com/office/drawing/2014/main" id="{46C65F2D-1297-6178-DC7E-F961C4BB8048}"/>
              </a:ext>
            </a:extLst>
          </p:cNvPr>
          <p:cNvSpPr/>
          <p:nvPr/>
        </p:nvSpPr>
        <p:spPr>
          <a:xfrm>
            <a:off x="13959925" y="1105710"/>
            <a:ext cx="618390" cy="61839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29A36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27" name="Oval 69">
            <a:extLst>
              <a:ext uri="{FF2B5EF4-FFF2-40B4-BE49-F238E27FC236}">
                <a16:creationId xmlns:a16="http://schemas.microsoft.com/office/drawing/2014/main" id="{DE732CF7-4C4A-B6C9-6C46-C88265B3887C}"/>
              </a:ext>
            </a:extLst>
          </p:cNvPr>
          <p:cNvSpPr/>
          <p:nvPr/>
        </p:nvSpPr>
        <p:spPr>
          <a:xfrm>
            <a:off x="15084673" y="1245677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BE1C3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28" name="Oval 70">
            <a:extLst>
              <a:ext uri="{FF2B5EF4-FFF2-40B4-BE49-F238E27FC236}">
                <a16:creationId xmlns:a16="http://schemas.microsoft.com/office/drawing/2014/main" id="{D07033A6-4877-8979-D58A-68A3519CB524}"/>
              </a:ext>
            </a:extLst>
          </p:cNvPr>
          <p:cNvSpPr/>
          <p:nvPr/>
        </p:nvSpPr>
        <p:spPr>
          <a:xfrm>
            <a:off x="15584292" y="1245677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7C286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29" name="Oval 71">
            <a:extLst>
              <a:ext uri="{FF2B5EF4-FFF2-40B4-BE49-F238E27FC236}">
                <a16:creationId xmlns:a16="http://schemas.microsoft.com/office/drawing/2014/main" id="{5EA4FDD4-C242-0E27-DAE5-7BFCB5847FA6}"/>
              </a:ext>
            </a:extLst>
          </p:cNvPr>
          <p:cNvSpPr/>
          <p:nvPr/>
        </p:nvSpPr>
        <p:spPr>
          <a:xfrm>
            <a:off x="16083911" y="1245677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B27429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0" name="Oval 72">
            <a:extLst>
              <a:ext uri="{FF2B5EF4-FFF2-40B4-BE49-F238E27FC236}">
                <a16:creationId xmlns:a16="http://schemas.microsoft.com/office/drawing/2014/main" id="{A521D406-2D77-CA87-AD5F-FB5A3E1CFBBE}"/>
              </a:ext>
            </a:extLst>
          </p:cNvPr>
          <p:cNvSpPr/>
          <p:nvPr/>
        </p:nvSpPr>
        <p:spPr>
          <a:xfrm>
            <a:off x="16583521" y="1245677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794D1B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1" name="Oval 73">
            <a:extLst>
              <a:ext uri="{FF2B5EF4-FFF2-40B4-BE49-F238E27FC236}">
                <a16:creationId xmlns:a16="http://schemas.microsoft.com/office/drawing/2014/main" id="{3AE5F051-C55C-2A46-3F2D-FDD7DB363A5C}"/>
              </a:ext>
            </a:extLst>
          </p:cNvPr>
          <p:cNvSpPr/>
          <p:nvPr/>
        </p:nvSpPr>
        <p:spPr>
          <a:xfrm>
            <a:off x="13959925" y="1834076"/>
            <a:ext cx="618390" cy="61839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E41AA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2" name="Oval 74">
            <a:extLst>
              <a:ext uri="{FF2B5EF4-FFF2-40B4-BE49-F238E27FC236}">
                <a16:creationId xmlns:a16="http://schemas.microsoft.com/office/drawing/2014/main" id="{FB4CA922-7644-35CA-272C-8CFC0BE4A7FF}"/>
              </a:ext>
            </a:extLst>
          </p:cNvPr>
          <p:cNvSpPr/>
          <p:nvPr/>
        </p:nvSpPr>
        <p:spPr>
          <a:xfrm>
            <a:off x="15084673" y="1974043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B7C6E5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3" name="Oval 75">
            <a:extLst>
              <a:ext uri="{FF2B5EF4-FFF2-40B4-BE49-F238E27FC236}">
                <a16:creationId xmlns:a16="http://schemas.microsoft.com/office/drawing/2014/main" id="{B2AA9EB5-2D30-DAFF-625D-0C02F41E17F0}"/>
              </a:ext>
            </a:extLst>
          </p:cNvPr>
          <p:cNvSpPr/>
          <p:nvPr/>
        </p:nvSpPr>
        <p:spPr>
          <a:xfrm>
            <a:off x="15584292" y="1974043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6E8DCC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4" name="Oval 76">
            <a:extLst>
              <a:ext uri="{FF2B5EF4-FFF2-40B4-BE49-F238E27FC236}">
                <a16:creationId xmlns:a16="http://schemas.microsoft.com/office/drawing/2014/main" id="{3FA36A9C-A78A-8BB5-2503-694E2873B105}"/>
              </a:ext>
            </a:extLst>
          </p:cNvPr>
          <p:cNvSpPr/>
          <p:nvPr/>
        </p:nvSpPr>
        <p:spPr>
          <a:xfrm>
            <a:off x="16083911" y="1974043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B3180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5" name="Oval 77">
            <a:extLst>
              <a:ext uri="{FF2B5EF4-FFF2-40B4-BE49-F238E27FC236}">
                <a16:creationId xmlns:a16="http://schemas.microsoft.com/office/drawing/2014/main" id="{53B81329-5641-244E-AAC7-E57F9BD636D2}"/>
              </a:ext>
            </a:extLst>
          </p:cNvPr>
          <p:cNvSpPr/>
          <p:nvPr/>
        </p:nvSpPr>
        <p:spPr>
          <a:xfrm>
            <a:off x="16583521" y="1974043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72155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6" name="Oval 78">
            <a:extLst>
              <a:ext uri="{FF2B5EF4-FFF2-40B4-BE49-F238E27FC236}">
                <a16:creationId xmlns:a16="http://schemas.microsoft.com/office/drawing/2014/main" id="{96DCDA66-BB40-7241-B2FC-6529723D71B3}"/>
              </a:ext>
            </a:extLst>
          </p:cNvPr>
          <p:cNvSpPr/>
          <p:nvPr/>
        </p:nvSpPr>
        <p:spPr>
          <a:xfrm>
            <a:off x="13959925" y="2562432"/>
            <a:ext cx="618390" cy="61839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AB2782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7" name="Oval 79">
            <a:extLst>
              <a:ext uri="{FF2B5EF4-FFF2-40B4-BE49-F238E27FC236}">
                <a16:creationId xmlns:a16="http://schemas.microsoft.com/office/drawing/2014/main" id="{9086F97F-3AF2-D699-5D95-F565D42FF45D}"/>
              </a:ext>
            </a:extLst>
          </p:cNvPr>
          <p:cNvSpPr/>
          <p:nvPr/>
        </p:nvSpPr>
        <p:spPr>
          <a:xfrm>
            <a:off x="15084673" y="2702399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6BED9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8" name="Oval 80">
            <a:extLst>
              <a:ext uri="{FF2B5EF4-FFF2-40B4-BE49-F238E27FC236}">
                <a16:creationId xmlns:a16="http://schemas.microsoft.com/office/drawing/2014/main" id="{7B9BAFFD-D722-8067-F52C-07D475742AF3}"/>
              </a:ext>
            </a:extLst>
          </p:cNvPr>
          <p:cNvSpPr/>
          <p:nvPr/>
        </p:nvSpPr>
        <p:spPr>
          <a:xfrm>
            <a:off x="15584292" y="2702399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CD7DB4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9" name="Oval 81">
            <a:extLst>
              <a:ext uri="{FF2B5EF4-FFF2-40B4-BE49-F238E27FC236}">
                <a16:creationId xmlns:a16="http://schemas.microsoft.com/office/drawing/2014/main" id="{8EAABD95-92FC-CFF0-256C-4493AE9FCFAA}"/>
              </a:ext>
            </a:extLst>
          </p:cNvPr>
          <p:cNvSpPr/>
          <p:nvPr/>
        </p:nvSpPr>
        <p:spPr>
          <a:xfrm>
            <a:off x="16083911" y="2702399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801D62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0" name="Oval 82">
            <a:extLst>
              <a:ext uri="{FF2B5EF4-FFF2-40B4-BE49-F238E27FC236}">
                <a16:creationId xmlns:a16="http://schemas.microsoft.com/office/drawing/2014/main" id="{57B8670C-2CBB-F349-DB25-8DDAFD65EA3E}"/>
              </a:ext>
            </a:extLst>
          </p:cNvPr>
          <p:cNvSpPr/>
          <p:nvPr/>
        </p:nvSpPr>
        <p:spPr>
          <a:xfrm>
            <a:off x="16583521" y="2702399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561441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1" name="Oval 83">
            <a:extLst>
              <a:ext uri="{FF2B5EF4-FFF2-40B4-BE49-F238E27FC236}">
                <a16:creationId xmlns:a16="http://schemas.microsoft.com/office/drawing/2014/main" id="{84B7CFF8-D449-5674-AB5F-7A5E04E7148C}"/>
              </a:ext>
            </a:extLst>
          </p:cNvPr>
          <p:cNvSpPr/>
          <p:nvPr/>
        </p:nvSpPr>
        <p:spPr>
          <a:xfrm>
            <a:off x="13959925" y="3290797"/>
            <a:ext cx="618390" cy="61839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09639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2" name="Oval 84">
            <a:extLst>
              <a:ext uri="{FF2B5EF4-FFF2-40B4-BE49-F238E27FC236}">
                <a16:creationId xmlns:a16="http://schemas.microsoft.com/office/drawing/2014/main" id="{7E608631-EA72-E35B-F82E-FB54B60E02AF}"/>
              </a:ext>
            </a:extLst>
          </p:cNvPr>
          <p:cNvSpPr/>
          <p:nvPr/>
        </p:nvSpPr>
        <p:spPr>
          <a:xfrm>
            <a:off x="15084673" y="3430764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B2DFC4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3" name="Oval 85">
            <a:extLst>
              <a:ext uri="{FF2B5EF4-FFF2-40B4-BE49-F238E27FC236}">
                <a16:creationId xmlns:a16="http://schemas.microsoft.com/office/drawing/2014/main" id="{34D6AD17-FDA1-2FD4-7173-56AEA22EEDEB}"/>
              </a:ext>
            </a:extLst>
          </p:cNvPr>
          <p:cNvSpPr/>
          <p:nvPr/>
        </p:nvSpPr>
        <p:spPr>
          <a:xfrm>
            <a:off x="15584292" y="3430764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66C088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4" name="Oval 86">
            <a:extLst>
              <a:ext uri="{FF2B5EF4-FFF2-40B4-BE49-F238E27FC236}">
                <a16:creationId xmlns:a16="http://schemas.microsoft.com/office/drawing/2014/main" id="{D9E2D5C4-D904-7E97-7045-95F653D4C19C}"/>
              </a:ext>
            </a:extLst>
          </p:cNvPr>
          <p:cNvSpPr/>
          <p:nvPr/>
        </p:nvSpPr>
        <p:spPr>
          <a:xfrm>
            <a:off x="16083911" y="3430764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0712B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5" name="Oval 87">
            <a:extLst>
              <a:ext uri="{FF2B5EF4-FFF2-40B4-BE49-F238E27FC236}">
                <a16:creationId xmlns:a16="http://schemas.microsoft.com/office/drawing/2014/main" id="{8A45B2EF-BF75-C42B-08A6-4811F17BCF12}"/>
              </a:ext>
            </a:extLst>
          </p:cNvPr>
          <p:cNvSpPr/>
          <p:nvPr/>
        </p:nvSpPr>
        <p:spPr>
          <a:xfrm>
            <a:off x="16583521" y="3430764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04B1D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6" name="Oval 88">
            <a:extLst>
              <a:ext uri="{FF2B5EF4-FFF2-40B4-BE49-F238E27FC236}">
                <a16:creationId xmlns:a16="http://schemas.microsoft.com/office/drawing/2014/main" id="{65DB6DF8-FF60-E51D-E9DD-A1A0001A81C5}"/>
              </a:ext>
            </a:extLst>
          </p:cNvPr>
          <p:cNvSpPr/>
          <p:nvPr/>
        </p:nvSpPr>
        <p:spPr>
          <a:xfrm>
            <a:off x="13959925" y="4019153"/>
            <a:ext cx="618390" cy="61839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4A1968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7" name="Oval 89">
            <a:extLst>
              <a:ext uri="{FF2B5EF4-FFF2-40B4-BE49-F238E27FC236}">
                <a16:creationId xmlns:a16="http://schemas.microsoft.com/office/drawing/2014/main" id="{3B43F652-A31B-4DC0-3465-5300892415C3}"/>
              </a:ext>
            </a:extLst>
          </p:cNvPr>
          <p:cNvSpPr/>
          <p:nvPr/>
        </p:nvSpPr>
        <p:spPr>
          <a:xfrm>
            <a:off x="15084673" y="4159120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D0BCDC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8" name="Oval 90">
            <a:extLst>
              <a:ext uri="{FF2B5EF4-FFF2-40B4-BE49-F238E27FC236}">
                <a16:creationId xmlns:a16="http://schemas.microsoft.com/office/drawing/2014/main" id="{8EBA2455-920B-E7B1-DE53-83370A0A52B1}"/>
              </a:ext>
            </a:extLst>
          </p:cNvPr>
          <p:cNvSpPr/>
          <p:nvPr/>
        </p:nvSpPr>
        <p:spPr>
          <a:xfrm>
            <a:off x="15584292" y="4159120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A17AB9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9" name="Oval 91">
            <a:extLst>
              <a:ext uri="{FF2B5EF4-FFF2-40B4-BE49-F238E27FC236}">
                <a16:creationId xmlns:a16="http://schemas.microsoft.com/office/drawing/2014/main" id="{87F03C31-D9B1-ADFF-F208-A59C8464BBCF}"/>
              </a:ext>
            </a:extLst>
          </p:cNvPr>
          <p:cNvSpPr/>
          <p:nvPr/>
        </p:nvSpPr>
        <p:spPr>
          <a:xfrm>
            <a:off x="16083911" y="4159120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38134E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0" name="Oval 92">
            <a:extLst>
              <a:ext uri="{FF2B5EF4-FFF2-40B4-BE49-F238E27FC236}">
                <a16:creationId xmlns:a16="http://schemas.microsoft.com/office/drawing/2014/main" id="{BF63BECE-38D2-7A31-2985-48E17A5F6912}"/>
              </a:ext>
            </a:extLst>
          </p:cNvPr>
          <p:cNvSpPr/>
          <p:nvPr/>
        </p:nvSpPr>
        <p:spPr>
          <a:xfrm>
            <a:off x="16583521" y="4159120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250D34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1" name="Oval 93">
            <a:extLst>
              <a:ext uri="{FF2B5EF4-FFF2-40B4-BE49-F238E27FC236}">
                <a16:creationId xmlns:a16="http://schemas.microsoft.com/office/drawing/2014/main" id="{3D0E41AB-4057-9E45-D252-69EA994CF636}"/>
              </a:ext>
            </a:extLst>
          </p:cNvPr>
          <p:cNvSpPr/>
          <p:nvPr/>
        </p:nvSpPr>
        <p:spPr>
          <a:xfrm>
            <a:off x="13959925" y="4747519"/>
            <a:ext cx="618390" cy="61839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07BC0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2" name="Oval 94">
            <a:extLst>
              <a:ext uri="{FF2B5EF4-FFF2-40B4-BE49-F238E27FC236}">
                <a16:creationId xmlns:a16="http://schemas.microsoft.com/office/drawing/2014/main" id="{3043D002-8032-37D1-0664-6E2DB7086766}"/>
              </a:ext>
            </a:extLst>
          </p:cNvPr>
          <p:cNvSpPr/>
          <p:nvPr/>
        </p:nvSpPr>
        <p:spPr>
          <a:xfrm>
            <a:off x="15084673" y="4931551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B2D7EB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3" name="Oval 95">
            <a:extLst>
              <a:ext uri="{FF2B5EF4-FFF2-40B4-BE49-F238E27FC236}">
                <a16:creationId xmlns:a16="http://schemas.microsoft.com/office/drawing/2014/main" id="{50031DFA-85F7-4559-866B-0D5604E74BA9}"/>
              </a:ext>
            </a:extLst>
          </p:cNvPr>
          <p:cNvSpPr/>
          <p:nvPr/>
        </p:nvSpPr>
        <p:spPr>
          <a:xfrm>
            <a:off x="15584292" y="4931551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66AFD7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4" name="Oval 96">
            <a:extLst>
              <a:ext uri="{FF2B5EF4-FFF2-40B4-BE49-F238E27FC236}">
                <a16:creationId xmlns:a16="http://schemas.microsoft.com/office/drawing/2014/main" id="{9400F19E-5722-AA4C-3637-84E7DDD56870}"/>
              </a:ext>
            </a:extLst>
          </p:cNvPr>
          <p:cNvSpPr/>
          <p:nvPr/>
        </p:nvSpPr>
        <p:spPr>
          <a:xfrm>
            <a:off x="16083911" y="4931551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05C8D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5" name="Oval 97">
            <a:extLst>
              <a:ext uri="{FF2B5EF4-FFF2-40B4-BE49-F238E27FC236}">
                <a16:creationId xmlns:a16="http://schemas.microsoft.com/office/drawing/2014/main" id="{FADC5AE8-AA99-0CB6-4238-EEE6BC37DA4B}"/>
              </a:ext>
            </a:extLst>
          </p:cNvPr>
          <p:cNvSpPr/>
          <p:nvPr/>
        </p:nvSpPr>
        <p:spPr>
          <a:xfrm>
            <a:off x="16583521" y="4931551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03D5F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6" name="Rectangle 14">
            <a:extLst>
              <a:ext uri="{FF2B5EF4-FFF2-40B4-BE49-F238E27FC236}">
                <a16:creationId xmlns:a16="http://schemas.microsoft.com/office/drawing/2014/main" id="{F95BBD26-9A08-E4A9-C660-71D4F35DBAC9}"/>
              </a:ext>
            </a:extLst>
          </p:cNvPr>
          <p:cNvSpPr/>
          <p:nvPr/>
        </p:nvSpPr>
        <p:spPr>
          <a:xfrm>
            <a:off x="14716829" y="6388492"/>
            <a:ext cx="822960" cy="34736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BIG-IP</a:t>
            </a:r>
          </a:p>
        </p:txBody>
      </p:sp>
      <p:sp>
        <p:nvSpPr>
          <p:cNvPr id="57" name="Oval 15">
            <a:extLst>
              <a:ext uri="{FF2B5EF4-FFF2-40B4-BE49-F238E27FC236}">
                <a16:creationId xmlns:a16="http://schemas.microsoft.com/office/drawing/2014/main" id="{E10EE1A9-F47F-A383-1BDA-2BA37EB0DE6E}"/>
              </a:ext>
            </a:extLst>
          </p:cNvPr>
          <p:cNvSpPr/>
          <p:nvPr/>
        </p:nvSpPr>
        <p:spPr>
          <a:xfrm>
            <a:off x="14804986" y="6024734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AB2782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8" name="Rectangle 21">
            <a:extLst>
              <a:ext uri="{FF2B5EF4-FFF2-40B4-BE49-F238E27FC236}">
                <a16:creationId xmlns:a16="http://schemas.microsoft.com/office/drawing/2014/main" id="{B39341F8-21D9-79DE-C99A-096BD55527E2}"/>
              </a:ext>
            </a:extLst>
          </p:cNvPr>
          <p:cNvSpPr/>
          <p:nvPr/>
        </p:nvSpPr>
        <p:spPr>
          <a:xfrm>
            <a:off x="13843869" y="6388492"/>
            <a:ext cx="822960" cy="34736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Distributed Cloud</a:t>
            </a:r>
          </a:p>
        </p:txBody>
      </p:sp>
      <p:sp>
        <p:nvSpPr>
          <p:cNvPr id="59" name="Rectangle 22">
            <a:extLst>
              <a:ext uri="{FF2B5EF4-FFF2-40B4-BE49-F238E27FC236}">
                <a16:creationId xmlns:a16="http://schemas.microsoft.com/office/drawing/2014/main" id="{06F88E49-90EA-1173-4682-8F7CA82B251D}"/>
              </a:ext>
            </a:extLst>
          </p:cNvPr>
          <p:cNvSpPr/>
          <p:nvPr/>
        </p:nvSpPr>
        <p:spPr>
          <a:xfrm>
            <a:off x="15568418" y="6388492"/>
            <a:ext cx="914400" cy="34736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BIG-IP Next</a:t>
            </a:r>
          </a:p>
        </p:txBody>
      </p:sp>
      <p:sp>
        <p:nvSpPr>
          <p:cNvPr id="60" name="Oval 23">
            <a:extLst>
              <a:ext uri="{FF2B5EF4-FFF2-40B4-BE49-F238E27FC236}">
                <a16:creationId xmlns:a16="http://schemas.microsoft.com/office/drawing/2014/main" id="{A60619D6-2391-0121-F20F-BF0EBE9069DA}"/>
              </a:ext>
            </a:extLst>
          </p:cNvPr>
          <p:cNvSpPr/>
          <p:nvPr/>
        </p:nvSpPr>
        <p:spPr>
          <a:xfrm>
            <a:off x="13916884" y="6024734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E41AA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61" name="Oval 25">
            <a:extLst>
              <a:ext uri="{FF2B5EF4-FFF2-40B4-BE49-F238E27FC236}">
                <a16:creationId xmlns:a16="http://schemas.microsoft.com/office/drawing/2014/main" id="{790439BD-5230-92C6-BCE5-57E27309A3BD}"/>
              </a:ext>
            </a:extLst>
          </p:cNvPr>
          <p:cNvSpPr/>
          <p:nvPr/>
        </p:nvSpPr>
        <p:spPr>
          <a:xfrm>
            <a:off x="15702616" y="6024734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4A1968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62" name="Rectangle 26">
            <a:extLst>
              <a:ext uri="{FF2B5EF4-FFF2-40B4-BE49-F238E27FC236}">
                <a16:creationId xmlns:a16="http://schemas.microsoft.com/office/drawing/2014/main" id="{D2F5581E-1E6A-C1BF-178A-1E1F7E504ADA}"/>
              </a:ext>
            </a:extLst>
          </p:cNvPr>
          <p:cNvSpPr/>
          <p:nvPr/>
        </p:nvSpPr>
        <p:spPr>
          <a:xfrm>
            <a:off x="16491661" y="6388492"/>
            <a:ext cx="822960" cy="34736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NGINX </a:t>
            </a:r>
          </a:p>
        </p:txBody>
      </p:sp>
      <p:sp>
        <p:nvSpPr>
          <p:cNvPr id="63" name="Oval 27">
            <a:extLst>
              <a:ext uri="{FF2B5EF4-FFF2-40B4-BE49-F238E27FC236}">
                <a16:creationId xmlns:a16="http://schemas.microsoft.com/office/drawing/2014/main" id="{E3CEE09A-FC59-1360-DFE7-B45C3272EAFA}"/>
              </a:ext>
            </a:extLst>
          </p:cNvPr>
          <p:cNvSpPr/>
          <p:nvPr/>
        </p:nvSpPr>
        <p:spPr>
          <a:xfrm>
            <a:off x="16590718" y="6024734"/>
            <a:ext cx="338465" cy="3384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09639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326394019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no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C6A006-79D6-4FC0-8944-ED8D33182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4552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DB841730-9926-4FA1-5FB0-3E48E5BB31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2" y="6450475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377" rtl="0" eaLnBrk="1" latinLnBrk="0" hangingPunct="1">
              <a:defRPr lang="en-US" sz="75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1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141288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r>
              <a:rPr lang="en-CA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376161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subhead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0962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-Regular Slide" type="twoColTx">
  <p:cSld name="Light-Regular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837733" y="231533"/>
            <a:ext cx="10920800" cy="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1"/>
          </p:nvPr>
        </p:nvSpPr>
        <p:spPr>
          <a:xfrm>
            <a:off x="843033" y="756011"/>
            <a:ext cx="10920800" cy="3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0000"/>
              </a:buClr>
              <a:buSzPts val="1600"/>
              <a:buFont typeface="Proxima Nova"/>
              <a:buNone/>
              <a:defRPr sz="2133">
                <a:solidFill>
                  <a:srgbClr val="D9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4CE"/>
              </a:buClr>
              <a:buSzPts val="1600"/>
              <a:buFont typeface="Proxima Nova"/>
              <a:buNone/>
              <a:defRPr sz="2133">
                <a:solidFill>
                  <a:srgbClr val="4AC4CE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4CE"/>
              </a:buClr>
              <a:buSzPts val="1600"/>
              <a:buFont typeface="Proxima Nova"/>
              <a:buNone/>
              <a:defRPr sz="2133">
                <a:solidFill>
                  <a:srgbClr val="4AC4CE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4CE"/>
              </a:buClr>
              <a:buSzPts val="1600"/>
              <a:buFont typeface="Proxima Nova"/>
              <a:buNone/>
              <a:defRPr sz="2133">
                <a:solidFill>
                  <a:srgbClr val="4AC4CE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4CE"/>
              </a:buClr>
              <a:buSzPts val="1600"/>
              <a:buFont typeface="Proxima Nova"/>
              <a:buNone/>
              <a:defRPr sz="2133">
                <a:solidFill>
                  <a:srgbClr val="4AC4CE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4CE"/>
              </a:buClr>
              <a:buSzPts val="1600"/>
              <a:buFont typeface="Proxima Nova"/>
              <a:buNone/>
              <a:defRPr sz="2133">
                <a:solidFill>
                  <a:srgbClr val="4AC4CE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4CE"/>
              </a:buClr>
              <a:buSzPts val="1600"/>
              <a:buFont typeface="Proxima Nova"/>
              <a:buNone/>
              <a:defRPr sz="2133">
                <a:solidFill>
                  <a:srgbClr val="4AC4CE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4CE"/>
              </a:buClr>
              <a:buSzPts val="1600"/>
              <a:buFont typeface="Proxima Nova"/>
              <a:buNone/>
              <a:defRPr sz="2133">
                <a:solidFill>
                  <a:srgbClr val="4AC4CE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C4CE"/>
              </a:buClr>
              <a:buSzPts val="1600"/>
              <a:buFont typeface="Proxima Nova"/>
              <a:buNone/>
              <a:defRPr sz="2133">
                <a:solidFill>
                  <a:srgbClr val="4AC4CE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4047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5">
          <p15:clr>
            <a:srgbClr val="FA7B17"/>
          </p15:clr>
        </p15:guide>
        <p15:guide id="2" pos="402">
          <p15:clr>
            <a:srgbClr val="FA7B17"/>
          </p15:clr>
        </p15:guide>
        <p15:guide id="3" orient="horz" pos="511">
          <p15:clr>
            <a:srgbClr val="FA7B17"/>
          </p15:clr>
        </p15:guide>
        <p15:guide id="4" pos="201">
          <p15:clr>
            <a:srgbClr val="FA7B17"/>
          </p15:clr>
        </p15:guide>
        <p15:guide id="5" pos="5358">
          <p15:clr>
            <a:srgbClr val="FA7B17"/>
          </p15:clr>
        </p15:guide>
        <p15:guide id="6" pos="5555">
          <p15:clr>
            <a:srgbClr val="FA7B17"/>
          </p15:clr>
        </p15:guide>
        <p15:guide id="7" orient="horz" pos="698">
          <p15:clr>
            <a:srgbClr val="FA7B17"/>
          </p15:clr>
        </p15:guide>
        <p15:guide id="8" orient="horz" pos="3067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statement: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1543B27-30F5-49F3-A344-80EEF4BE7A1D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57199" y="457200"/>
            <a:ext cx="11273866" cy="57881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4000" b="1" kern="100" spc="-1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85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800" b="1" kern="100" cap="none" spc="-2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000" b="0" cap="none" baseline="0">
                <a:solidFill>
                  <a:schemeClr val="bg1"/>
                </a:solidFill>
                <a:latin typeface="+mj-lt"/>
              </a:defRPr>
            </a:lvl3pPr>
            <a:lvl4pPr marL="342900" indent="-34290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000" b="0" cap="none" baseline="0">
                <a:solidFill>
                  <a:schemeClr val="bg1"/>
                </a:solidFill>
                <a:latin typeface="+mj-lt"/>
              </a:defRPr>
            </a:lvl4pPr>
            <a:lvl5pPr marL="342900" indent="-34290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000" b="0" cap="none" baseline="0">
                <a:solidFill>
                  <a:schemeClr val="bg1"/>
                </a:solidFill>
                <a:latin typeface="+mj-lt"/>
              </a:defRPr>
            </a:lvl5pPr>
            <a:lvl6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6pPr>
            <a:lvl7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7pPr>
            <a:lvl8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8pPr>
            <a:lvl9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2258385A-D118-4C6D-B15D-047902FEB6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9503" y="6431000"/>
            <a:ext cx="250273" cy="25027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7DB76F-CCB3-47C1-AF42-0D03EA13B15C}"/>
              </a:ext>
            </a:extLst>
          </p:cNvPr>
          <p:cNvSpPr txBox="1"/>
          <p:nvPr userDrawn="1"/>
        </p:nvSpPr>
        <p:spPr>
          <a:xfrm>
            <a:off x="681343" y="6501327"/>
            <a:ext cx="730016" cy="98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r>
              <a:rPr lang="en-US" sz="750" kern="100" cap="all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US" sz="750" kern="100" cap="all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F5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EF541F-1C82-499B-934A-42273E9FFE20}"/>
              </a:ext>
            </a:extLst>
          </p:cNvPr>
          <p:cNvSpPr txBox="1"/>
          <p:nvPr userDrawn="1"/>
        </p:nvSpPr>
        <p:spPr>
          <a:xfrm>
            <a:off x="6805" y="6501327"/>
            <a:ext cx="567398" cy="98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750" b="1" kern="100" cap="all" spc="5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750" b="1" kern="100" cap="all" spc="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75EE97-4C4C-40C1-B0B3-25B91D782513}"/>
              </a:ext>
            </a:extLst>
          </p:cNvPr>
          <p:cNvGrpSpPr/>
          <p:nvPr userDrawn="1"/>
        </p:nvGrpSpPr>
        <p:grpSpPr>
          <a:xfrm>
            <a:off x="0" y="0"/>
            <a:ext cx="12192000" cy="91440"/>
            <a:chOff x="0" y="6766560"/>
            <a:chExt cx="12192000" cy="9144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1E0249-55B1-4F50-B6F3-1D4CB83B755C}"/>
                </a:ext>
              </a:extLst>
            </p:cNvPr>
            <p:cNvSpPr/>
            <p:nvPr/>
          </p:nvSpPr>
          <p:spPr>
            <a:xfrm>
              <a:off x="0" y="6766560"/>
              <a:ext cx="5050302" cy="91440"/>
            </a:xfrm>
            <a:prstGeom prst="rect">
              <a:avLst/>
            </a:prstGeom>
            <a:solidFill>
              <a:srgbClr val="F5C3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US" kern="100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7E13632-A940-427F-8045-D15DB2E91222}"/>
                </a:ext>
              </a:extLst>
            </p:cNvPr>
            <p:cNvSpPr/>
            <p:nvPr userDrawn="1"/>
          </p:nvSpPr>
          <p:spPr>
            <a:xfrm>
              <a:off x="4889500" y="6766560"/>
              <a:ext cx="1157261" cy="91440"/>
            </a:xfrm>
            <a:prstGeom prst="rect">
              <a:avLst/>
            </a:prstGeom>
            <a:solidFill>
              <a:srgbClr val="E400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US" kern="100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322C50-445E-40A7-8A05-AD852D1DC56B}"/>
                </a:ext>
              </a:extLst>
            </p:cNvPr>
            <p:cNvSpPr/>
            <p:nvPr/>
          </p:nvSpPr>
          <p:spPr>
            <a:xfrm>
              <a:off x="5954712" y="6766560"/>
              <a:ext cx="2260819" cy="91440"/>
            </a:xfrm>
            <a:prstGeom prst="rect">
              <a:avLst/>
            </a:prstGeom>
            <a:solidFill>
              <a:srgbClr val="F370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US" kern="100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37016F8-C5EE-4244-B985-DE10D2A32537}"/>
                </a:ext>
              </a:extLst>
            </p:cNvPr>
            <p:cNvSpPr/>
            <p:nvPr/>
          </p:nvSpPr>
          <p:spPr>
            <a:xfrm>
              <a:off x="8032750" y="6766560"/>
              <a:ext cx="2178050" cy="91440"/>
            </a:xfrm>
            <a:prstGeom prst="rect">
              <a:avLst/>
            </a:prstGeom>
            <a:solidFill>
              <a:srgbClr val="1D9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US" kern="100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2826659-0D85-4522-876F-5B35D499F0F6}"/>
                </a:ext>
              </a:extLst>
            </p:cNvPr>
            <p:cNvSpPr/>
            <p:nvPr/>
          </p:nvSpPr>
          <p:spPr>
            <a:xfrm>
              <a:off x="10113963" y="6766560"/>
              <a:ext cx="2078037" cy="91440"/>
            </a:xfrm>
            <a:prstGeom prst="rect">
              <a:avLst/>
            </a:prstGeom>
            <a:solidFill>
              <a:srgbClr val="0C5C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US" kern="100" err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1EB56CC3-93B6-4BEB-9E54-9E5281DC1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10211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A002E26-BDF1-D333-51A1-D10C5F267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07C2B-B6D4-4AB9-B99C-A42971D2C8D9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4D1EC30-4733-0C91-C39F-68171EFE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3C4D98-05B5-D2D5-4C99-2FA229D51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FF9CB-F1FE-42EF-A067-4EAA2451538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7087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no subhead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C23D10D-1090-4427-9F31-293A8D9B4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4552" cy="75895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79606EA-FADA-4FE6-87E6-E09757D0B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67112"/>
            <a:ext cx="5463540" cy="432573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0CA3985-E3DD-4612-804A-CEB02709C77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68212" y="1967112"/>
            <a:ext cx="5463540" cy="432573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4A26347B-2021-4942-92C1-51B7B994D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5pPr>
              <a:defRPr lang="en-US"/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8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2CAE416-3A4D-330D-73AB-476ADC966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639EF-9275-45DC-B093-57D32581551F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D7CCF3-DADD-1F8E-21FA-3255A9CC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A0826B0-A6CD-239C-DE14-9AC03F47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6A70C-E5CF-4A2B-8D16-2DE507A3548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3482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119A7F5-3CC7-1829-5FCC-FA6E62144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9AF03-7058-46CC-865F-87F984D634A9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4B0AF7A-09E6-B2C3-C7B2-404A8E882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3C9E77A-22CF-E0CE-D1AD-147771FF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9ADE-6BE7-445C-86E2-F1278FBF1FF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9016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7C10349-1AF4-10E9-7906-010BBEA6C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004B9-896F-4265-A92E-8FE25DE5A99E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342332F-F797-A014-72BC-055FD8BA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2117F97-6971-CA48-602B-B2D8616B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CF89C-B781-4FF7-947F-692B9D9AB4C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0590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26F8E0B-427D-942C-0239-49FD66673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3495B-EEDE-49B3-8859-48C32AD7DD0E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19F1122-A486-C1BE-961E-BD68313F8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076BCD2-63AF-25E0-4470-7B0737659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9E46D-D8CB-4A95-8111-3C08B4093C6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043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643AE14-27C7-5A70-ABFA-6ECC8F9F2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C5D15-0D03-406A-91EF-5A58993014E2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781566F-D56A-A5CE-C75B-4C341B55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28FBBD5-EBEC-2883-A7E1-94EE9666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7D49F-8CE1-466E-90D5-E146C39FF31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4921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132D50-856F-3668-B8A1-7E9534E5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8351A-699E-4BA4-AE09-DB56EC664266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6BB7E1B-2BC6-EA81-A230-76C71616B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17967C8-6177-36A5-0281-1114EE2AC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57078-6C15-4C65-BA19-75DA9ABEE66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413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CA2E865-7FDE-8C71-1B6A-DC44113A6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EE865-049C-4B2B-878B-3B76A128557E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3B5691C-2A15-6C8E-F85B-7ACC88F86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48F5A9A-9078-DA75-DB3C-0CF72F9E1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4F674-2D40-491F-9DF7-34CE1A976B2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2639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A094515A-30DB-8C30-4190-04C1CDAFED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D0378599-A006-EFDC-DC1A-896F2A847C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050C8F-3524-439D-E04D-3EE06B879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F9D23F-2CB1-436B-B810-9ACD55358A14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FE96F89-4EB7-FA60-F8B3-E1363E316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066024B-184B-18C1-1B48-0663852F2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4C2F5A-A0B1-4347-AD04-FD05C633A3E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9" r:id="rId18"/>
    <p:sldLayoutId id="2147483690" r:id="rId19"/>
    <p:sldLayoutId id="2147483691" r:id="rId20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7.svg"/><Relationship Id="rId20" Type="http://schemas.openxmlformats.org/officeDocument/2006/relationships/image" Target="../media/image51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svg"/><Relationship Id="rId19" Type="http://schemas.openxmlformats.org/officeDocument/2006/relationships/image" Target="../media/image50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4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1">
            <a:extLst>
              <a:ext uri="{FF2B5EF4-FFF2-40B4-BE49-F238E27FC236}">
                <a16:creationId xmlns:a16="http://schemas.microsoft.com/office/drawing/2014/main" id="{42FF5D99-6309-C779-F7AF-231E081012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576388"/>
            <a:ext cx="9144000" cy="1069975"/>
          </a:xfrm>
        </p:spPr>
        <p:txBody>
          <a:bodyPr/>
          <a:lstStyle/>
          <a:p>
            <a:r>
              <a:rPr lang="pl-PL" altLang="pl-PL" dirty="0" err="1">
                <a:solidFill>
                  <a:schemeClr val="bg1"/>
                </a:solidFill>
                <a:latin typeface="Regola Pro Bold" panose="00000700000000000000" pitchFamily="50" charset="-18"/>
              </a:rPr>
              <a:t>Nomios</a:t>
            </a:r>
            <a:r>
              <a:rPr lang="pl-PL" altLang="pl-PL" dirty="0">
                <a:solidFill>
                  <a:schemeClr val="bg1"/>
                </a:solidFill>
                <a:latin typeface="Regola Pro Bold" panose="00000700000000000000" pitchFamily="50" charset="-18"/>
              </a:rPr>
              <a:t> </a:t>
            </a:r>
            <a:r>
              <a:rPr lang="pl-PL" altLang="pl-PL" sz="6600" dirty="0">
                <a:solidFill>
                  <a:schemeClr val="bg1"/>
                </a:solidFill>
                <a:latin typeface="Regola Pro Bold" panose="00000700000000000000" pitchFamily="50" charset="-18"/>
              </a:rPr>
              <a:t>Security</a:t>
            </a:r>
            <a:r>
              <a:rPr lang="pl-PL" altLang="pl-PL" dirty="0">
                <a:solidFill>
                  <a:schemeClr val="bg1"/>
                </a:solidFill>
                <a:latin typeface="Regola Pro Bold" panose="00000700000000000000" pitchFamily="50" charset="-18"/>
              </a:rPr>
              <a:t> </a:t>
            </a:r>
            <a:r>
              <a:rPr lang="pl-PL" altLang="pl-PL" dirty="0" err="1">
                <a:solidFill>
                  <a:schemeClr val="bg1"/>
                </a:solidFill>
                <a:latin typeface="Regola Pro Bold" panose="00000700000000000000" pitchFamily="50" charset="-18"/>
              </a:rPr>
              <a:t>Cup</a:t>
            </a:r>
            <a:endParaRPr lang="pl-PL" altLang="pl-PL" dirty="0">
              <a:solidFill>
                <a:schemeClr val="bg1"/>
              </a:solidFill>
              <a:latin typeface="Regola Pro Bold" panose="00000700000000000000" pitchFamily="50" charset="-18"/>
            </a:endParaRPr>
          </a:p>
        </p:txBody>
      </p:sp>
      <p:sp>
        <p:nvSpPr>
          <p:cNvPr id="15363" name="Podtytuł 2">
            <a:extLst>
              <a:ext uri="{FF2B5EF4-FFF2-40B4-BE49-F238E27FC236}">
                <a16:creationId xmlns:a16="http://schemas.microsoft.com/office/drawing/2014/main" id="{37507D36-9F37-4B99-957B-8567004DE66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2981325"/>
            <a:ext cx="9144000" cy="16557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altLang="pl-PL" sz="4000">
                <a:solidFill>
                  <a:schemeClr val="bg1"/>
                </a:solidFill>
                <a:latin typeface="Regola Pro" panose="00000500000000000000" pitchFamily="50" charset="-18"/>
              </a:rPr>
              <a:t>29-31 maja 2025</a:t>
            </a:r>
            <a:br>
              <a:rPr lang="pl-PL" altLang="pl-PL" sz="4000">
                <a:solidFill>
                  <a:schemeClr val="bg1"/>
                </a:solidFill>
                <a:latin typeface="Regola Pro" panose="00000500000000000000" pitchFamily="50" charset="-18"/>
              </a:rPr>
            </a:br>
            <a:r>
              <a:rPr lang="pl-PL" altLang="pl-PL" sz="4000">
                <a:solidFill>
                  <a:schemeClr val="bg1"/>
                </a:solidFill>
                <a:latin typeface="Regola Pro" panose="00000500000000000000" pitchFamily="50" charset="-18"/>
              </a:rPr>
              <a:t>Hotel Mazurski Raj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968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0B5D057-B6D9-4A57-BC97-5D59F94C5FC8}"/>
              </a:ext>
            </a:extLst>
          </p:cNvPr>
          <p:cNvSpPr/>
          <p:nvPr/>
        </p:nvSpPr>
        <p:spPr>
          <a:xfrm>
            <a:off x="11016867" y="6222600"/>
            <a:ext cx="1175133" cy="63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US" kern="10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0B9E778C-1864-4438-A815-FEE6AEBDF7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9380" y="311029"/>
            <a:ext cx="9352620" cy="6280271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219FF9D-1C63-4F91-8E15-7B38E470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51" t="6810"/>
          <a:stretch/>
        </p:blipFill>
        <p:spPr>
          <a:xfrm>
            <a:off x="4118129" y="820988"/>
            <a:ext cx="8127212" cy="5061652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F7780D22-C3AF-45FC-9414-B03C43866E6C}"/>
              </a:ext>
            </a:extLst>
          </p:cNvPr>
          <p:cNvSpPr txBox="1">
            <a:spLocks/>
          </p:cNvSpPr>
          <p:nvPr/>
        </p:nvSpPr>
        <p:spPr bwMode="gray">
          <a:xfrm>
            <a:off x="457200" y="457200"/>
            <a:ext cx="3375660" cy="7539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1" kern="100" spc="-1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ANALITYKA BEHAWIORALNA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EC6E6D0-6198-4D9D-A825-21E292C8BC78}"/>
              </a:ext>
            </a:extLst>
          </p:cNvPr>
          <p:cNvSpPr txBox="1">
            <a:spLocks/>
          </p:cNvSpPr>
          <p:nvPr/>
        </p:nvSpPr>
        <p:spPr>
          <a:xfrm>
            <a:off x="229842" y="1742461"/>
            <a:ext cx="3603018" cy="27064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2400"/>
              </a:spcBef>
              <a:buFont typeface="Arial" panose="020B0604020202020204" pitchFamily="34" charset="0"/>
              <a:buChar char="​"/>
              <a:defRPr sz="1800" kern="100" spc="-2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00" spc="-2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−"/>
              <a:defRPr sz="14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−"/>
              <a:defRPr sz="12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400"/>
              </a:spcAft>
              <a:buFont typeface="Arial" panose="020B0604020202020204" pitchFamily="34" charset="0"/>
              <a:buChar char="​"/>
              <a:defRPr sz="1800" b="1" kern="100" cap="none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b="1" kern="100" cap="all" spc="50" baseline="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171450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42900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1000"/>
              </a:spcBef>
              <a:buNone/>
              <a:defRPr/>
            </a:pPr>
            <a:r>
              <a:rPr lang="en-US" b="1" dirty="0" err="1"/>
              <a:t>Ocena</a:t>
            </a:r>
            <a:r>
              <a:rPr lang="en-US" b="1" dirty="0"/>
              <a:t> API </a:t>
            </a:r>
            <a:r>
              <a:rPr lang="en-US" b="1" dirty="0" err="1"/>
              <a:t>bazująca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: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 err="1"/>
              <a:t>Ilości</a:t>
            </a:r>
            <a:r>
              <a:rPr lang="en-US" sz="1600" dirty="0"/>
              <a:t> </a:t>
            </a:r>
            <a:r>
              <a:rPr lang="en-US" sz="1600" dirty="0" err="1"/>
              <a:t>reguł</a:t>
            </a:r>
            <a:r>
              <a:rPr lang="en-US" sz="1600" dirty="0"/>
              <a:t> WAF </a:t>
            </a:r>
            <a:r>
              <a:rPr lang="en-US" sz="1600" dirty="0" err="1"/>
              <a:t>które</a:t>
            </a:r>
            <a:r>
              <a:rPr lang="en-US" sz="1600" dirty="0"/>
              <a:t> </a:t>
            </a:r>
            <a:r>
              <a:rPr lang="en-US" sz="1600" dirty="0" err="1"/>
              <a:t>zostały</a:t>
            </a:r>
            <a:r>
              <a:rPr lang="en-US" sz="1600" dirty="0"/>
              <a:t> </a:t>
            </a:r>
            <a:r>
              <a:rPr lang="en-US" sz="1600" dirty="0" err="1"/>
              <a:t>dopasowane</a:t>
            </a:r>
            <a:endParaRPr lang="en-US" sz="1600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 err="1"/>
              <a:t>Ilości</a:t>
            </a:r>
            <a:r>
              <a:rPr lang="en-US" sz="1600" dirty="0"/>
              <a:t> </a:t>
            </a:r>
            <a:r>
              <a:rPr lang="en-US" sz="1600" dirty="0" err="1"/>
              <a:t>odrzuconych</a:t>
            </a:r>
            <a:r>
              <a:rPr lang="en-US" sz="1600" dirty="0"/>
              <a:t> </a:t>
            </a:r>
            <a:r>
              <a:rPr lang="en-US" sz="1600" dirty="0" err="1"/>
              <a:t>żądań</a:t>
            </a:r>
            <a:r>
              <a:rPr lang="en-US" sz="1600" dirty="0"/>
              <a:t> </a:t>
            </a:r>
            <a:r>
              <a:rPr lang="en-US" sz="1600" dirty="0" err="1"/>
              <a:t>dostępu</a:t>
            </a:r>
            <a:r>
              <a:rPr lang="en-US" sz="1600" dirty="0"/>
              <a:t> (</a:t>
            </a:r>
            <a:r>
              <a:rPr lang="en-US" sz="1600" dirty="0" err="1"/>
              <a:t>warstwa</a:t>
            </a:r>
            <a:r>
              <a:rPr lang="en-US" sz="1600" dirty="0"/>
              <a:t> 7)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 err="1"/>
              <a:t>Ilości</a:t>
            </a:r>
            <a:r>
              <a:rPr lang="en-US" sz="1600" dirty="0"/>
              <a:t> </a:t>
            </a:r>
            <a:r>
              <a:rPr lang="en-US" sz="1600" dirty="0" err="1"/>
              <a:t>błędnych</a:t>
            </a:r>
            <a:r>
              <a:rPr lang="en-US" sz="1600" dirty="0"/>
              <a:t> </a:t>
            </a:r>
            <a:r>
              <a:rPr lang="en-US" sz="1600" dirty="0" err="1"/>
              <a:t>logowań</a:t>
            </a:r>
            <a:endParaRPr lang="en-US" sz="1600" b="1" spc="-30" dirty="0">
              <a:latin typeface="+mn-lt"/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 err="1"/>
              <a:t>Ilości</a:t>
            </a:r>
            <a:r>
              <a:rPr lang="en-US" sz="1600" dirty="0"/>
              <a:t> </a:t>
            </a:r>
            <a:r>
              <a:rPr lang="en-US" sz="1600" dirty="0" err="1"/>
              <a:t>zapytań</a:t>
            </a:r>
            <a:endParaRPr lang="en-US" sz="1600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 err="1"/>
              <a:t>Ilości</a:t>
            </a:r>
            <a:r>
              <a:rPr lang="en-US" sz="1600" dirty="0"/>
              <a:t> </a:t>
            </a:r>
            <a:r>
              <a:rPr lang="en-US" sz="1600" dirty="0" err="1"/>
              <a:t>błędów</a:t>
            </a:r>
            <a:endParaRPr lang="en-US" sz="1600" dirty="0"/>
          </a:p>
          <a:p>
            <a:pPr marL="285750" indent="-285750">
              <a:spcBef>
                <a:spcPts val="1000"/>
              </a:spcBef>
              <a:defRPr/>
            </a:pPr>
            <a:endParaRPr lang="en-US" sz="1600" dirty="0">
              <a:solidFill>
                <a:schemeClr val="tx1">
                  <a:lumMod val="10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32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9847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57"/>
          <p:cNvSpPr txBox="1">
            <a:spLocks noGrp="1"/>
          </p:cNvSpPr>
          <p:nvPr>
            <p:ph type="sldNum" idx="4294967295"/>
          </p:nvPr>
        </p:nvSpPr>
        <p:spPr>
          <a:xfrm>
            <a:off x="11642725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pl-PL" smtClean="0">
                <a:latin typeface="Aptos" panose="020B0004020202020204" pitchFamily="34" charset="0"/>
              </a:rPr>
              <a:pPr algn="r"/>
              <a:t>11</a:t>
            </a:fld>
            <a:endParaRPr lang="pl-PL">
              <a:latin typeface="Aptos" panose="020B0004020202020204" pitchFamily="34" charset="0"/>
            </a:endParaRPr>
          </a:p>
        </p:txBody>
      </p:sp>
      <p:graphicFrame>
        <p:nvGraphicFramePr>
          <p:cNvPr id="913" name="Google Shape;913;p57"/>
          <p:cNvGraphicFramePr/>
          <p:nvPr/>
        </p:nvGraphicFramePr>
        <p:xfrm>
          <a:off x="1520400" y="1591367"/>
          <a:ext cx="3541434" cy="33940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93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7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0000FF"/>
                          </a:solidFill>
                          <a:latin typeface="Aptos" panose="020B0004020202020204" pitchFamily="34" charset="0"/>
                          <a:ea typeface="Roboto Condensed"/>
                          <a:cs typeface="Roboto Condensed"/>
                          <a:sym typeface="Roboto Condensed"/>
                        </a:rPr>
                        <a:t>Blue Bar</a:t>
                      </a:r>
                      <a:endParaRPr sz="1600" b="1" dirty="0">
                        <a:solidFill>
                          <a:srgbClr val="0000FF"/>
                        </a:solidFill>
                        <a:latin typeface="Aptos" panose="020B0004020202020204" pitchFamily="34" charset="0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noProof="0" dirty="0">
                          <a:latin typeface="Aptos" panose="020B0004020202020204" pitchFamily="34" charset="0"/>
                          <a:ea typeface="Roboto Condensed"/>
                          <a:cs typeface="Roboto Condensed"/>
                          <a:sym typeface="Roboto Condensed"/>
                        </a:rPr>
                        <a:t>Naciśnięcie klawisza</a:t>
                      </a: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FF9900"/>
                          </a:solidFill>
                          <a:latin typeface="Aptos" panose="020B0004020202020204" pitchFamily="34" charset="0"/>
                          <a:ea typeface="Roboto Condensed"/>
                          <a:cs typeface="Roboto Condensed"/>
                          <a:sym typeface="Roboto Condensed"/>
                        </a:rPr>
                        <a:t>Orange Bar</a:t>
                      </a:r>
                      <a:endParaRPr sz="1600" b="1">
                        <a:solidFill>
                          <a:srgbClr val="FF9900"/>
                        </a:solidFill>
                        <a:latin typeface="Aptos" panose="020B0004020202020204" pitchFamily="34" charset="0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noProof="0" dirty="0">
                          <a:latin typeface="Aptos" panose="020B0004020202020204" pitchFamily="34" charset="0"/>
                          <a:ea typeface="Roboto Condensed"/>
                          <a:cs typeface="Roboto Condensed"/>
                          <a:sym typeface="Roboto Condensed"/>
                        </a:rPr>
                        <a:t>Puszczenie klawisza</a:t>
                      </a: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FF0000"/>
                          </a:solidFill>
                          <a:latin typeface="Aptos" panose="020B0004020202020204" pitchFamily="34" charset="0"/>
                          <a:ea typeface="Roboto Condensed"/>
                          <a:cs typeface="Roboto Condensed"/>
                          <a:sym typeface="Roboto Condensed"/>
                        </a:rPr>
                        <a:t>Red Circle</a:t>
                      </a:r>
                      <a:endParaRPr sz="1600" b="1">
                        <a:solidFill>
                          <a:srgbClr val="FF0000"/>
                        </a:solidFill>
                        <a:latin typeface="Aptos" panose="020B0004020202020204" pitchFamily="34" charset="0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noProof="0" dirty="0">
                          <a:latin typeface="Aptos" panose="020B0004020202020204" pitchFamily="34" charset="0"/>
                          <a:ea typeface="Roboto Condensed"/>
                          <a:cs typeface="Roboto Condensed"/>
                          <a:sym typeface="Roboto Condensed"/>
                        </a:rPr>
                        <a:t>Klik</a:t>
                      </a: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38761D"/>
                          </a:solidFill>
                          <a:latin typeface="Aptos" panose="020B0004020202020204" pitchFamily="34" charset="0"/>
                          <a:ea typeface="Roboto Condensed"/>
                          <a:cs typeface="Roboto Condensed"/>
                          <a:sym typeface="Roboto Condensed"/>
                        </a:rPr>
                        <a:t>Green Tick</a:t>
                      </a:r>
                      <a:endParaRPr sz="1600" b="1">
                        <a:solidFill>
                          <a:srgbClr val="38761D"/>
                        </a:solidFill>
                        <a:latin typeface="Aptos" panose="020B0004020202020204" pitchFamily="34" charset="0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noProof="0" dirty="0">
                          <a:latin typeface="Aptos" panose="020B0004020202020204" pitchFamily="34" charset="0"/>
                          <a:ea typeface="Roboto Condensed"/>
                          <a:cs typeface="Roboto Condensed"/>
                          <a:sym typeface="Roboto Condensed"/>
                        </a:rPr>
                        <a:t>Ruch myszką</a:t>
                      </a: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latin typeface="Aptos" panose="020B0004020202020204" pitchFamily="34" charset="0"/>
                          <a:ea typeface="Roboto Condensed"/>
                          <a:cs typeface="Roboto Condensed"/>
                          <a:sym typeface="Roboto Condensed"/>
                        </a:rPr>
                        <a:t>Dashed Line</a:t>
                      </a:r>
                      <a:endParaRPr sz="1600" b="1" dirty="0">
                        <a:latin typeface="Aptos" panose="020B0004020202020204" pitchFamily="34" charset="0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noProof="0" dirty="0">
                          <a:latin typeface="Aptos" panose="020B0004020202020204" pitchFamily="34" charset="0"/>
                          <a:ea typeface="Roboto Condensed"/>
                          <a:cs typeface="Roboto Condensed"/>
                          <a:sym typeface="Roboto Condensed"/>
                        </a:rPr>
                        <a:t>Szybki ruch myszką pomiędzy dwoma punktami</a:t>
                      </a: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14" name="Google Shape;91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5813" y="783300"/>
            <a:ext cx="4484577" cy="1616133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15" name="Google Shape;915;p57"/>
          <p:cNvSpPr txBox="1"/>
          <p:nvPr/>
        </p:nvSpPr>
        <p:spPr>
          <a:xfrm>
            <a:off x="7414869" y="2035735"/>
            <a:ext cx="2574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pl-PL" sz="1600" dirty="0">
                <a:solidFill>
                  <a:srgbClr val="FF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Naciskanie klawiszy</a:t>
            </a:r>
            <a:endParaRPr lang="pl-PL" sz="1600" dirty="0">
              <a:solidFill>
                <a:srgbClr val="555555"/>
              </a:solidFill>
              <a:highlight>
                <a:srgbClr val="FFFFFF"/>
              </a:highlight>
              <a:latin typeface="Aptos" panose="020B0004020202020204" pitchFamily="34" charset="0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16" name="Google Shape;916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5835" y="2467436"/>
            <a:ext cx="4484585" cy="1608056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3" name="Google Shape;923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5813" y="4141863"/>
            <a:ext cx="4484599" cy="1915400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24" name="Google Shape;924;p57"/>
          <p:cNvSpPr txBox="1"/>
          <p:nvPr/>
        </p:nvSpPr>
        <p:spPr>
          <a:xfrm>
            <a:off x="7358326" y="5560109"/>
            <a:ext cx="3082302" cy="3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buClr>
                <a:srgbClr val="000000"/>
              </a:buClr>
              <a:buSzPts val="1100"/>
            </a:pPr>
            <a:r>
              <a:rPr lang="pl-PL" sz="1600" dirty="0">
                <a:solidFill>
                  <a:srgbClr val="FF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11 naciśnięć klawiszy &lt; 30 ms</a:t>
            </a:r>
          </a:p>
        </p:txBody>
      </p:sp>
      <p:sp>
        <p:nvSpPr>
          <p:cNvPr id="925" name="Google Shape;925;p57"/>
          <p:cNvSpPr/>
          <p:nvPr/>
        </p:nvSpPr>
        <p:spPr>
          <a:xfrm>
            <a:off x="9183792" y="4680273"/>
            <a:ext cx="225200" cy="879835"/>
          </a:xfrm>
          <a:prstGeom prst="upArrow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pl-PL" sz="2400">
              <a:latin typeface="Aptos" panose="020B0004020202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974ECC5-513C-6CDD-5A94-17FB7E9C67E3}"/>
              </a:ext>
            </a:extLst>
          </p:cNvPr>
          <p:cNvSpPr txBox="1"/>
          <p:nvPr/>
        </p:nvSpPr>
        <p:spPr>
          <a:xfrm>
            <a:off x="302400" y="4392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pl-PL" kern="100">
              <a:latin typeface="Aptos" panose="020B0004020202020204" pitchFamily="34" charset="0"/>
            </a:endParaRPr>
          </a:p>
        </p:txBody>
      </p:sp>
      <p:sp>
        <p:nvSpPr>
          <p:cNvPr id="3" name="Google Shape;110;p11">
            <a:extLst>
              <a:ext uri="{FF2B5EF4-FFF2-40B4-BE49-F238E27FC236}">
                <a16:creationId xmlns:a16="http://schemas.microsoft.com/office/drawing/2014/main" id="{0540ED01-5B77-FD02-401D-3ECB86C000C8}"/>
              </a:ext>
            </a:extLst>
          </p:cNvPr>
          <p:cNvSpPr txBox="1">
            <a:spLocks/>
          </p:cNvSpPr>
          <p:nvPr/>
        </p:nvSpPr>
        <p:spPr>
          <a:xfrm>
            <a:off x="457200" y="106812"/>
            <a:ext cx="11274552" cy="731515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marL="0" marR="0" lvl="0" indent="0" algn="l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200" b="1" i="0" u="none" strike="noStrike" kern="1200" cap="none" spc="-130" baseline="0">
                <a:solidFill>
                  <a:srgbClr val="000000"/>
                </a:solidFill>
                <a:uFillTx/>
                <a:latin typeface="Aptos ExtraBold"/>
              </a:defRPr>
            </a:lvl1pPr>
          </a:lstStyle>
          <a:p>
            <a:r>
              <a:rPr lang="pl-PL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CZŁOWIEK VS BOT</a:t>
            </a:r>
          </a:p>
        </p:txBody>
      </p:sp>
      <p:sp>
        <p:nvSpPr>
          <p:cNvPr id="4" name="Google Shape;111;p11">
            <a:extLst>
              <a:ext uri="{FF2B5EF4-FFF2-40B4-BE49-F238E27FC236}">
                <a16:creationId xmlns:a16="http://schemas.microsoft.com/office/drawing/2014/main" id="{71F1F5CE-784C-5CD5-9260-0F08ABB639B6}"/>
              </a:ext>
            </a:extLst>
          </p:cNvPr>
          <p:cNvSpPr txBox="1">
            <a:spLocks/>
          </p:cNvSpPr>
          <p:nvPr/>
        </p:nvSpPr>
        <p:spPr>
          <a:xfrm>
            <a:off x="490537" y="838327"/>
            <a:ext cx="11236452" cy="243713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marL="0" marR="0" lvl="0" indent="0" algn="l" defTabSz="914400" rtl="0" fontAlgn="auto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lang="en-US" sz="1600" b="0" i="0" u="none" strike="noStrike" kern="1200" cap="none" spc="-20" baseline="0">
                <a:solidFill>
                  <a:srgbClr val="000000"/>
                </a:solidFill>
                <a:uFillTx/>
                <a:latin typeface="Aptos"/>
                <a:cs typeface="Arial" pitchFamily="34"/>
              </a:defRPr>
            </a:lvl1pPr>
            <a:lvl2pPr marL="182880" marR="0" lvl="1" indent="-182880" algn="l" defTabSz="914400" rtl="0" fontAlgn="auto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-20" baseline="0">
                <a:solidFill>
                  <a:srgbClr val="000000"/>
                </a:solidFill>
                <a:uFillTx/>
                <a:latin typeface="Aptos"/>
                <a:cs typeface="Arial" pitchFamily="34"/>
              </a:defRPr>
            </a:lvl2pPr>
            <a:lvl3pPr marL="365760" marR="0" lvl="2" indent="-171450" algn="l" defTabSz="914400" rtl="0" fontAlgn="auto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-20" baseline="0">
                <a:solidFill>
                  <a:srgbClr val="000000"/>
                </a:solidFill>
                <a:uFillTx/>
                <a:latin typeface="Aptos"/>
                <a:cs typeface="Arial" pitchFamily="34"/>
              </a:defRPr>
            </a:lvl3pPr>
            <a:lvl4pPr marL="640080" marR="0" lvl="3" indent="-171450" algn="l" defTabSz="914400" rtl="0" fontAlgn="auto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-20" baseline="0">
                <a:solidFill>
                  <a:srgbClr val="000000"/>
                </a:solidFill>
                <a:uFillTx/>
                <a:latin typeface="Aptos"/>
                <a:cs typeface="Arial" pitchFamily="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ANALIZA BEHAWIORALNA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9847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D4CB5BE-9A5D-4DBB-9D79-90A696323B5D}"/>
              </a:ext>
            </a:extLst>
          </p:cNvPr>
          <p:cNvSpPr/>
          <p:nvPr/>
        </p:nvSpPr>
        <p:spPr>
          <a:xfrm rot="5400000">
            <a:off x="4121319" y="3316734"/>
            <a:ext cx="2819613" cy="3478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pl-PL" kern="1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02F458-57C3-42F0-8BCA-B549DE653CD3}"/>
              </a:ext>
            </a:extLst>
          </p:cNvPr>
          <p:cNvSpPr/>
          <p:nvPr/>
        </p:nvSpPr>
        <p:spPr>
          <a:xfrm rot="5400000">
            <a:off x="5103048" y="3316735"/>
            <a:ext cx="2819613" cy="3478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pl-PL" kern="1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1AE114-E441-4054-8EA3-B92D7057C41A}"/>
              </a:ext>
            </a:extLst>
          </p:cNvPr>
          <p:cNvSpPr/>
          <p:nvPr/>
        </p:nvSpPr>
        <p:spPr>
          <a:xfrm>
            <a:off x="5479088" y="1852046"/>
            <a:ext cx="1125507" cy="3136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pl-PL" kern="1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687CD4F3-786C-EE36-3912-280FD2FDFD6B}"/>
              </a:ext>
            </a:extLst>
          </p:cNvPr>
          <p:cNvGrpSpPr/>
          <p:nvPr/>
        </p:nvGrpSpPr>
        <p:grpSpPr>
          <a:xfrm>
            <a:off x="4344946" y="5790926"/>
            <a:ext cx="1676807" cy="407200"/>
            <a:chOff x="4425889" y="6259572"/>
            <a:chExt cx="1676807" cy="407200"/>
          </a:xfrm>
        </p:grpSpPr>
        <p:sp>
          <p:nvSpPr>
            <p:cNvPr id="234" name="Google Shape;234;p17"/>
            <p:cNvSpPr txBox="1"/>
            <p:nvPr/>
          </p:nvSpPr>
          <p:spPr>
            <a:xfrm>
              <a:off x="4558860" y="6259572"/>
              <a:ext cx="1543836" cy="4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pl-PL" sz="1600" dirty="0">
                  <a:latin typeface="Aptos Narrow" panose="020B00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RUCHY MYSZKĄ</a:t>
              </a:r>
            </a:p>
          </p:txBody>
        </p:sp>
        <p:sp>
          <p:nvSpPr>
            <p:cNvPr id="235" name="Google Shape;235;p17"/>
            <p:cNvSpPr/>
            <p:nvPr/>
          </p:nvSpPr>
          <p:spPr>
            <a:xfrm>
              <a:off x="4425889" y="6371763"/>
              <a:ext cx="182800" cy="1828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pl-PL" sz="2400">
                <a:latin typeface="Aptos" panose="020B0004020202020204" pitchFamily="34" charset="0"/>
              </a:endParaRPr>
            </a:p>
          </p:txBody>
        </p:sp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4665ED14-65FF-C83A-B046-1D6F6C4E90BF}"/>
              </a:ext>
            </a:extLst>
          </p:cNvPr>
          <p:cNvGrpSpPr/>
          <p:nvPr/>
        </p:nvGrpSpPr>
        <p:grpSpPr>
          <a:xfrm>
            <a:off x="6242718" y="5790926"/>
            <a:ext cx="2546519" cy="407200"/>
            <a:chOff x="6143084" y="6280933"/>
            <a:chExt cx="2546519" cy="407200"/>
          </a:xfrm>
        </p:grpSpPr>
        <p:sp>
          <p:nvSpPr>
            <p:cNvPr id="233" name="Google Shape;233;p17"/>
            <p:cNvSpPr/>
            <p:nvPr/>
          </p:nvSpPr>
          <p:spPr>
            <a:xfrm>
              <a:off x="6143084" y="6393124"/>
              <a:ext cx="192400" cy="182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pl-PL" sz="2400">
                <a:latin typeface="Aptos" panose="020B0004020202020204" pitchFamily="34" charset="0"/>
              </a:endParaRPr>
            </a:p>
          </p:txBody>
        </p:sp>
        <p:sp>
          <p:nvSpPr>
            <p:cNvPr id="236" name="Google Shape;236;p17"/>
            <p:cNvSpPr txBox="1"/>
            <p:nvPr/>
          </p:nvSpPr>
          <p:spPr>
            <a:xfrm>
              <a:off x="6256003" y="6280933"/>
              <a:ext cx="2433600" cy="4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pl-PL" sz="1600" dirty="0">
                  <a:latin typeface="Aptos" panose="020B00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KLIKNIĘCIA</a:t>
              </a:r>
            </a:p>
          </p:txBody>
        </p:sp>
      </p:grpSp>
      <p:sp>
        <p:nvSpPr>
          <p:cNvPr id="237" name="Google Shape;237;p17"/>
          <p:cNvSpPr txBox="1"/>
          <p:nvPr/>
        </p:nvSpPr>
        <p:spPr>
          <a:xfrm>
            <a:off x="1563867" y="5506728"/>
            <a:ext cx="2213200" cy="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l-PL" sz="1600" b="1" dirty="0">
                <a:latin typeface="Aptos" panose="020B0004020202020204" pitchFamily="34" charset="0"/>
                <a:ea typeface="Lato"/>
                <a:cs typeface="Arial" panose="020B0604020202020204" pitchFamily="34" charset="0"/>
                <a:sym typeface="Lato"/>
              </a:rPr>
              <a:t>CZŁOWIEK</a:t>
            </a:r>
          </a:p>
        </p:txBody>
      </p:sp>
      <p:sp>
        <p:nvSpPr>
          <p:cNvPr id="238" name="Google Shape;238;p17"/>
          <p:cNvSpPr txBox="1"/>
          <p:nvPr/>
        </p:nvSpPr>
        <p:spPr>
          <a:xfrm>
            <a:off x="8167867" y="5506728"/>
            <a:ext cx="2213200" cy="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l-PL" sz="1600" b="1" dirty="0">
                <a:latin typeface="Aptos" panose="020B0004020202020204" pitchFamily="34" charset="0"/>
                <a:ea typeface="Lato"/>
                <a:cs typeface="Arial" panose="020B0604020202020204" pitchFamily="34" charset="0"/>
                <a:sym typeface="Lato"/>
              </a:rPr>
              <a:t>BOT</a:t>
            </a:r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3A0ADF4C-8EE5-4EEE-AE79-9AC92D224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566" y="2031168"/>
            <a:ext cx="738768" cy="662642"/>
          </a:xfrm>
          <a:prstGeom prst="rect">
            <a:avLst/>
          </a:prstGeom>
        </p:spPr>
      </p:pic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C3ABB945-4EC3-42D7-85D2-2FDC7FAA7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482" y="2753020"/>
            <a:ext cx="742542" cy="727579"/>
          </a:xfrm>
          <a:prstGeom prst="rect">
            <a:avLst/>
          </a:prstGeom>
        </p:spPr>
      </p:pic>
      <p:pic>
        <p:nvPicPr>
          <p:cNvPr id="5" name="Picture 4" descr="Circle&#10;&#10;Description automatically generated">
            <a:extLst>
              <a:ext uri="{FF2B5EF4-FFF2-40B4-BE49-F238E27FC236}">
                <a16:creationId xmlns:a16="http://schemas.microsoft.com/office/drawing/2014/main" id="{D8BCF62D-0C65-4FAC-98A0-74581CBDF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173" y="3616338"/>
            <a:ext cx="675038" cy="426586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231657AC-C7AD-4261-9AF4-04F7FFB9A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0430" y="4225336"/>
            <a:ext cx="709255" cy="67513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9F9B1DD-3410-4ED6-92BF-387F7590986C}"/>
              </a:ext>
            </a:extLst>
          </p:cNvPr>
          <p:cNvSpPr/>
          <p:nvPr/>
        </p:nvSpPr>
        <p:spPr>
          <a:xfrm rot="5400000">
            <a:off x="2445772" y="-181140"/>
            <a:ext cx="516834" cy="38151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pl-PL" kern="1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5B73B5-6879-4EDC-9DA4-CB1911A302DF}"/>
              </a:ext>
            </a:extLst>
          </p:cNvPr>
          <p:cNvSpPr/>
          <p:nvPr/>
        </p:nvSpPr>
        <p:spPr>
          <a:xfrm>
            <a:off x="695739" y="1693022"/>
            <a:ext cx="4104861" cy="473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pl-PL" kern="1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07ACD1-0B1F-4812-904D-2FD6F3790B5D}"/>
              </a:ext>
            </a:extLst>
          </p:cNvPr>
          <p:cNvSpPr/>
          <p:nvPr/>
        </p:nvSpPr>
        <p:spPr>
          <a:xfrm rot="5400000">
            <a:off x="2470132" y="3324120"/>
            <a:ext cx="516834" cy="38459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pl-PL" kern="1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6825E-5F07-43AA-8C5F-99EDB29782F2}"/>
              </a:ext>
            </a:extLst>
          </p:cNvPr>
          <p:cNvSpPr/>
          <p:nvPr/>
        </p:nvSpPr>
        <p:spPr>
          <a:xfrm>
            <a:off x="714642" y="4816823"/>
            <a:ext cx="4104861" cy="473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pl-PL" kern="1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231" name="Google Shape;23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1201" y="1528193"/>
            <a:ext cx="3723767" cy="3955537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16486B2-5B6A-42A9-A981-17E90487D990}"/>
              </a:ext>
            </a:extLst>
          </p:cNvPr>
          <p:cNvSpPr/>
          <p:nvPr/>
        </p:nvSpPr>
        <p:spPr>
          <a:xfrm rot="5400000">
            <a:off x="8991428" y="3324120"/>
            <a:ext cx="516834" cy="38459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pl-PL" kern="1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950A3C-BC81-4847-83C8-35D36E2E50AF}"/>
              </a:ext>
            </a:extLst>
          </p:cNvPr>
          <p:cNvSpPr/>
          <p:nvPr/>
        </p:nvSpPr>
        <p:spPr>
          <a:xfrm>
            <a:off x="7235938" y="4816823"/>
            <a:ext cx="4104861" cy="473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pl-PL" kern="1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762EE3-A94A-495D-BCA2-7357D378E5AD}"/>
              </a:ext>
            </a:extLst>
          </p:cNvPr>
          <p:cNvSpPr/>
          <p:nvPr/>
        </p:nvSpPr>
        <p:spPr>
          <a:xfrm rot="5400000">
            <a:off x="9006825" y="-181139"/>
            <a:ext cx="516834" cy="38151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pl-PL" kern="1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1B5D7E-57DE-480C-B13F-E96E3172BC75}"/>
              </a:ext>
            </a:extLst>
          </p:cNvPr>
          <p:cNvSpPr/>
          <p:nvPr/>
        </p:nvSpPr>
        <p:spPr>
          <a:xfrm>
            <a:off x="7256792" y="1693023"/>
            <a:ext cx="4104861" cy="473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pl-PL" kern="1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232" name="Google Shape;232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94534" y="1528193"/>
            <a:ext cx="3723767" cy="393857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1116D3F3-B647-4475-80C1-6E13BD7EA943}"/>
              </a:ext>
            </a:extLst>
          </p:cNvPr>
          <p:cNvSpPr/>
          <p:nvPr/>
        </p:nvSpPr>
        <p:spPr>
          <a:xfrm>
            <a:off x="4443868" y="3225374"/>
            <a:ext cx="795130" cy="51045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pl-PL" kern="1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176799E5-35D4-4DC3-A6BA-9B736A752346}"/>
              </a:ext>
            </a:extLst>
          </p:cNvPr>
          <p:cNvSpPr/>
          <p:nvPr/>
        </p:nvSpPr>
        <p:spPr>
          <a:xfrm flipH="1">
            <a:off x="6771842" y="3225374"/>
            <a:ext cx="795130" cy="51045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pl-PL" kern="1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4" name="Google Shape;238;p17">
            <a:extLst>
              <a:ext uri="{FF2B5EF4-FFF2-40B4-BE49-F238E27FC236}">
                <a16:creationId xmlns:a16="http://schemas.microsoft.com/office/drawing/2014/main" id="{3F3CDA6F-97FE-4CA2-8E3E-D18D7D848CCC}"/>
              </a:ext>
            </a:extLst>
          </p:cNvPr>
          <p:cNvSpPr txBox="1"/>
          <p:nvPr/>
        </p:nvSpPr>
        <p:spPr>
          <a:xfrm>
            <a:off x="7878785" y="3243532"/>
            <a:ext cx="2838258" cy="5104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000" dirty="0">
                <a:latin typeface="Aptos" panose="020B0004020202020204" pitchFamily="34" charset="0"/>
                <a:ea typeface="Lato"/>
                <a:cs typeface="Arial" panose="020B0604020202020204" pitchFamily="34" charset="0"/>
                <a:sym typeface="Lato"/>
              </a:rPr>
              <a:t>Ruch zautomatyzowany </a:t>
            </a:r>
          </a:p>
        </p:txBody>
      </p:sp>
      <p:sp>
        <p:nvSpPr>
          <p:cNvPr id="35" name="Google Shape;238;p17">
            <a:extLst>
              <a:ext uri="{FF2B5EF4-FFF2-40B4-BE49-F238E27FC236}">
                <a16:creationId xmlns:a16="http://schemas.microsoft.com/office/drawing/2014/main" id="{78654EB8-3BFA-4D33-BD71-C309A5E6FBF6}"/>
              </a:ext>
            </a:extLst>
          </p:cNvPr>
          <p:cNvSpPr txBox="1"/>
          <p:nvPr/>
        </p:nvSpPr>
        <p:spPr>
          <a:xfrm>
            <a:off x="1763736" y="3243532"/>
            <a:ext cx="2130985" cy="51045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000" dirty="0">
                <a:latin typeface="Aptos" panose="020B0004020202020204" pitchFamily="34" charset="0"/>
                <a:ea typeface="Lato"/>
                <a:cs typeface="Arial" panose="020B0604020202020204" pitchFamily="34" charset="0"/>
                <a:sym typeface="Lato"/>
              </a:rPr>
              <a:t>Ruchy człowieka</a:t>
            </a:r>
          </a:p>
        </p:txBody>
      </p:sp>
      <p:sp>
        <p:nvSpPr>
          <p:cNvPr id="2" name="TextBox 34">
            <a:extLst>
              <a:ext uri="{FF2B5EF4-FFF2-40B4-BE49-F238E27FC236}">
                <a16:creationId xmlns:a16="http://schemas.microsoft.com/office/drawing/2014/main" id="{34C49090-E49D-557E-14F0-B6E9A6DC0CE7}"/>
              </a:ext>
            </a:extLst>
          </p:cNvPr>
          <p:cNvSpPr txBox="1"/>
          <p:nvPr/>
        </p:nvSpPr>
        <p:spPr>
          <a:xfrm>
            <a:off x="5759412" y="1745742"/>
            <a:ext cx="221971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pl-PL" sz="1400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ML &amp; AI </a:t>
            </a:r>
          </a:p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pl-PL" sz="1400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oogle Shape;110;p11">
            <a:extLst>
              <a:ext uri="{FF2B5EF4-FFF2-40B4-BE49-F238E27FC236}">
                <a16:creationId xmlns:a16="http://schemas.microsoft.com/office/drawing/2014/main" id="{AC3AD922-2C64-5B6B-D173-325A0B42E678}"/>
              </a:ext>
            </a:extLst>
          </p:cNvPr>
          <p:cNvSpPr txBox="1">
            <a:spLocks/>
          </p:cNvSpPr>
          <p:nvPr/>
        </p:nvSpPr>
        <p:spPr>
          <a:xfrm>
            <a:off x="457200" y="106812"/>
            <a:ext cx="11274552" cy="731515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marL="0" marR="0" lvl="0" indent="0" algn="l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200" b="1" i="0" u="none" strike="noStrike" kern="1200" cap="none" spc="-130" baseline="0">
                <a:solidFill>
                  <a:srgbClr val="000000"/>
                </a:solidFill>
                <a:uFillTx/>
                <a:latin typeface="Aptos ExtraBold"/>
              </a:defRPr>
            </a:lvl1pPr>
          </a:lstStyle>
          <a:p>
            <a:r>
              <a:rPr lang="pl-PL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CZŁOWIEK VS BOT</a:t>
            </a:r>
          </a:p>
        </p:txBody>
      </p:sp>
      <p:sp>
        <p:nvSpPr>
          <p:cNvPr id="17" name="Google Shape;111;p11">
            <a:extLst>
              <a:ext uri="{FF2B5EF4-FFF2-40B4-BE49-F238E27FC236}">
                <a16:creationId xmlns:a16="http://schemas.microsoft.com/office/drawing/2014/main" id="{6212FA4A-8E66-897B-B88B-908B8317D6C2}"/>
              </a:ext>
            </a:extLst>
          </p:cNvPr>
          <p:cNvSpPr txBox="1">
            <a:spLocks/>
          </p:cNvSpPr>
          <p:nvPr/>
        </p:nvSpPr>
        <p:spPr>
          <a:xfrm>
            <a:off x="490537" y="838327"/>
            <a:ext cx="11236452" cy="243713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marL="0" marR="0" lvl="0" indent="0" algn="l" defTabSz="914400" rtl="0" fontAlgn="auto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lang="en-US" sz="1600" b="0" i="0" u="none" strike="noStrike" kern="1200" cap="none" spc="-20" baseline="0">
                <a:solidFill>
                  <a:srgbClr val="000000"/>
                </a:solidFill>
                <a:uFillTx/>
                <a:latin typeface="Aptos"/>
                <a:cs typeface="Arial" pitchFamily="34"/>
              </a:defRPr>
            </a:lvl1pPr>
            <a:lvl2pPr marL="182880" marR="0" lvl="1" indent="-182880" algn="l" defTabSz="914400" rtl="0" fontAlgn="auto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-20" baseline="0">
                <a:solidFill>
                  <a:srgbClr val="000000"/>
                </a:solidFill>
                <a:uFillTx/>
                <a:latin typeface="Aptos"/>
                <a:cs typeface="Arial" pitchFamily="34"/>
              </a:defRPr>
            </a:lvl2pPr>
            <a:lvl3pPr marL="365760" marR="0" lvl="2" indent="-171450" algn="l" defTabSz="914400" rtl="0" fontAlgn="auto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-20" baseline="0">
                <a:solidFill>
                  <a:srgbClr val="000000"/>
                </a:solidFill>
                <a:uFillTx/>
                <a:latin typeface="Aptos"/>
                <a:cs typeface="Arial" pitchFamily="34"/>
              </a:defRPr>
            </a:lvl3pPr>
            <a:lvl4pPr marL="640080" marR="0" lvl="3" indent="-171450" algn="l" defTabSz="914400" rtl="0" fontAlgn="auto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-20" baseline="0">
                <a:solidFill>
                  <a:srgbClr val="000000"/>
                </a:solidFill>
                <a:uFillTx/>
                <a:latin typeface="Aptos"/>
                <a:cs typeface="Arial" pitchFamily="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ANALIZA BEHAWIORALNA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9847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a 24">
            <a:extLst>
              <a:ext uri="{FF2B5EF4-FFF2-40B4-BE49-F238E27FC236}">
                <a16:creationId xmlns:a16="http://schemas.microsoft.com/office/drawing/2014/main" id="{C5C58627-BF0D-5212-A313-996FC406132A}"/>
              </a:ext>
            </a:extLst>
          </p:cNvPr>
          <p:cNvGrpSpPr/>
          <p:nvPr/>
        </p:nvGrpSpPr>
        <p:grpSpPr>
          <a:xfrm>
            <a:off x="544004" y="1569842"/>
            <a:ext cx="11103991" cy="3320165"/>
            <a:chOff x="567018" y="2508307"/>
            <a:chExt cx="11103991" cy="3320165"/>
          </a:xfrm>
        </p:grpSpPr>
        <p:grpSp>
          <p:nvGrpSpPr>
            <p:cNvPr id="11" name="Grupa 10">
              <a:extLst>
                <a:ext uri="{FF2B5EF4-FFF2-40B4-BE49-F238E27FC236}">
                  <a16:creationId xmlns:a16="http://schemas.microsoft.com/office/drawing/2014/main" id="{5C1667B5-E229-D3F7-4F7B-5A6604641616}"/>
                </a:ext>
              </a:extLst>
            </p:cNvPr>
            <p:cNvGrpSpPr/>
            <p:nvPr/>
          </p:nvGrpSpPr>
          <p:grpSpPr>
            <a:xfrm>
              <a:off x="5395062" y="2508307"/>
              <a:ext cx="1253381" cy="3247741"/>
              <a:chOff x="5259315" y="2829447"/>
              <a:chExt cx="1253381" cy="3247741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2E4D034-5094-4F77-A215-0D3E3666A7B6}"/>
                  </a:ext>
                </a:extLst>
              </p:cNvPr>
              <p:cNvSpPr txBox="1"/>
              <p:nvPr/>
            </p:nvSpPr>
            <p:spPr>
              <a:xfrm>
                <a:off x="5621893" y="2829447"/>
                <a:ext cx="528226" cy="1887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pl-PL" sz="1400" kern="100" dirty="0">
                    <a:solidFill>
                      <a:schemeClr val="bg1"/>
                    </a:solidFill>
                    <a:highlight>
                      <a:srgbClr val="000000"/>
                    </a:highlight>
                    <a:cs typeface="Arial" panose="020B0604020202020204" pitchFamily="34" charset="0"/>
                  </a:rPr>
                  <a:t>ML &amp; AI </a:t>
                </a:r>
              </a:p>
              <a:p>
                <a:pPr algn="l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pl-PL" sz="1400" kern="100" dirty="0">
                  <a:solidFill>
                    <a:schemeClr val="bg1"/>
                  </a:solidFill>
                  <a:highlight>
                    <a:srgbClr val="000000"/>
                  </a:highlight>
                  <a:cs typeface="Arial" panose="020B0604020202020204" pitchFamily="34" charset="0"/>
                </a:endParaRPr>
              </a:p>
            </p:txBody>
          </p:sp>
          <p:grpSp>
            <p:nvGrpSpPr>
              <p:cNvPr id="5" name="Grupa 4">
                <a:extLst>
                  <a:ext uri="{FF2B5EF4-FFF2-40B4-BE49-F238E27FC236}">
                    <a16:creationId xmlns:a16="http://schemas.microsoft.com/office/drawing/2014/main" id="{270BF4BC-2F77-43EB-B1CB-0A9989A6B198}"/>
                  </a:ext>
                </a:extLst>
              </p:cNvPr>
              <p:cNvGrpSpPr/>
              <p:nvPr/>
            </p:nvGrpSpPr>
            <p:grpSpPr>
              <a:xfrm>
                <a:off x="5259315" y="3073762"/>
                <a:ext cx="1253381" cy="3003426"/>
                <a:chOff x="5259315" y="3073762"/>
                <a:chExt cx="1253381" cy="3003426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388C2A5-327A-4DF3-B983-BE959DB7A933}"/>
                    </a:ext>
                  </a:extLst>
                </p:cNvPr>
                <p:cNvSpPr/>
                <p:nvPr/>
              </p:nvSpPr>
              <p:spPr>
                <a:xfrm rot="5400000">
                  <a:off x="4476199" y="3941210"/>
                  <a:ext cx="2819613" cy="125338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l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200"/>
                    </a:spcAft>
                  </a:pPr>
                  <a:endParaRPr lang="pl-PL" kern="1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839C9BB1-FD33-4744-A147-1460280C8CAD}"/>
                    </a:ext>
                  </a:extLst>
                </p:cNvPr>
                <p:cNvSpPr/>
                <p:nvPr/>
              </p:nvSpPr>
              <p:spPr>
                <a:xfrm>
                  <a:off x="5314211" y="3073762"/>
                  <a:ext cx="1125507" cy="30034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l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200"/>
                    </a:spcAft>
                  </a:pPr>
                  <a:endParaRPr lang="pl-PL" kern="10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29" name="Picture 28" descr="Shape, circle&#10;&#10;Description automatically generated">
                  <a:extLst>
                    <a:ext uri="{FF2B5EF4-FFF2-40B4-BE49-F238E27FC236}">
                      <a16:creationId xmlns:a16="http://schemas.microsoft.com/office/drawing/2014/main" id="{5685C95B-39D4-44B5-954E-519C008DDE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77085" y="3135513"/>
                  <a:ext cx="738768" cy="662642"/>
                </a:xfrm>
                <a:prstGeom prst="rect">
                  <a:avLst/>
                </a:prstGeom>
              </p:spPr>
            </p:pic>
            <p:pic>
              <p:nvPicPr>
                <p:cNvPr id="30" name="Picture 29" descr="Shape, arrow&#10;&#10;Description automatically generated">
                  <a:extLst>
                    <a:ext uri="{FF2B5EF4-FFF2-40B4-BE49-F238E27FC236}">
                      <a16:creationId xmlns:a16="http://schemas.microsoft.com/office/drawing/2014/main" id="{EA27C795-F216-40AA-8459-5C1D10756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514734" y="3840321"/>
                  <a:ext cx="742542" cy="727579"/>
                </a:xfrm>
                <a:prstGeom prst="rect">
                  <a:avLst/>
                </a:prstGeom>
              </p:spPr>
            </p:pic>
            <p:pic>
              <p:nvPicPr>
                <p:cNvPr id="31" name="Picture 30" descr="Circle&#10;&#10;Description automatically generated">
                  <a:extLst>
                    <a:ext uri="{FF2B5EF4-FFF2-40B4-BE49-F238E27FC236}">
                      <a16:creationId xmlns:a16="http://schemas.microsoft.com/office/drawing/2014/main" id="{04D947DD-F405-4BEC-8C70-401B6FB20C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40815" y="4666285"/>
                  <a:ext cx="675038" cy="426586"/>
                </a:xfrm>
                <a:prstGeom prst="rect">
                  <a:avLst/>
                </a:prstGeom>
              </p:spPr>
            </p:pic>
            <p:pic>
              <p:nvPicPr>
                <p:cNvPr id="32" name="Picture 31" descr="A picture containing shape&#10;&#10;Description automatically generated">
                  <a:extLst>
                    <a:ext uri="{FF2B5EF4-FFF2-40B4-BE49-F238E27FC236}">
                      <a16:creationId xmlns:a16="http://schemas.microsoft.com/office/drawing/2014/main" id="{E6323189-EC60-4C6F-BF3D-9F58B00080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27243" y="5191256"/>
                  <a:ext cx="709255" cy="67513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4" name="Grupa 13">
              <a:extLst>
                <a:ext uri="{FF2B5EF4-FFF2-40B4-BE49-F238E27FC236}">
                  <a16:creationId xmlns:a16="http://schemas.microsoft.com/office/drawing/2014/main" id="{2B860409-340D-FB05-CBD2-E2E0EE06D220}"/>
                </a:ext>
              </a:extLst>
            </p:cNvPr>
            <p:cNvGrpSpPr/>
            <p:nvPr/>
          </p:nvGrpSpPr>
          <p:grpSpPr>
            <a:xfrm>
              <a:off x="567018" y="2631045"/>
              <a:ext cx="4260236" cy="3161215"/>
              <a:chOff x="661064" y="2809763"/>
              <a:chExt cx="4260236" cy="3161215"/>
            </a:xfrm>
          </p:grpSpPr>
          <p:pic>
            <p:nvPicPr>
              <p:cNvPr id="2049" name="Google Shape;2049;p151"/>
              <p:cNvPicPr preferRelativeResize="0"/>
              <p:nvPr/>
            </p:nvPicPr>
            <p:blipFill rotWithShape="1">
              <a:blip r:embed="rId8">
                <a:alphaModFix/>
              </a:blip>
              <a:srcRect l="11872" t="37832" r="51820" b="10138"/>
              <a:stretch/>
            </p:blipFill>
            <p:spPr>
              <a:xfrm>
                <a:off x="661064" y="2845975"/>
                <a:ext cx="4260236" cy="310579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97D8968-556B-4630-A6E8-50D488C6273A}"/>
                  </a:ext>
                </a:extLst>
              </p:cNvPr>
              <p:cNvGrpSpPr/>
              <p:nvPr/>
            </p:nvGrpSpPr>
            <p:grpSpPr>
              <a:xfrm>
                <a:off x="887152" y="2809763"/>
                <a:ext cx="3815136" cy="264328"/>
                <a:chOff x="887152" y="2194126"/>
                <a:chExt cx="3815136" cy="264328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4D1BC1A4-AA60-469A-ACC1-FC82EDC518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7152" y="2212232"/>
                  <a:ext cx="0" cy="24622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9097F7FB-0BDC-4B8E-84B4-133413D879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02286" y="2194126"/>
                  <a:ext cx="0" cy="24622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20634A64-1D0D-4A90-A394-4D2CF1A239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7152" y="2213335"/>
                  <a:ext cx="3815136" cy="1700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ABB24053-519A-4786-84D5-2F063609B964}"/>
                  </a:ext>
                </a:extLst>
              </p:cNvPr>
              <p:cNvGrpSpPr/>
              <p:nvPr/>
            </p:nvGrpSpPr>
            <p:grpSpPr>
              <a:xfrm flipV="1">
                <a:off x="887152" y="5706650"/>
                <a:ext cx="3815136" cy="264328"/>
                <a:chOff x="887152" y="2194126"/>
                <a:chExt cx="3815136" cy="264328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672BA1FE-748D-4D12-8E83-4F3C9DBDA4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7152" y="2212232"/>
                  <a:ext cx="0" cy="24622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10EB9F7D-49A2-4F00-9258-B27468971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02286" y="2194126"/>
                  <a:ext cx="0" cy="24622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4A2D5F6D-1857-45C8-A3E2-7712E7070F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7152" y="2213335"/>
                  <a:ext cx="3815136" cy="1700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DEE4C9B4-4977-61CE-7D39-90117BB157F6}"/>
                </a:ext>
              </a:extLst>
            </p:cNvPr>
            <p:cNvGrpSpPr/>
            <p:nvPr/>
          </p:nvGrpSpPr>
          <p:grpSpPr>
            <a:xfrm>
              <a:off x="7273817" y="2667257"/>
              <a:ext cx="4397192" cy="3161215"/>
              <a:chOff x="7353612" y="2800709"/>
              <a:chExt cx="4397192" cy="3161215"/>
            </a:xfrm>
          </p:grpSpPr>
          <p:pic>
            <p:nvPicPr>
              <p:cNvPr id="2044" name="Google Shape;2044;p151"/>
              <p:cNvPicPr preferRelativeResize="0"/>
              <p:nvPr/>
            </p:nvPicPr>
            <p:blipFill rotWithShape="1">
              <a:blip r:embed="rId9">
                <a:alphaModFix/>
              </a:blip>
              <a:srcRect l="1629" t="42882" r="53874" b="-205"/>
              <a:stretch/>
            </p:blipFill>
            <p:spPr>
              <a:xfrm>
                <a:off x="7353612" y="2817712"/>
                <a:ext cx="4397192" cy="312500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391FB837-D113-47CC-8015-9FC5D59EA33E}"/>
                  </a:ext>
                </a:extLst>
              </p:cNvPr>
              <p:cNvGrpSpPr/>
              <p:nvPr/>
            </p:nvGrpSpPr>
            <p:grpSpPr>
              <a:xfrm>
                <a:off x="7565978" y="2800709"/>
                <a:ext cx="3815136" cy="264328"/>
                <a:chOff x="887152" y="2194126"/>
                <a:chExt cx="3815136" cy="264328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271F2BB-5E43-4EF9-839F-8D90376949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7152" y="2212232"/>
                  <a:ext cx="0" cy="24622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CB80BEF0-AF88-4F09-9A1A-10D94330B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02286" y="2194126"/>
                  <a:ext cx="0" cy="24622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E356F70A-AA5D-4474-A588-B7C1EDF6D6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7152" y="2213335"/>
                  <a:ext cx="3815136" cy="1700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52C26329-DD85-4A52-923E-33DAC3AA4209}"/>
                  </a:ext>
                </a:extLst>
              </p:cNvPr>
              <p:cNvGrpSpPr/>
              <p:nvPr/>
            </p:nvGrpSpPr>
            <p:grpSpPr>
              <a:xfrm flipV="1">
                <a:off x="7565978" y="5697596"/>
                <a:ext cx="3815136" cy="264328"/>
                <a:chOff x="887152" y="2194126"/>
                <a:chExt cx="3815136" cy="264328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850CB082-6EC1-41E3-9AB6-EEAB71ABAF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7152" y="2212232"/>
                  <a:ext cx="0" cy="24622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D015D0DC-28FE-485D-8080-8F2DD5EF68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02286" y="2194126"/>
                  <a:ext cx="0" cy="24622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B1DF9651-08A4-45E0-8842-DFC17BDD1C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7152" y="2213335"/>
                  <a:ext cx="3815136" cy="1700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" name="Arrow: Right 33">
              <a:extLst>
                <a:ext uri="{FF2B5EF4-FFF2-40B4-BE49-F238E27FC236}">
                  <a16:creationId xmlns:a16="http://schemas.microsoft.com/office/drawing/2014/main" id="{668F8197-9BB2-3B24-E028-EF95BA3A9FB3}"/>
                </a:ext>
              </a:extLst>
            </p:cNvPr>
            <p:cNvSpPr/>
            <p:nvPr/>
          </p:nvSpPr>
          <p:spPr>
            <a:xfrm rot="10800000" flipH="1">
              <a:off x="4517528" y="3956427"/>
              <a:ext cx="795130" cy="51045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pl-PL" kern="100">
                <a:solidFill>
                  <a:schemeClr val="bg1"/>
                </a:solidFill>
              </a:endParaRPr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BC43363E-C97A-4015-B819-2488F2682B9F}"/>
                </a:ext>
              </a:extLst>
            </p:cNvPr>
            <p:cNvSpPr/>
            <p:nvPr/>
          </p:nvSpPr>
          <p:spPr>
            <a:xfrm flipH="1">
              <a:off x="6691053" y="3956428"/>
              <a:ext cx="795130" cy="51045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pl-PL" kern="100">
                <a:solidFill>
                  <a:schemeClr val="bg1"/>
                </a:solidFill>
              </a:endParaRPr>
            </a:p>
          </p:txBody>
        </p:sp>
      </p:grpSp>
      <p:sp>
        <p:nvSpPr>
          <p:cNvPr id="23" name="Google Shape;237;p17">
            <a:extLst>
              <a:ext uri="{FF2B5EF4-FFF2-40B4-BE49-F238E27FC236}">
                <a16:creationId xmlns:a16="http://schemas.microsoft.com/office/drawing/2014/main" id="{4C70432A-6EE9-C7C2-3947-232287FCBB01}"/>
              </a:ext>
            </a:extLst>
          </p:cNvPr>
          <p:cNvSpPr txBox="1"/>
          <p:nvPr/>
        </p:nvSpPr>
        <p:spPr>
          <a:xfrm>
            <a:off x="1567522" y="4845224"/>
            <a:ext cx="2213200" cy="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l-PL" sz="1600" b="1" dirty="0">
                <a:latin typeface="Aptos" panose="020B0004020202020204" pitchFamily="34" charset="0"/>
                <a:ea typeface="Lato"/>
                <a:cs typeface="Arial" panose="020B0604020202020204" pitchFamily="34" charset="0"/>
                <a:sym typeface="Lato"/>
              </a:rPr>
              <a:t>CZŁOWIEK</a:t>
            </a:r>
          </a:p>
        </p:txBody>
      </p:sp>
      <p:sp>
        <p:nvSpPr>
          <p:cNvPr id="24" name="Google Shape;238;p17">
            <a:extLst>
              <a:ext uri="{FF2B5EF4-FFF2-40B4-BE49-F238E27FC236}">
                <a16:creationId xmlns:a16="http://schemas.microsoft.com/office/drawing/2014/main" id="{BEFCBF5E-8D5F-987C-6A84-541DD29C60B6}"/>
              </a:ext>
            </a:extLst>
          </p:cNvPr>
          <p:cNvSpPr txBox="1"/>
          <p:nvPr/>
        </p:nvSpPr>
        <p:spPr>
          <a:xfrm>
            <a:off x="8157953" y="4873269"/>
            <a:ext cx="2213200" cy="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l-PL" sz="1600" b="1" dirty="0">
                <a:latin typeface="Aptos" panose="020B0004020202020204" pitchFamily="34" charset="0"/>
                <a:ea typeface="Lato"/>
                <a:cs typeface="Arial" panose="020B0604020202020204" pitchFamily="34" charset="0"/>
                <a:sym typeface="Lato"/>
              </a:rPr>
              <a:t>BOT</a:t>
            </a:r>
          </a:p>
        </p:txBody>
      </p:sp>
      <p:sp>
        <p:nvSpPr>
          <p:cNvPr id="8" name="Google Shape;110;p11">
            <a:extLst>
              <a:ext uri="{FF2B5EF4-FFF2-40B4-BE49-F238E27FC236}">
                <a16:creationId xmlns:a16="http://schemas.microsoft.com/office/drawing/2014/main" id="{04DB16A3-C8A9-40C5-0F88-9F848F26E487}"/>
              </a:ext>
            </a:extLst>
          </p:cNvPr>
          <p:cNvSpPr txBox="1">
            <a:spLocks/>
          </p:cNvSpPr>
          <p:nvPr/>
        </p:nvSpPr>
        <p:spPr>
          <a:xfrm>
            <a:off x="457200" y="106812"/>
            <a:ext cx="11274552" cy="731515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marL="0" marR="0" lvl="0" indent="0" algn="l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200" b="1" i="0" u="none" strike="noStrike" kern="1200" cap="none" spc="-130" baseline="0">
                <a:solidFill>
                  <a:srgbClr val="000000"/>
                </a:solidFill>
                <a:uFillTx/>
                <a:latin typeface="Aptos ExtraBold"/>
              </a:defRPr>
            </a:lvl1pPr>
          </a:lstStyle>
          <a:p>
            <a:r>
              <a:rPr lang="pl-PL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CZŁOWIEK VS BOT</a:t>
            </a:r>
          </a:p>
        </p:txBody>
      </p:sp>
      <p:sp>
        <p:nvSpPr>
          <p:cNvPr id="9" name="Google Shape;111;p11">
            <a:extLst>
              <a:ext uri="{FF2B5EF4-FFF2-40B4-BE49-F238E27FC236}">
                <a16:creationId xmlns:a16="http://schemas.microsoft.com/office/drawing/2014/main" id="{A6C7D4D1-656A-7E77-2F5B-D994068E065C}"/>
              </a:ext>
            </a:extLst>
          </p:cNvPr>
          <p:cNvSpPr txBox="1">
            <a:spLocks/>
          </p:cNvSpPr>
          <p:nvPr/>
        </p:nvSpPr>
        <p:spPr>
          <a:xfrm>
            <a:off x="490537" y="838327"/>
            <a:ext cx="11236452" cy="243713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marL="0" marR="0" lvl="0" indent="0" algn="l" defTabSz="914400" rtl="0" fontAlgn="auto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lang="en-US" sz="1600" b="0" i="0" u="none" strike="noStrike" kern="1200" cap="none" spc="-20" baseline="0">
                <a:solidFill>
                  <a:srgbClr val="000000"/>
                </a:solidFill>
                <a:uFillTx/>
                <a:latin typeface="Aptos"/>
                <a:cs typeface="Arial" pitchFamily="34"/>
              </a:defRPr>
            </a:lvl1pPr>
            <a:lvl2pPr marL="182880" marR="0" lvl="1" indent="-182880" algn="l" defTabSz="914400" rtl="0" fontAlgn="auto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-20" baseline="0">
                <a:solidFill>
                  <a:srgbClr val="000000"/>
                </a:solidFill>
                <a:uFillTx/>
                <a:latin typeface="Aptos"/>
                <a:cs typeface="Arial" pitchFamily="34"/>
              </a:defRPr>
            </a:lvl2pPr>
            <a:lvl3pPr marL="365760" marR="0" lvl="2" indent="-171450" algn="l" defTabSz="914400" rtl="0" fontAlgn="auto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-20" baseline="0">
                <a:solidFill>
                  <a:srgbClr val="000000"/>
                </a:solidFill>
                <a:uFillTx/>
                <a:latin typeface="Aptos"/>
                <a:cs typeface="Arial" pitchFamily="34"/>
              </a:defRPr>
            </a:lvl3pPr>
            <a:lvl4pPr marL="640080" marR="0" lvl="3" indent="-171450" algn="l" defTabSz="914400" rtl="0" fontAlgn="auto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-20" baseline="0">
                <a:solidFill>
                  <a:srgbClr val="000000"/>
                </a:solidFill>
                <a:uFillTx/>
                <a:latin typeface="Aptos"/>
                <a:cs typeface="Arial" pitchFamily="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ANALIZA BEHAWIORALNA</a:t>
            </a: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C30CBBFE-99FD-09E3-EA4E-17417F499297}"/>
              </a:ext>
            </a:extLst>
          </p:cNvPr>
          <p:cNvGrpSpPr/>
          <p:nvPr/>
        </p:nvGrpSpPr>
        <p:grpSpPr>
          <a:xfrm>
            <a:off x="4344946" y="5790926"/>
            <a:ext cx="1676807" cy="407200"/>
            <a:chOff x="4425889" y="6259572"/>
            <a:chExt cx="1676807" cy="407200"/>
          </a:xfrm>
        </p:grpSpPr>
        <p:sp>
          <p:nvSpPr>
            <p:cNvPr id="26" name="Google Shape;234;p17">
              <a:extLst>
                <a:ext uri="{FF2B5EF4-FFF2-40B4-BE49-F238E27FC236}">
                  <a16:creationId xmlns:a16="http://schemas.microsoft.com/office/drawing/2014/main" id="{7895FC38-DF51-F9ED-17AE-D72969EFF5FA}"/>
                </a:ext>
              </a:extLst>
            </p:cNvPr>
            <p:cNvSpPr txBox="1"/>
            <p:nvPr/>
          </p:nvSpPr>
          <p:spPr>
            <a:xfrm>
              <a:off x="4558860" y="6259572"/>
              <a:ext cx="1543836" cy="4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pl-PL" sz="1600" dirty="0">
                  <a:latin typeface="Aptos Narrow" panose="020B00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RUCHY MYSZKĄ</a:t>
              </a:r>
            </a:p>
          </p:txBody>
        </p:sp>
        <p:sp>
          <p:nvSpPr>
            <p:cNvPr id="27" name="Google Shape;235;p17">
              <a:extLst>
                <a:ext uri="{FF2B5EF4-FFF2-40B4-BE49-F238E27FC236}">
                  <a16:creationId xmlns:a16="http://schemas.microsoft.com/office/drawing/2014/main" id="{03862E50-2491-3E67-0115-577E60E91DDC}"/>
                </a:ext>
              </a:extLst>
            </p:cNvPr>
            <p:cNvSpPr/>
            <p:nvPr/>
          </p:nvSpPr>
          <p:spPr>
            <a:xfrm>
              <a:off x="4425889" y="6371763"/>
              <a:ext cx="182800" cy="1828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pl-PL" sz="2400">
                <a:latin typeface="Aptos" panose="020B0004020202020204" pitchFamily="34" charset="0"/>
              </a:endParaRPr>
            </a:p>
          </p:txBody>
        </p:sp>
      </p:grpSp>
      <p:grpSp>
        <p:nvGrpSpPr>
          <p:cNvPr id="33" name="Grupa 32">
            <a:extLst>
              <a:ext uri="{FF2B5EF4-FFF2-40B4-BE49-F238E27FC236}">
                <a16:creationId xmlns:a16="http://schemas.microsoft.com/office/drawing/2014/main" id="{6EBE8933-A4B2-AE35-1D89-D3445D0ADCD0}"/>
              </a:ext>
            </a:extLst>
          </p:cNvPr>
          <p:cNvGrpSpPr/>
          <p:nvPr/>
        </p:nvGrpSpPr>
        <p:grpSpPr>
          <a:xfrm>
            <a:off x="6242718" y="5790926"/>
            <a:ext cx="2546519" cy="407200"/>
            <a:chOff x="6143084" y="6280933"/>
            <a:chExt cx="2546519" cy="407200"/>
          </a:xfrm>
        </p:grpSpPr>
        <p:sp>
          <p:nvSpPr>
            <p:cNvPr id="37" name="Google Shape;233;p17">
              <a:extLst>
                <a:ext uri="{FF2B5EF4-FFF2-40B4-BE49-F238E27FC236}">
                  <a16:creationId xmlns:a16="http://schemas.microsoft.com/office/drawing/2014/main" id="{E496E93E-5649-F05D-BA59-634D2E5C3DE8}"/>
                </a:ext>
              </a:extLst>
            </p:cNvPr>
            <p:cNvSpPr/>
            <p:nvPr/>
          </p:nvSpPr>
          <p:spPr>
            <a:xfrm>
              <a:off x="6143084" y="6393124"/>
              <a:ext cx="192400" cy="182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pl-PL" sz="2400">
                <a:latin typeface="Aptos" panose="020B0004020202020204" pitchFamily="34" charset="0"/>
              </a:endParaRPr>
            </a:p>
          </p:txBody>
        </p:sp>
        <p:sp>
          <p:nvSpPr>
            <p:cNvPr id="38" name="Google Shape;236;p17">
              <a:extLst>
                <a:ext uri="{FF2B5EF4-FFF2-40B4-BE49-F238E27FC236}">
                  <a16:creationId xmlns:a16="http://schemas.microsoft.com/office/drawing/2014/main" id="{7BEEFC98-8FF6-1003-520E-CDC4BA62F18E}"/>
                </a:ext>
              </a:extLst>
            </p:cNvPr>
            <p:cNvSpPr txBox="1"/>
            <p:nvPr/>
          </p:nvSpPr>
          <p:spPr>
            <a:xfrm>
              <a:off x="6256003" y="6280933"/>
              <a:ext cx="2433600" cy="4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pl-PL" sz="1600" dirty="0">
                  <a:latin typeface="Aptos" panose="020B00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KLIKNIĘCIA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3603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D07469-CCC9-BD5D-9D20-F10E468AF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>
            <a:extLst>
              <a:ext uri="{FF2B5EF4-FFF2-40B4-BE49-F238E27FC236}">
                <a16:creationId xmlns:a16="http://schemas.microsoft.com/office/drawing/2014/main" id="{C9F35E71-1F4C-B3B9-8673-93DBF5B404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62152" y="391852"/>
            <a:ext cx="6600496" cy="2314903"/>
          </a:xfrm>
        </p:spPr>
        <p:txBody>
          <a:bodyPr/>
          <a:lstStyle/>
          <a:p>
            <a:r>
              <a:rPr lang="en-US" altLang="pl-PL" b="1" dirty="0">
                <a:solidFill>
                  <a:srgbClr val="000000"/>
                </a:solidFill>
                <a:latin typeface="Regola-Pro"/>
              </a:rPr>
              <a:t>Po co </a:t>
            </a:r>
            <a:r>
              <a:rPr lang="en-US" altLang="pl-PL" b="1" dirty="0" err="1">
                <a:solidFill>
                  <a:srgbClr val="000000"/>
                </a:solidFill>
                <a:latin typeface="Regola-Pro"/>
              </a:rPr>
              <a:t>są</a:t>
            </a:r>
            <a:r>
              <a:rPr lang="en-US" altLang="pl-PL" b="1" dirty="0">
                <a:solidFill>
                  <a:srgbClr val="000000"/>
                </a:solidFill>
                <a:latin typeface="Regola-Pro"/>
              </a:rPr>
              <a:t> </a:t>
            </a:r>
            <a:r>
              <a:rPr lang="en-US" altLang="pl-PL" b="1" dirty="0" err="1">
                <a:solidFill>
                  <a:srgbClr val="000000"/>
                </a:solidFill>
                <a:latin typeface="Regola-Pro"/>
              </a:rPr>
              <a:t>boty</a:t>
            </a:r>
            <a:r>
              <a:rPr lang="en-US" altLang="pl-PL" b="1" dirty="0">
                <a:solidFill>
                  <a:srgbClr val="000000"/>
                </a:solidFill>
                <a:latin typeface="Regola-Pro"/>
              </a:rPr>
              <a:t>?</a:t>
            </a:r>
            <a:endParaRPr lang="pl-PL" altLang="pl-PL" dirty="0"/>
          </a:p>
        </p:txBody>
      </p:sp>
      <p:sp>
        <p:nvSpPr>
          <p:cNvPr id="16387" name="Podtytuł 2">
            <a:extLst>
              <a:ext uri="{FF2B5EF4-FFF2-40B4-BE49-F238E27FC236}">
                <a16:creationId xmlns:a16="http://schemas.microsoft.com/office/drawing/2014/main" id="{D50C964D-4DD8-E740-ED9A-14CFFA7C69D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62152" y="2706755"/>
            <a:ext cx="6600496" cy="1652752"/>
          </a:xfrm>
        </p:spPr>
        <p:txBody>
          <a:bodyPr/>
          <a:lstStyle/>
          <a:p>
            <a:r>
              <a:rPr lang="en-US" altLang="pl-PL" dirty="0" err="1">
                <a:solidFill>
                  <a:srgbClr val="000000"/>
                </a:solidFill>
                <a:latin typeface="Regola-Pro"/>
              </a:rPr>
              <a:t>Komu</a:t>
            </a:r>
            <a:r>
              <a:rPr lang="en-US" altLang="pl-PL" dirty="0">
                <a:solidFill>
                  <a:srgbClr val="000000"/>
                </a:solidFill>
                <a:latin typeface="Regola-Pro"/>
              </a:rPr>
              <a:t> to </a:t>
            </a:r>
            <a:r>
              <a:rPr lang="en-US" altLang="pl-PL" dirty="0" err="1">
                <a:solidFill>
                  <a:srgbClr val="000000"/>
                </a:solidFill>
                <a:latin typeface="Regola-Pro"/>
              </a:rPr>
              <a:t>potrzebne</a:t>
            </a:r>
            <a:r>
              <a:rPr lang="en-US" altLang="pl-PL" dirty="0">
                <a:solidFill>
                  <a:srgbClr val="000000"/>
                </a:solidFill>
                <a:latin typeface="Regola-Pro"/>
              </a:rPr>
              <a:t>? A </a:t>
            </a:r>
            <a:r>
              <a:rPr lang="en-US" altLang="pl-PL" dirty="0" err="1">
                <a:solidFill>
                  <a:srgbClr val="000000"/>
                </a:solidFill>
                <a:latin typeface="Regola-Pro"/>
              </a:rPr>
              <a:t>dlaczego</a:t>
            </a:r>
            <a:r>
              <a:rPr lang="en-US" altLang="pl-PL" dirty="0">
                <a:solidFill>
                  <a:srgbClr val="000000"/>
                </a:solidFill>
                <a:latin typeface="Regola-Pro"/>
              </a:rPr>
              <a:t>?</a:t>
            </a:r>
            <a:endParaRPr lang="pl-PL" altLang="pl-PL" dirty="0"/>
          </a:p>
        </p:txBody>
      </p:sp>
      <p:pic>
        <p:nvPicPr>
          <p:cNvPr id="3074" name="Picture 2" descr="A Komu to potrzebne? A dlaczego?">
            <a:extLst>
              <a:ext uri="{FF2B5EF4-FFF2-40B4-BE49-F238E27FC236}">
                <a16:creationId xmlns:a16="http://schemas.microsoft.com/office/drawing/2014/main" id="{B04A22D9-C64A-2CBE-8B15-50875EB4E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86" y="3341093"/>
            <a:ext cx="4332514" cy="2437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110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9847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C7527-45B2-F969-E383-B15B54515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CZYM SĄ BOTY?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2B7031-14A5-AEBB-0BBA-E8C0903505FA}"/>
              </a:ext>
            </a:extLst>
          </p:cNvPr>
          <p:cNvGrpSpPr/>
          <p:nvPr/>
        </p:nvGrpSpPr>
        <p:grpSpPr>
          <a:xfrm>
            <a:off x="1316178" y="1762227"/>
            <a:ext cx="9154817" cy="3333546"/>
            <a:chOff x="2430966" y="1687372"/>
            <a:chExt cx="8396868" cy="333354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DED8BD1-214C-10E7-A7E6-94E4A6BFA2B1}"/>
                </a:ext>
              </a:extLst>
            </p:cNvPr>
            <p:cNvSpPr/>
            <p:nvPr/>
          </p:nvSpPr>
          <p:spPr>
            <a:xfrm>
              <a:off x="2430966" y="1687372"/>
              <a:ext cx="3636020" cy="95833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4000" b="1" kern="100">
                  <a:solidFill>
                    <a:schemeClr val="bg1"/>
                  </a:solidFill>
                  <a:latin typeface="+mj-lt"/>
                </a:rPr>
                <a:t>bot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F46140-6087-8FF2-169D-E05FBBD2C796}"/>
                </a:ext>
              </a:extLst>
            </p:cNvPr>
            <p:cNvSpPr txBox="1"/>
            <p:nvPr/>
          </p:nvSpPr>
          <p:spPr>
            <a:xfrm>
              <a:off x="2542477" y="2991396"/>
              <a:ext cx="8285357" cy="2029522"/>
            </a:xfrm>
            <a:prstGeom prst="rect">
              <a:avLst/>
            </a:prstGeom>
            <a:noFill/>
          </p:spPr>
          <p:txBody>
            <a:bodyPr wrap="square" lIns="0" tIns="45720" rIns="0" bIns="0" rtlCol="0">
              <a:noAutofit/>
            </a:bodyPr>
            <a:lstStyle/>
            <a:p>
              <a:pPr algn="l">
                <a:lnSpc>
                  <a:spcPct val="114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400" i="1" kern="100" dirty="0">
                  <a:latin typeface="+mj-lt"/>
                </a:rPr>
                <a:t>(</a:t>
              </a:r>
              <a:r>
                <a:rPr lang="en-US" sz="2400" i="1" kern="100" dirty="0" err="1">
                  <a:latin typeface="+mj-lt"/>
                </a:rPr>
                <a:t>rzeczownik</a:t>
              </a:r>
              <a:r>
                <a:rPr lang="en-US" sz="2400" i="1" kern="100" dirty="0">
                  <a:latin typeface="+mj-lt"/>
                </a:rPr>
                <a:t>)</a:t>
              </a:r>
            </a:p>
            <a:p>
              <a:pPr algn="l">
                <a:lnSpc>
                  <a:spcPct val="114000"/>
                </a:lnSpc>
                <a:spcBef>
                  <a:spcPts val="300"/>
                </a:spcBef>
                <a:spcAft>
                  <a:spcPts val="300"/>
                </a:spcAft>
              </a:pPr>
              <a:endParaRPr lang="en-US" sz="2400" i="1" kern="100" dirty="0">
                <a:latin typeface="+mj-lt"/>
              </a:endParaRPr>
            </a:p>
            <a:p>
              <a:pPr algn="l">
                <a:lnSpc>
                  <a:spcPct val="114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400" dirty="0">
                  <a:solidFill>
                    <a:srgbClr val="202122"/>
                  </a:solidFill>
                  <a:latin typeface="Arial" panose="020B0604020202020204" pitchFamily="34" charset="0"/>
                </a:rPr>
                <a:t>Program</a:t>
              </a:r>
              <a:r>
                <a:rPr lang="en-US" sz="2400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 </a:t>
              </a:r>
              <a:r>
                <a:rPr lang="en-US" sz="2400" b="0" i="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wykonujący</a:t>
              </a:r>
              <a:r>
                <a:rPr lang="en-US" sz="2400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pewne</a:t>
              </a:r>
              <a:r>
                <a:rPr lang="en-US" sz="2400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czynności</a:t>
              </a:r>
              <a:r>
                <a:rPr lang="en-US" sz="2400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 w </a:t>
              </a:r>
              <a:r>
                <a:rPr lang="en-US" sz="2400" b="0" i="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zastępstwie</a:t>
              </a:r>
              <a:r>
                <a:rPr lang="en-US" sz="2400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człowieka</a:t>
              </a:r>
              <a:r>
                <a:rPr lang="en-US" sz="2400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. </a:t>
              </a:r>
              <a:r>
                <a:rPr lang="en-US" sz="2400" b="0" i="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Czasem</a:t>
              </a:r>
              <a:r>
                <a:rPr lang="en-US" sz="2400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jego</a:t>
              </a:r>
              <a:r>
                <a:rPr lang="en-US" sz="2400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funkcją</a:t>
              </a:r>
              <a:r>
                <a:rPr lang="en-US" sz="2400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 jest </a:t>
              </a:r>
              <a:r>
                <a:rPr lang="en-US" sz="2400" b="1" i="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zautomatyzowane</a:t>
              </a:r>
              <a:r>
                <a:rPr lang="en-US" sz="2400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sz="2400" b="1" i="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naśladowanie</a:t>
              </a:r>
              <a:r>
                <a:rPr lang="en-US" sz="2400" b="1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sz="2400" b="1" i="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ludzkiego</a:t>
              </a:r>
              <a:r>
                <a:rPr lang="en-US" sz="2400" b="1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sz="2400" b="1" i="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zachowania</a:t>
              </a:r>
              <a:r>
                <a:rPr lang="en-US" sz="2400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.</a:t>
              </a:r>
              <a:endParaRPr lang="en-US" sz="2400" i="1" kern="1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493634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9847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2D592820-4D50-4E3B-A011-CA800A83E457}"/>
              </a:ext>
            </a:extLst>
          </p:cNvPr>
          <p:cNvSpPr/>
          <p:nvPr/>
        </p:nvSpPr>
        <p:spPr>
          <a:xfrm>
            <a:off x="7607685" y="2116860"/>
            <a:ext cx="4584316" cy="23830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US" sz="1400" kern="10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4" name="Google Shape;424;p2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+mj-lt"/>
              </a:rPr>
              <a:t>‘BOTY’ SĄ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FUNDAMENTALNIE INNYM 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RODZAJEM ZAGROŻENIA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74702A9-E9B8-44B4-AA48-7E635CAF9566}"/>
              </a:ext>
            </a:extLst>
          </p:cNvPr>
          <p:cNvSpPr/>
          <p:nvPr/>
        </p:nvSpPr>
        <p:spPr>
          <a:xfrm>
            <a:off x="9184037" y="2665942"/>
            <a:ext cx="2547716" cy="1780225"/>
          </a:xfrm>
          <a:prstGeom prst="rect">
            <a:avLst/>
          </a:prstGeom>
        </p:spPr>
        <p:txBody>
          <a:bodyPr lIns="0" tIns="0" rIns="0" bIns="0" anchor="t"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400" b="1" kern="100" spc="-20" dirty="0">
                <a:latin typeface="+mj-lt"/>
                <a:cs typeface="Arial" panose="020B0604020202020204" pitchFamily="34" charset="0"/>
              </a:rPr>
              <a:t>Using our WAF and traditional firewalls </a:t>
            </a:r>
            <a:r>
              <a:rPr lang="en-US" sz="1400" kern="100" spc="-20" dirty="0">
                <a:latin typeface="+mj-lt"/>
                <a:cs typeface="Arial" panose="020B0604020202020204" pitchFamily="34" charset="0"/>
              </a:rPr>
              <a:t>to manually block IP addresses was a </a:t>
            </a:r>
            <a:r>
              <a:rPr lang="en-US" sz="1400" b="1" kern="100" spc="-2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horribly ineffective </a:t>
            </a:r>
            <a:r>
              <a:rPr lang="en-US" sz="1400" kern="100" spc="-20" dirty="0">
                <a:latin typeface="+mj-lt"/>
                <a:cs typeface="Arial" panose="020B0604020202020204" pitchFamily="34" charset="0"/>
              </a:rPr>
              <a:t>way to mitigate the very real threat posed by bots. </a:t>
            </a:r>
          </a:p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 kern="100" spc="-20" dirty="0">
                <a:latin typeface="+mj-lt"/>
                <a:cs typeface="Arial" panose="020B0604020202020204" pitchFamily="34" charset="0"/>
              </a:rPr>
              <a:t>—CISO, Major US Retailer 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FE2BA96-C85D-4285-87A3-5D83808089FE}"/>
              </a:ext>
            </a:extLst>
          </p:cNvPr>
          <p:cNvGrpSpPr/>
          <p:nvPr/>
        </p:nvGrpSpPr>
        <p:grpSpPr>
          <a:xfrm>
            <a:off x="9184037" y="2352855"/>
            <a:ext cx="436764" cy="161719"/>
            <a:chOff x="4887450" y="1981199"/>
            <a:chExt cx="1286950" cy="476515"/>
          </a:xfrm>
          <a:solidFill>
            <a:schemeClr val="tx1"/>
          </a:solidFill>
        </p:grpSpPr>
        <p:grpSp>
          <p:nvGrpSpPr>
            <p:cNvPr id="48" name="Graphic 7">
              <a:extLst>
                <a:ext uri="{FF2B5EF4-FFF2-40B4-BE49-F238E27FC236}">
                  <a16:creationId xmlns:a16="http://schemas.microsoft.com/office/drawing/2014/main" id="{9EF4C911-A5F0-48C5-B124-7C81CF5EDFA6}"/>
                </a:ext>
              </a:extLst>
            </p:cNvPr>
            <p:cNvGrpSpPr/>
            <p:nvPr/>
          </p:nvGrpSpPr>
          <p:grpSpPr>
            <a:xfrm>
              <a:off x="4887450" y="1981199"/>
              <a:ext cx="519769" cy="476515"/>
              <a:chOff x="6271287" y="760049"/>
              <a:chExt cx="623792" cy="571881"/>
            </a:xfrm>
            <a:grpFill/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947A4829-5A5E-41E5-BC65-B896801A1A82}"/>
                  </a:ext>
                </a:extLst>
              </p:cNvPr>
              <p:cNvSpPr/>
              <p:nvPr/>
            </p:nvSpPr>
            <p:spPr>
              <a:xfrm>
                <a:off x="6609138" y="760049"/>
                <a:ext cx="285940" cy="571881"/>
              </a:xfrm>
              <a:custGeom>
                <a:avLst/>
                <a:gdLst>
                  <a:gd name="connsiteX0" fmla="*/ 285940 w 285940"/>
                  <a:gd name="connsiteY0" fmla="*/ 142970 h 571881"/>
                  <a:gd name="connsiteX1" fmla="*/ 285940 w 285940"/>
                  <a:gd name="connsiteY1" fmla="*/ 0 h 571881"/>
                  <a:gd name="connsiteX2" fmla="*/ 0 w 285940"/>
                  <a:gd name="connsiteY2" fmla="*/ 285941 h 571881"/>
                  <a:gd name="connsiteX3" fmla="*/ 0 w 285940"/>
                  <a:gd name="connsiteY3" fmla="*/ 571881 h 571881"/>
                  <a:gd name="connsiteX4" fmla="*/ 285940 w 285940"/>
                  <a:gd name="connsiteY4" fmla="*/ 571881 h 571881"/>
                  <a:gd name="connsiteX5" fmla="*/ 285940 w 285940"/>
                  <a:gd name="connsiteY5" fmla="*/ 285941 h 571881"/>
                  <a:gd name="connsiteX6" fmla="*/ 142970 w 285940"/>
                  <a:gd name="connsiteY6" fmla="*/ 285941 h 571881"/>
                  <a:gd name="connsiteX7" fmla="*/ 285940 w 285940"/>
                  <a:gd name="connsiteY7" fmla="*/ 142970 h 571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940" h="571881">
                    <a:moveTo>
                      <a:pt x="285940" y="142970"/>
                    </a:moveTo>
                    <a:lnTo>
                      <a:pt x="285940" y="0"/>
                    </a:lnTo>
                    <a:cubicBezTo>
                      <a:pt x="128016" y="0"/>
                      <a:pt x="0" y="128016"/>
                      <a:pt x="0" y="285941"/>
                    </a:cubicBezTo>
                    <a:lnTo>
                      <a:pt x="0" y="571881"/>
                    </a:lnTo>
                    <a:lnTo>
                      <a:pt x="285940" y="571881"/>
                    </a:lnTo>
                    <a:lnTo>
                      <a:pt x="285940" y="285941"/>
                    </a:lnTo>
                    <a:lnTo>
                      <a:pt x="142970" y="285941"/>
                    </a:lnTo>
                    <a:cubicBezTo>
                      <a:pt x="142970" y="206978"/>
                      <a:pt x="206978" y="142970"/>
                      <a:pt x="285940" y="1429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770BD5C-5EE1-4D27-9219-E7D0E60F2560}"/>
                  </a:ext>
                </a:extLst>
              </p:cNvPr>
              <p:cNvSpPr/>
              <p:nvPr/>
            </p:nvSpPr>
            <p:spPr>
              <a:xfrm>
                <a:off x="6271287" y="760049"/>
                <a:ext cx="285940" cy="571881"/>
              </a:xfrm>
              <a:custGeom>
                <a:avLst/>
                <a:gdLst>
                  <a:gd name="connsiteX0" fmla="*/ 285941 w 285940"/>
                  <a:gd name="connsiteY0" fmla="*/ 142970 h 571881"/>
                  <a:gd name="connsiteX1" fmla="*/ 285941 w 285940"/>
                  <a:gd name="connsiteY1" fmla="*/ 0 h 571881"/>
                  <a:gd name="connsiteX2" fmla="*/ 0 w 285940"/>
                  <a:gd name="connsiteY2" fmla="*/ 285941 h 571881"/>
                  <a:gd name="connsiteX3" fmla="*/ 0 w 285940"/>
                  <a:gd name="connsiteY3" fmla="*/ 571881 h 571881"/>
                  <a:gd name="connsiteX4" fmla="*/ 285941 w 285940"/>
                  <a:gd name="connsiteY4" fmla="*/ 571881 h 571881"/>
                  <a:gd name="connsiteX5" fmla="*/ 285941 w 285940"/>
                  <a:gd name="connsiteY5" fmla="*/ 285941 h 571881"/>
                  <a:gd name="connsiteX6" fmla="*/ 142970 w 285940"/>
                  <a:gd name="connsiteY6" fmla="*/ 285941 h 571881"/>
                  <a:gd name="connsiteX7" fmla="*/ 285941 w 285940"/>
                  <a:gd name="connsiteY7" fmla="*/ 142970 h 571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940" h="571881">
                    <a:moveTo>
                      <a:pt x="285941" y="142970"/>
                    </a:moveTo>
                    <a:lnTo>
                      <a:pt x="285941" y="0"/>
                    </a:lnTo>
                    <a:cubicBezTo>
                      <a:pt x="128016" y="0"/>
                      <a:pt x="0" y="128016"/>
                      <a:pt x="0" y="285941"/>
                    </a:cubicBezTo>
                    <a:lnTo>
                      <a:pt x="0" y="571881"/>
                    </a:lnTo>
                    <a:lnTo>
                      <a:pt x="285941" y="571881"/>
                    </a:lnTo>
                    <a:lnTo>
                      <a:pt x="285941" y="285941"/>
                    </a:lnTo>
                    <a:lnTo>
                      <a:pt x="142970" y="285941"/>
                    </a:lnTo>
                    <a:cubicBezTo>
                      <a:pt x="142970" y="206978"/>
                      <a:pt x="206978" y="142970"/>
                      <a:pt x="285941" y="1429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0"/>
              </a:p>
            </p:txBody>
          </p:sp>
        </p:grpSp>
        <p:grpSp>
          <p:nvGrpSpPr>
            <p:cNvPr id="49" name="Graphic 7">
              <a:extLst>
                <a:ext uri="{FF2B5EF4-FFF2-40B4-BE49-F238E27FC236}">
                  <a16:creationId xmlns:a16="http://schemas.microsoft.com/office/drawing/2014/main" id="{CF8FC217-48C1-4A2C-899E-5AD25F963499}"/>
                </a:ext>
              </a:extLst>
            </p:cNvPr>
            <p:cNvGrpSpPr/>
            <p:nvPr/>
          </p:nvGrpSpPr>
          <p:grpSpPr>
            <a:xfrm flipH="1" flipV="1">
              <a:off x="5654631" y="1981199"/>
              <a:ext cx="519769" cy="476515"/>
              <a:chOff x="6271287" y="760049"/>
              <a:chExt cx="623792" cy="571881"/>
            </a:xfrm>
            <a:grpFill/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57BF4BA-4B45-4DAA-B3F6-2157E10796D7}"/>
                  </a:ext>
                </a:extLst>
              </p:cNvPr>
              <p:cNvSpPr/>
              <p:nvPr/>
            </p:nvSpPr>
            <p:spPr>
              <a:xfrm>
                <a:off x="6609138" y="760049"/>
                <a:ext cx="285940" cy="571881"/>
              </a:xfrm>
              <a:custGeom>
                <a:avLst/>
                <a:gdLst>
                  <a:gd name="connsiteX0" fmla="*/ 285940 w 285940"/>
                  <a:gd name="connsiteY0" fmla="*/ 142970 h 571881"/>
                  <a:gd name="connsiteX1" fmla="*/ 285940 w 285940"/>
                  <a:gd name="connsiteY1" fmla="*/ 0 h 571881"/>
                  <a:gd name="connsiteX2" fmla="*/ 0 w 285940"/>
                  <a:gd name="connsiteY2" fmla="*/ 285941 h 571881"/>
                  <a:gd name="connsiteX3" fmla="*/ 0 w 285940"/>
                  <a:gd name="connsiteY3" fmla="*/ 571881 h 571881"/>
                  <a:gd name="connsiteX4" fmla="*/ 285940 w 285940"/>
                  <a:gd name="connsiteY4" fmla="*/ 571881 h 571881"/>
                  <a:gd name="connsiteX5" fmla="*/ 285940 w 285940"/>
                  <a:gd name="connsiteY5" fmla="*/ 285941 h 571881"/>
                  <a:gd name="connsiteX6" fmla="*/ 142970 w 285940"/>
                  <a:gd name="connsiteY6" fmla="*/ 285941 h 571881"/>
                  <a:gd name="connsiteX7" fmla="*/ 285940 w 285940"/>
                  <a:gd name="connsiteY7" fmla="*/ 142970 h 571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940" h="571881">
                    <a:moveTo>
                      <a:pt x="285940" y="142970"/>
                    </a:moveTo>
                    <a:lnTo>
                      <a:pt x="285940" y="0"/>
                    </a:lnTo>
                    <a:cubicBezTo>
                      <a:pt x="128016" y="0"/>
                      <a:pt x="0" y="128016"/>
                      <a:pt x="0" y="285941"/>
                    </a:cubicBezTo>
                    <a:lnTo>
                      <a:pt x="0" y="571881"/>
                    </a:lnTo>
                    <a:lnTo>
                      <a:pt x="285940" y="571881"/>
                    </a:lnTo>
                    <a:lnTo>
                      <a:pt x="285940" y="285941"/>
                    </a:lnTo>
                    <a:lnTo>
                      <a:pt x="142970" y="285941"/>
                    </a:lnTo>
                    <a:cubicBezTo>
                      <a:pt x="142970" y="206978"/>
                      <a:pt x="206978" y="142970"/>
                      <a:pt x="285940" y="1429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1EB7E3E8-2A90-4E8A-8CA2-6893ECD4D29C}"/>
                  </a:ext>
                </a:extLst>
              </p:cNvPr>
              <p:cNvSpPr/>
              <p:nvPr/>
            </p:nvSpPr>
            <p:spPr>
              <a:xfrm>
                <a:off x="6271287" y="760049"/>
                <a:ext cx="285940" cy="571881"/>
              </a:xfrm>
              <a:custGeom>
                <a:avLst/>
                <a:gdLst>
                  <a:gd name="connsiteX0" fmla="*/ 285941 w 285940"/>
                  <a:gd name="connsiteY0" fmla="*/ 142970 h 571881"/>
                  <a:gd name="connsiteX1" fmla="*/ 285941 w 285940"/>
                  <a:gd name="connsiteY1" fmla="*/ 0 h 571881"/>
                  <a:gd name="connsiteX2" fmla="*/ 0 w 285940"/>
                  <a:gd name="connsiteY2" fmla="*/ 285941 h 571881"/>
                  <a:gd name="connsiteX3" fmla="*/ 0 w 285940"/>
                  <a:gd name="connsiteY3" fmla="*/ 571881 h 571881"/>
                  <a:gd name="connsiteX4" fmla="*/ 285941 w 285940"/>
                  <a:gd name="connsiteY4" fmla="*/ 571881 h 571881"/>
                  <a:gd name="connsiteX5" fmla="*/ 285941 w 285940"/>
                  <a:gd name="connsiteY5" fmla="*/ 285941 h 571881"/>
                  <a:gd name="connsiteX6" fmla="*/ 142970 w 285940"/>
                  <a:gd name="connsiteY6" fmla="*/ 285941 h 571881"/>
                  <a:gd name="connsiteX7" fmla="*/ 285941 w 285940"/>
                  <a:gd name="connsiteY7" fmla="*/ 142970 h 571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940" h="571881">
                    <a:moveTo>
                      <a:pt x="285941" y="142970"/>
                    </a:moveTo>
                    <a:lnTo>
                      <a:pt x="285941" y="0"/>
                    </a:lnTo>
                    <a:cubicBezTo>
                      <a:pt x="128016" y="0"/>
                      <a:pt x="0" y="128016"/>
                      <a:pt x="0" y="285941"/>
                    </a:cubicBezTo>
                    <a:lnTo>
                      <a:pt x="0" y="571881"/>
                    </a:lnTo>
                    <a:lnTo>
                      <a:pt x="285941" y="571881"/>
                    </a:lnTo>
                    <a:lnTo>
                      <a:pt x="285941" y="285941"/>
                    </a:lnTo>
                    <a:lnTo>
                      <a:pt x="142970" y="285941"/>
                    </a:lnTo>
                    <a:cubicBezTo>
                      <a:pt x="142970" y="206978"/>
                      <a:pt x="206978" y="142970"/>
                      <a:pt x="285941" y="1429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0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0BE6936-3ECD-6677-E19C-189B15B7CC1A}"/>
              </a:ext>
            </a:extLst>
          </p:cNvPr>
          <p:cNvGrpSpPr/>
          <p:nvPr/>
        </p:nvGrpSpPr>
        <p:grpSpPr>
          <a:xfrm>
            <a:off x="425457" y="1661894"/>
            <a:ext cx="8231275" cy="3575692"/>
            <a:chOff x="425458" y="1661893"/>
            <a:chExt cx="8231274" cy="357569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D69799B-C655-41AF-81D7-EB881C9FB532}"/>
                </a:ext>
              </a:extLst>
            </p:cNvPr>
            <p:cNvSpPr/>
            <p:nvPr/>
          </p:nvSpPr>
          <p:spPr>
            <a:xfrm>
              <a:off x="2295284" y="1722116"/>
              <a:ext cx="870932" cy="3447129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US" sz="1400" kern="100" err="1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397AE15-2F42-4383-BC13-04CF85857B9C}"/>
                </a:ext>
              </a:extLst>
            </p:cNvPr>
            <p:cNvGrpSpPr/>
            <p:nvPr/>
          </p:nvGrpSpPr>
          <p:grpSpPr>
            <a:xfrm>
              <a:off x="3459133" y="1923694"/>
              <a:ext cx="4995524" cy="2935887"/>
              <a:chOff x="3257058" y="1919025"/>
              <a:chExt cx="4995524" cy="2935887"/>
            </a:xfrm>
          </p:grpSpPr>
          <p:pic>
            <p:nvPicPr>
              <p:cNvPr id="18" name="Picture 17" descr="A picture containing nature, night sky, outdoor object&#10;&#10;Description automatically generated">
                <a:extLst>
                  <a:ext uri="{FF2B5EF4-FFF2-40B4-BE49-F238E27FC236}">
                    <a16:creationId xmlns:a16="http://schemas.microsoft.com/office/drawing/2014/main" id="{9339E4AB-4613-4F6B-80DC-101670F0F6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16718" y="2112191"/>
                <a:ext cx="3850109" cy="2425288"/>
              </a:xfrm>
              <a:prstGeom prst="rect">
                <a:avLst/>
              </a:prstGeom>
            </p:spPr>
          </p:pic>
          <p:pic>
            <p:nvPicPr>
              <p:cNvPr id="45" name="Picture 44" descr="A screen shot of a computer&#10;&#10;Description automatically generated">
                <a:extLst>
                  <a:ext uri="{FF2B5EF4-FFF2-40B4-BE49-F238E27FC236}">
                    <a16:creationId xmlns:a16="http://schemas.microsoft.com/office/drawing/2014/main" id="{22C7CF1F-09C2-4AAD-91B8-5E53FC5843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460"/>
              <a:stretch/>
            </p:blipFill>
            <p:spPr>
              <a:xfrm>
                <a:off x="3257058" y="1919025"/>
                <a:ext cx="4995524" cy="2935887"/>
              </a:xfrm>
              <a:prstGeom prst="rect">
                <a:avLst/>
              </a:prstGeom>
            </p:spPr>
          </p:pic>
          <p:pic>
            <p:nvPicPr>
              <p:cNvPr id="28" name="Google Shape;484;p44">
                <a:extLst>
                  <a:ext uri="{FF2B5EF4-FFF2-40B4-BE49-F238E27FC236}">
                    <a16:creationId xmlns:a16="http://schemas.microsoft.com/office/drawing/2014/main" id="{FCDC8532-80C0-1842-AD0B-3ECF984568D7}"/>
                  </a:ext>
                </a:extLst>
              </p:cNvPr>
              <p:cNvPicPr preferRelativeResize="0"/>
              <p:nvPr/>
            </p:nvPicPr>
            <p:blipFill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9529" y="2125489"/>
                <a:ext cx="3310581" cy="250681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p:grpSp>
        <p:sp>
          <p:nvSpPr>
            <p:cNvPr id="41" name="Google Shape;5666;p163">
              <a:extLst>
                <a:ext uri="{FF2B5EF4-FFF2-40B4-BE49-F238E27FC236}">
                  <a16:creationId xmlns:a16="http://schemas.microsoft.com/office/drawing/2014/main" id="{F90DFC64-AF90-9446-B5CE-3446AF578B82}"/>
                </a:ext>
              </a:extLst>
            </p:cNvPr>
            <p:cNvSpPr/>
            <p:nvPr/>
          </p:nvSpPr>
          <p:spPr>
            <a:xfrm rot="5400000">
              <a:off x="3248881" y="3181333"/>
              <a:ext cx="669379" cy="352636"/>
            </a:xfrm>
            <a:prstGeom prst="triangle">
              <a:avLst/>
            </a:prstGeom>
            <a:solidFill>
              <a:schemeClr val="tx1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44660F9-71F9-4C3A-823F-24C2EC76B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5458" y="2667287"/>
              <a:ext cx="711346" cy="711346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038E566B-2283-4718-A39B-C0BD2AB69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5458" y="4186475"/>
              <a:ext cx="711346" cy="711346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CA7DECDC-8092-4AFA-AAF6-01A13A114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25458" y="3419247"/>
              <a:ext cx="711346" cy="711346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9EFF4427-4DD8-4973-9233-BB55CF868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25458" y="1910793"/>
              <a:ext cx="711346" cy="711346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F0285EE8-A729-45D9-A2BB-11D704504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458108" y="1972703"/>
              <a:ext cx="587526" cy="587526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282203E7-6841-4472-8782-B25A62EBF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458108" y="2729197"/>
              <a:ext cx="587526" cy="587526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2E599608-A0DF-430F-A7AB-F2CF665BE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458108" y="3481157"/>
              <a:ext cx="587526" cy="587526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C972F948-5A10-4A4C-89D3-60864EBE8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458108" y="4248385"/>
              <a:ext cx="587526" cy="587526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D9ED626-4054-4DC4-82F4-5476EE6ED2BA}"/>
                </a:ext>
              </a:extLst>
            </p:cNvPr>
            <p:cNvGrpSpPr/>
            <p:nvPr/>
          </p:nvGrpSpPr>
          <p:grpSpPr>
            <a:xfrm>
              <a:off x="7607684" y="2760367"/>
              <a:ext cx="1049048" cy="2253098"/>
              <a:chOff x="7230008" y="3194037"/>
              <a:chExt cx="1049048" cy="225309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14E0DDD-8258-4F81-9420-D4CD537466E5}"/>
                  </a:ext>
                </a:extLst>
              </p:cNvPr>
              <p:cNvSpPr/>
              <p:nvPr/>
            </p:nvSpPr>
            <p:spPr>
              <a:xfrm>
                <a:off x="7291871" y="3429000"/>
                <a:ext cx="935567" cy="17802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US" sz="1400" kern="100" err="1">
                  <a:solidFill>
                    <a:schemeClr val="bg1"/>
                  </a:solidFill>
                  <a:latin typeface="+mj-lt"/>
                </a:endParaRPr>
              </a:p>
            </p:txBody>
          </p:sp>
          <p:pic>
            <p:nvPicPr>
              <p:cNvPr id="34" name="Google Shape;484;p44">
                <a:extLst>
                  <a:ext uri="{FF2B5EF4-FFF2-40B4-BE49-F238E27FC236}">
                    <a16:creationId xmlns:a16="http://schemas.microsoft.com/office/drawing/2014/main" id="{3FECB63B-2E7F-7244-88BC-E612EEE660B7}"/>
                  </a:ext>
                </a:extLst>
              </p:cNvPr>
              <p:cNvPicPr preferRelativeResize="0"/>
              <p:nvPr/>
            </p:nvPicPr>
            <p:blipFill rotWithShape="1">
              <a:blip r:embed="rId1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91871" y="3761454"/>
                <a:ext cx="935567" cy="117217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3E0F4D9-C0D3-4256-A5A8-07986E6E12A3}"/>
                  </a:ext>
                </a:extLst>
              </p:cNvPr>
              <p:cNvPicPr preferRelativeResize="0"/>
              <p:nvPr/>
            </p:nvPicPr>
            <p:blipFill rotWithShape="1">
              <a:blip r:embed="rId1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30008" y="3194037"/>
                <a:ext cx="1049048" cy="2253098"/>
              </a:xfrm>
              <a:custGeom>
                <a:avLst/>
                <a:gdLst>
                  <a:gd name="connsiteX0" fmla="*/ 86136 w 1049048"/>
                  <a:gd name="connsiteY0" fmla="*/ 352441 h 2253098"/>
                  <a:gd name="connsiteX1" fmla="*/ 86136 w 1049048"/>
                  <a:gd name="connsiteY1" fmla="*/ 1973345 h 2253098"/>
                  <a:gd name="connsiteX2" fmla="*/ 974694 w 1049048"/>
                  <a:gd name="connsiteY2" fmla="*/ 1973345 h 2253098"/>
                  <a:gd name="connsiteX3" fmla="*/ 974694 w 1049048"/>
                  <a:gd name="connsiteY3" fmla="*/ 352441 h 2253098"/>
                  <a:gd name="connsiteX4" fmla="*/ 0 w 1049048"/>
                  <a:gd name="connsiteY4" fmla="*/ 0 h 2253098"/>
                  <a:gd name="connsiteX5" fmla="*/ 1049048 w 1049048"/>
                  <a:gd name="connsiteY5" fmla="*/ 0 h 2253098"/>
                  <a:gd name="connsiteX6" fmla="*/ 1049048 w 1049048"/>
                  <a:gd name="connsiteY6" fmla="*/ 2253098 h 2253098"/>
                  <a:gd name="connsiteX7" fmla="*/ 0 w 1049048"/>
                  <a:gd name="connsiteY7" fmla="*/ 2253098 h 2253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9048" h="2253098">
                    <a:moveTo>
                      <a:pt x="86136" y="352441"/>
                    </a:moveTo>
                    <a:lnTo>
                      <a:pt x="86136" y="1973345"/>
                    </a:lnTo>
                    <a:lnTo>
                      <a:pt x="974694" y="1973345"/>
                    </a:lnTo>
                    <a:lnTo>
                      <a:pt x="974694" y="352441"/>
                    </a:lnTo>
                    <a:close/>
                    <a:moveTo>
                      <a:pt x="0" y="0"/>
                    </a:moveTo>
                    <a:lnTo>
                      <a:pt x="1049048" y="0"/>
                    </a:lnTo>
                    <a:lnTo>
                      <a:pt x="1049048" y="2253098"/>
                    </a:lnTo>
                    <a:lnTo>
                      <a:pt x="0" y="2253098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</p:spPr>
          </p:pic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B23C8FD-CDD2-4064-B137-88E3A6043D67}"/>
                </a:ext>
              </a:extLst>
            </p:cNvPr>
            <p:cNvCxnSpPr>
              <a:cxnSpLocks/>
            </p:cNvCxnSpPr>
            <p:nvPr/>
          </p:nvCxnSpPr>
          <p:spPr>
            <a:xfrm>
              <a:off x="1180910" y="2266466"/>
              <a:ext cx="82296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85A089B-2999-4FBF-8287-3F5567DE593A}"/>
                </a:ext>
              </a:extLst>
            </p:cNvPr>
            <p:cNvCxnSpPr>
              <a:cxnSpLocks/>
            </p:cNvCxnSpPr>
            <p:nvPr/>
          </p:nvCxnSpPr>
          <p:spPr>
            <a:xfrm>
              <a:off x="1180910" y="3022960"/>
              <a:ext cx="82296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A0B8A0C6-46A7-4BCA-8AC4-445C57EEFCDD}"/>
                </a:ext>
              </a:extLst>
            </p:cNvPr>
            <p:cNvCxnSpPr>
              <a:cxnSpLocks/>
            </p:cNvCxnSpPr>
            <p:nvPr/>
          </p:nvCxnSpPr>
          <p:spPr>
            <a:xfrm>
              <a:off x="1180910" y="3774920"/>
              <a:ext cx="82296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149CE1F-8145-46F5-A399-2C03D642E9A6}"/>
                </a:ext>
              </a:extLst>
            </p:cNvPr>
            <p:cNvCxnSpPr>
              <a:cxnSpLocks/>
            </p:cNvCxnSpPr>
            <p:nvPr/>
          </p:nvCxnSpPr>
          <p:spPr>
            <a:xfrm>
              <a:off x="1180910" y="4542148"/>
              <a:ext cx="82296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1C28297-7836-41A3-8BD0-A24B4A0BB851}"/>
                </a:ext>
              </a:extLst>
            </p:cNvPr>
            <p:cNvSpPr/>
            <p:nvPr/>
          </p:nvSpPr>
          <p:spPr>
            <a:xfrm>
              <a:off x="1439169" y="2890890"/>
              <a:ext cx="297504" cy="2975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US" sz="1400" kern="100" err="1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03C6F686-A150-442B-85E2-7BAC34EB0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454134" y="2906445"/>
              <a:ext cx="267574" cy="267574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455ECD5-EA1C-42F6-B798-A4E41CF85728}"/>
                </a:ext>
              </a:extLst>
            </p:cNvPr>
            <p:cNvSpPr/>
            <p:nvPr/>
          </p:nvSpPr>
          <p:spPr>
            <a:xfrm>
              <a:off x="1439169" y="3626187"/>
              <a:ext cx="297504" cy="2975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US" sz="1400" kern="100" err="1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F9632FF0-B5BB-4976-BFC4-5684C5F74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454134" y="3641742"/>
              <a:ext cx="267574" cy="267574"/>
            </a:xfrm>
            <a:prstGeom prst="rect">
              <a:avLst/>
            </a:prstGeom>
          </p:spPr>
        </p:pic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CE3942D-DF48-4960-A59A-59DD17D4918F}"/>
                </a:ext>
              </a:extLst>
            </p:cNvPr>
            <p:cNvSpPr/>
            <p:nvPr/>
          </p:nvSpPr>
          <p:spPr>
            <a:xfrm>
              <a:off x="1439169" y="4388187"/>
              <a:ext cx="297504" cy="2975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US" sz="1400" kern="100" err="1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20F16525-285A-47E4-B12D-39B2ABAD5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454134" y="4403742"/>
              <a:ext cx="267574" cy="267574"/>
            </a:xfrm>
            <a:prstGeom prst="rect">
              <a:avLst/>
            </a:prstGeom>
          </p:spPr>
        </p:pic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D96C97E2-A8D8-46E5-98A9-24B9C493A5F4}"/>
                </a:ext>
              </a:extLst>
            </p:cNvPr>
            <p:cNvSpPr/>
            <p:nvPr/>
          </p:nvSpPr>
          <p:spPr>
            <a:xfrm>
              <a:off x="2222997" y="1661893"/>
              <a:ext cx="1013244" cy="357569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US" sz="1400" kern="100" err="1">
                <a:solidFill>
                  <a:schemeClr val="bg1"/>
                </a:solidFill>
                <a:latin typeface="+mj-lt"/>
              </a:endParaRP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3A68297-FC7B-4CCD-83FB-4541539CEE48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2729619" y="5237586"/>
            <a:ext cx="0" cy="457244"/>
          </a:xfrm>
          <a:prstGeom prst="line">
            <a:avLst/>
          </a:pr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3D2C14C-57EB-4E45-945B-F0B70F73524D}"/>
              </a:ext>
            </a:extLst>
          </p:cNvPr>
          <p:cNvSpPr txBox="1"/>
          <p:nvPr/>
        </p:nvSpPr>
        <p:spPr>
          <a:xfrm>
            <a:off x="2832172" y="5497562"/>
            <a:ext cx="5824560" cy="772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2000"/>
              </a:lnSpc>
            </a:pPr>
            <a:r>
              <a:rPr lang="en-US" sz="2400" b="1" spc="-51" dirty="0" err="1"/>
              <a:t>Boty</a:t>
            </a:r>
            <a:r>
              <a:rPr lang="en-US" sz="2400" b="1" spc="-51" dirty="0"/>
              <a:t> </a:t>
            </a:r>
            <a:r>
              <a:rPr lang="en-US" sz="2400" b="1" spc="-51" dirty="0" err="1"/>
              <a:t>wyglądają</a:t>
            </a:r>
            <a:r>
              <a:rPr lang="en-US" sz="2400" b="1" spc="-51" dirty="0"/>
              <a:t> jak </a:t>
            </a:r>
            <a:r>
              <a:rPr lang="en-US" sz="2400" b="1" spc="-51" dirty="0" err="1"/>
              <a:t>klienci</a:t>
            </a:r>
            <a:r>
              <a:rPr lang="en-US" sz="2400" b="1" spc="-51" dirty="0"/>
              <a:t> </a:t>
            </a:r>
            <a:r>
              <a:rPr lang="en-US" sz="2400" b="1" spc="-51" dirty="0" err="1"/>
              <a:t>oraz</a:t>
            </a:r>
            <a:r>
              <a:rPr lang="en-US" sz="2400" b="1" spc="-51" dirty="0"/>
              <a:t> </a:t>
            </a:r>
            <a:r>
              <a:rPr lang="en-US" sz="2400" b="1" spc="-51" dirty="0" err="1">
                <a:solidFill>
                  <a:srgbClr val="00B0F0"/>
                </a:solidFill>
              </a:rPr>
              <a:t>wykorzystują</a:t>
            </a:r>
            <a:r>
              <a:rPr lang="en-US" sz="2400" b="1" spc="-51" dirty="0">
                <a:solidFill>
                  <a:srgbClr val="00B0F0"/>
                </a:solidFill>
              </a:rPr>
              <a:t> </a:t>
            </a:r>
            <a:r>
              <a:rPr lang="en-US" sz="2400" b="1" spc="-51" dirty="0" err="1">
                <a:solidFill>
                  <a:srgbClr val="00B0F0"/>
                </a:solidFill>
              </a:rPr>
              <a:t>wbudowane</a:t>
            </a:r>
            <a:r>
              <a:rPr lang="en-US" sz="2400" b="1" spc="-51" dirty="0">
                <a:solidFill>
                  <a:srgbClr val="00B0F0"/>
                </a:solidFill>
              </a:rPr>
              <a:t> </a:t>
            </a:r>
            <a:r>
              <a:rPr lang="en-US" sz="2400" b="1" spc="-51" dirty="0" err="1">
                <a:solidFill>
                  <a:srgbClr val="00B0F0"/>
                </a:solidFill>
              </a:rPr>
              <a:t>funkcje</a:t>
            </a:r>
            <a:r>
              <a:rPr lang="en-US" sz="2400" b="1" spc="-51" dirty="0">
                <a:solidFill>
                  <a:srgbClr val="00B0F0"/>
                </a:solidFill>
              </a:rPr>
              <a:t> </a:t>
            </a:r>
            <a:r>
              <a:rPr lang="en-US" sz="2400" b="1" spc="-51" dirty="0" err="1">
                <a:solidFill>
                  <a:srgbClr val="00B0F0"/>
                </a:solidFill>
              </a:rPr>
              <a:t>aplikacji</a:t>
            </a:r>
            <a:endParaRPr lang="en-US" sz="2400" b="1" spc="-5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88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9847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20278-236B-2441-A88D-1C0A28C5DD8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8787" y="908366"/>
            <a:ext cx="11274425" cy="246063"/>
          </a:xfrm>
        </p:spPr>
        <p:txBody>
          <a:bodyPr/>
          <a:lstStyle/>
          <a:p>
            <a:r>
              <a:rPr lang="pl-PL" dirty="0">
                <a:latin typeface="Aptos" panose="020B0004020202020204" pitchFamily="34" charset="0"/>
              </a:rPr>
              <a:t>ATAK gromadzący zapasy, aby je odsprzedać na rynku wtórnym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2C44A0-90CA-6543-BE80-A7B5BE7A4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32" y="154371"/>
            <a:ext cx="11274552" cy="753995"/>
          </a:xfrm>
        </p:spPr>
        <p:txBody>
          <a:bodyPr/>
          <a:lstStyle/>
          <a:p>
            <a:r>
              <a:rPr lang="en-US" b="1" dirty="0">
                <a:latin typeface="+mj-lt"/>
              </a:rPr>
              <a:t>POMARAŃCZOWY “SZKORBOT” </a:t>
            </a:r>
          </a:p>
        </p:txBody>
      </p:sp>
      <p:pic>
        <p:nvPicPr>
          <p:cNvPr id="7" name="Picture 6" descr="A group of oranges with slices of oranges&#10;&#10;AI-generated content may be incorrect.">
            <a:extLst>
              <a:ext uri="{FF2B5EF4-FFF2-40B4-BE49-F238E27FC236}">
                <a16:creationId xmlns:a16="http://schemas.microsoft.com/office/drawing/2014/main" id="{D807CEB9-876D-BD3E-6A55-63F4DAAE6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23" y="1154429"/>
            <a:ext cx="5282169" cy="460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23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9847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>
            <a:extLst>
              <a:ext uri="{FF2B5EF4-FFF2-40B4-BE49-F238E27FC236}">
                <a16:creationId xmlns:a16="http://schemas.microsoft.com/office/drawing/2014/main" id="{23420FC6-862B-F14C-BA55-0156AE28B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" t="11861" r="530"/>
          <a:stretch/>
        </p:blipFill>
        <p:spPr bwMode="auto">
          <a:xfrm>
            <a:off x="352213" y="1616438"/>
            <a:ext cx="11460480" cy="30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72C44A0-90CA-6543-BE80-A7B5BE7A4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13" y="139870"/>
            <a:ext cx="11274552" cy="753995"/>
          </a:xfrm>
        </p:spPr>
        <p:txBody>
          <a:bodyPr/>
          <a:lstStyle/>
          <a:p>
            <a:r>
              <a:rPr lang="pl-PL" b="1" dirty="0"/>
              <a:t>POMARAŃCZOWY </a:t>
            </a:r>
            <a:r>
              <a:rPr lang="pl-PL" b="1" dirty="0">
                <a:latin typeface="+mj-lt"/>
              </a:rPr>
              <a:t>“SZKORBOT”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C8B6E97-1E78-0147-B855-FED9A1A51D8E}"/>
              </a:ext>
            </a:extLst>
          </p:cNvPr>
          <p:cNvGrpSpPr/>
          <p:nvPr/>
        </p:nvGrpSpPr>
        <p:grpSpPr>
          <a:xfrm>
            <a:off x="285627" y="4700269"/>
            <a:ext cx="1967507" cy="1398038"/>
            <a:chOff x="451481" y="5354446"/>
            <a:chExt cx="1967507" cy="139803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CB7748-3492-7F40-9702-6C09D7E61FE3}"/>
                </a:ext>
              </a:extLst>
            </p:cNvPr>
            <p:cNvSpPr txBox="1"/>
            <p:nvPr/>
          </p:nvSpPr>
          <p:spPr>
            <a:xfrm>
              <a:off x="457198" y="5354446"/>
              <a:ext cx="1961790" cy="84638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0" i="0" u="none" strike="noStrike" kern="1200" spc="0" baseline="0">
                  <a:solidFill>
                    <a:srgbClr val="0A0A0A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pl-PL" sz="5500" b="1" i="0" u="none" strike="noStrike" kern="1200" cap="all" spc="-300" normalizeH="0" baseline="0" dirty="0">
                  <a:ln>
                    <a:noFill/>
                  </a:ln>
                  <a:effectLst/>
                  <a:uLnTx/>
                  <a:uFillTx/>
                  <a:latin typeface="Aptos" panose="020B0004020202020204" pitchFamily="34" charset="0"/>
                </a:rPr>
                <a:t>741M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3D9798-8241-7E46-A4EE-8DEBF8AB24CB}"/>
                </a:ext>
              </a:extLst>
            </p:cNvPr>
            <p:cNvSpPr txBox="1"/>
            <p:nvPr/>
          </p:nvSpPr>
          <p:spPr>
            <a:xfrm>
              <a:off x="451481" y="6106153"/>
              <a:ext cx="19675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pl-PL" sz="1800" b="1" i="0" u="none" strike="noStrike" kern="1200" cap="none" spc="-2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Wszystkich transakcji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6A5B474-8D5E-554A-B6E9-47C8565D6B60}"/>
              </a:ext>
            </a:extLst>
          </p:cNvPr>
          <p:cNvGrpSpPr/>
          <p:nvPr/>
        </p:nvGrpSpPr>
        <p:grpSpPr>
          <a:xfrm>
            <a:off x="2969848" y="4682621"/>
            <a:ext cx="2302934" cy="1415686"/>
            <a:chOff x="3072984" y="5384427"/>
            <a:chExt cx="2302934" cy="14156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ECBFC6-107A-B744-9495-5F177B023184}"/>
                </a:ext>
              </a:extLst>
            </p:cNvPr>
            <p:cNvSpPr txBox="1"/>
            <p:nvPr/>
          </p:nvSpPr>
          <p:spPr>
            <a:xfrm>
              <a:off x="3072984" y="5384427"/>
              <a:ext cx="2302934" cy="84638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0" i="0" u="none" strike="noStrike" kern="1200" spc="0" baseline="0">
                  <a:solidFill>
                    <a:srgbClr val="0A0A0A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pl-PL" sz="5500" b="1" i="0" u="none" strike="noStrike" kern="1200" cap="all" spc="-300" normalizeH="0" baseline="0" dirty="0">
                  <a:ln>
                    <a:noFill/>
                  </a:ln>
                  <a:effectLst/>
                  <a:uLnTx/>
                  <a:uFillTx/>
                  <a:latin typeface="Aptos" panose="020B0004020202020204" pitchFamily="34" charset="0"/>
                </a:rPr>
                <a:t>740M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79CE78-CEC0-A84C-9151-B66BC01E4495}"/>
                </a:ext>
              </a:extLst>
            </p:cNvPr>
            <p:cNvSpPr txBox="1"/>
            <p:nvPr/>
          </p:nvSpPr>
          <p:spPr>
            <a:xfrm>
              <a:off x="3072984" y="6153782"/>
              <a:ext cx="23029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l-PL" b="1" spc="-20" dirty="0">
                  <a:solidFill>
                    <a:schemeClr val="accent1"/>
                  </a:solidFill>
                  <a:latin typeface="Aptos" panose="020B0004020202020204" pitchFamily="34" charset="0"/>
                </a:rPr>
                <a:t>Oznaczonych jako zautomatyzowane</a:t>
              </a:r>
              <a:endParaRPr kumimoji="0" lang="pl-PL" sz="1800" b="1" i="0" u="none" strike="noStrike" kern="1200" cap="none" spc="-2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3535BA36-A711-9150-F77D-0E9DADB6B3A7}"/>
              </a:ext>
            </a:extLst>
          </p:cNvPr>
          <p:cNvGrpSpPr/>
          <p:nvPr/>
        </p:nvGrpSpPr>
        <p:grpSpPr>
          <a:xfrm>
            <a:off x="5817925" y="4658606"/>
            <a:ext cx="2730008" cy="1215718"/>
            <a:chOff x="5817925" y="4658606"/>
            <a:chExt cx="2730008" cy="121571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F4A5B9-BB07-7E4C-B009-FE8FDCC740F5}"/>
                </a:ext>
              </a:extLst>
            </p:cNvPr>
            <p:cNvSpPr txBox="1"/>
            <p:nvPr/>
          </p:nvSpPr>
          <p:spPr>
            <a:xfrm>
              <a:off x="5817925" y="4658606"/>
              <a:ext cx="2562766" cy="84638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0" i="0" u="none" strike="noStrike" kern="1200" spc="0" baseline="0">
                  <a:solidFill>
                    <a:srgbClr val="0A0A0A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pl-PL" sz="5500" b="1" i="0" u="none" strike="noStrike" kern="1200" cap="all" spc="-300" normalizeH="0" baseline="0" dirty="0">
                  <a:ln>
                    <a:noFill/>
                  </a:ln>
                  <a:effectLst/>
                  <a:uLnTx/>
                  <a:uFillTx/>
                  <a:latin typeface="Aptos" panose="020B0004020202020204" pitchFamily="34" charset="0"/>
                </a:rPr>
                <a:t>1.2M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FA54FB-CDEA-494A-A25A-16D287904DD0}"/>
                </a:ext>
              </a:extLst>
            </p:cNvPr>
            <p:cNvSpPr txBox="1"/>
            <p:nvPr/>
          </p:nvSpPr>
          <p:spPr>
            <a:xfrm>
              <a:off x="5985167" y="5504992"/>
              <a:ext cx="2562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l-PL" b="1" spc="-20" dirty="0">
                  <a:solidFill>
                    <a:schemeClr val="accent1"/>
                  </a:solidFill>
                  <a:latin typeface="Aptos" panose="020B0004020202020204" pitchFamily="34" charset="0"/>
                </a:rPr>
                <a:t>Poprawnych transakcji</a:t>
              </a:r>
              <a:endParaRPr kumimoji="0" lang="pl-PL" sz="1800" b="1" i="0" u="none" strike="noStrike" kern="1200" cap="none" spc="-2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9C12FA5-EDCF-5049-9F94-1598620DD99B}"/>
              </a:ext>
            </a:extLst>
          </p:cNvPr>
          <p:cNvSpPr txBox="1"/>
          <p:nvPr/>
        </p:nvSpPr>
        <p:spPr>
          <a:xfrm>
            <a:off x="9877891" y="4821051"/>
            <a:ext cx="1391115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defRPr sz="3600" b="0" i="0" u="none" strike="noStrike" kern="1200" spc="0" baseline="0">
                <a:solidFill>
                  <a:srgbClr val="0A0A0A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pl-PL" sz="3200" cap="all" spc="-300" dirty="0">
                <a:solidFill>
                  <a:schemeClr val="accent1"/>
                </a:solidFill>
                <a:latin typeface="Aptos" panose="020B0004020202020204" pitchFamily="34" charset="0"/>
                <a:cs typeface="Arial Narrow" panose="020B0604020202020204" pitchFamily="34" charset="0"/>
              </a:rPr>
              <a:t>99.8%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09BFAB7-40B9-4F45-AEDF-B42C9BE8DF35}"/>
              </a:ext>
            </a:extLst>
          </p:cNvPr>
          <p:cNvCxnSpPr>
            <a:cxnSpLocks/>
          </p:cNvCxnSpPr>
          <p:nvPr/>
        </p:nvCxnSpPr>
        <p:spPr>
          <a:xfrm>
            <a:off x="2424707" y="5099748"/>
            <a:ext cx="545142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A9CE7E9-FF97-DD4F-864C-D7939B8D2471}"/>
              </a:ext>
            </a:extLst>
          </p:cNvPr>
          <p:cNvCxnSpPr>
            <a:cxnSpLocks/>
          </p:cNvCxnSpPr>
          <p:nvPr/>
        </p:nvCxnSpPr>
        <p:spPr>
          <a:xfrm>
            <a:off x="5272783" y="5099748"/>
            <a:ext cx="545142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B2BEC52-8A12-6340-A967-C49632FAC0C5}"/>
              </a:ext>
            </a:extLst>
          </p:cNvPr>
          <p:cNvCxnSpPr>
            <a:cxnSpLocks/>
          </p:cNvCxnSpPr>
          <p:nvPr/>
        </p:nvCxnSpPr>
        <p:spPr>
          <a:xfrm>
            <a:off x="8380691" y="5099748"/>
            <a:ext cx="1124868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3" name="Picture 11">
            <a:extLst>
              <a:ext uri="{FF2B5EF4-FFF2-40B4-BE49-F238E27FC236}">
                <a16:creationId xmlns:a16="http://schemas.microsoft.com/office/drawing/2014/main" id="{167F9E6B-3363-3E48-9760-ACE518ABB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5773" y="1716487"/>
            <a:ext cx="7350976" cy="2292586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A3D821-8858-2441-96EB-560AE549B33E}"/>
              </a:ext>
            </a:extLst>
          </p:cNvPr>
          <p:cNvCxnSpPr/>
          <p:nvPr/>
        </p:nvCxnSpPr>
        <p:spPr>
          <a:xfrm flipV="1">
            <a:off x="871224" y="1716487"/>
            <a:ext cx="1564549" cy="255248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1EF918-87DB-1541-8738-33A56A822547}"/>
              </a:ext>
            </a:extLst>
          </p:cNvPr>
          <p:cNvCxnSpPr/>
          <p:nvPr/>
        </p:nvCxnSpPr>
        <p:spPr>
          <a:xfrm flipH="1">
            <a:off x="871224" y="4009073"/>
            <a:ext cx="1553483" cy="25989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6A9171-9249-1444-B49E-34941F84E5DD}"/>
              </a:ext>
            </a:extLst>
          </p:cNvPr>
          <p:cNvCxnSpPr/>
          <p:nvPr/>
        </p:nvCxnSpPr>
        <p:spPr>
          <a:xfrm>
            <a:off x="9786749" y="1716487"/>
            <a:ext cx="1961788" cy="255248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99805C7-3821-394B-BC96-4CE7DF904D24}"/>
              </a:ext>
            </a:extLst>
          </p:cNvPr>
          <p:cNvCxnSpPr/>
          <p:nvPr/>
        </p:nvCxnSpPr>
        <p:spPr>
          <a:xfrm>
            <a:off x="9786749" y="4009073"/>
            <a:ext cx="1961788" cy="25989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a 18">
            <a:extLst>
              <a:ext uri="{FF2B5EF4-FFF2-40B4-BE49-F238E27FC236}">
                <a16:creationId xmlns:a16="http://schemas.microsoft.com/office/drawing/2014/main" id="{5A107B2D-7ADD-FDD8-185B-588483CDAA20}"/>
              </a:ext>
            </a:extLst>
          </p:cNvPr>
          <p:cNvGrpSpPr/>
          <p:nvPr/>
        </p:nvGrpSpPr>
        <p:grpSpPr>
          <a:xfrm>
            <a:off x="9775382" y="4280848"/>
            <a:ext cx="1596132" cy="1829340"/>
            <a:chOff x="9775383" y="4268967"/>
            <a:chExt cx="1596132" cy="182934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6CA7EB-9E4A-2649-91D6-1F98B1FBD9A9}"/>
                </a:ext>
              </a:extLst>
            </p:cNvPr>
            <p:cNvSpPr txBox="1"/>
            <p:nvPr/>
          </p:nvSpPr>
          <p:spPr>
            <a:xfrm>
              <a:off x="9942625" y="5728975"/>
              <a:ext cx="1261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pl-PL" sz="1800" b="1" i="0" u="none" strike="noStrike" kern="1200" cap="none" spc="-2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BOTY</a:t>
              </a:r>
            </a:p>
          </p:txBody>
        </p:sp>
        <p:graphicFrame>
          <p:nvGraphicFramePr>
            <p:cNvPr id="17" name="Content Placeholder 7">
              <a:extLst>
                <a:ext uri="{FF2B5EF4-FFF2-40B4-BE49-F238E27FC236}">
                  <a16:creationId xmlns:a16="http://schemas.microsoft.com/office/drawing/2014/main" id="{C6395C3F-0172-7042-B052-F6E090F06D3E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9775383" y="4268967"/>
            <a:ext cx="1596132" cy="16145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pic>
        <p:nvPicPr>
          <p:cNvPr id="2" name="Picture 13">
            <a:extLst>
              <a:ext uri="{FF2B5EF4-FFF2-40B4-BE49-F238E27FC236}">
                <a16:creationId xmlns:a16="http://schemas.microsoft.com/office/drawing/2014/main" id="{7A95CE67-BA5A-1EC9-ABE3-566986D33A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6373" r="43636" b="-1"/>
          <a:stretch/>
        </p:blipFill>
        <p:spPr>
          <a:xfrm>
            <a:off x="4746948" y="1211195"/>
            <a:ext cx="2728625" cy="3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9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9847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5298C-CA86-8947-9E2C-E7F7E9B5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77" y="395369"/>
            <a:ext cx="9005153" cy="609778"/>
          </a:xfrm>
        </p:spPr>
        <p:txBody>
          <a:bodyPr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kern="100" dirty="0">
                <a:latin typeface="+mj-lt"/>
              </a:rPr>
              <a:t>BOTY SZYBKO </a:t>
            </a:r>
            <a:r>
              <a:rPr lang="en-US" sz="3600" b="1" kern="100" dirty="0">
                <a:solidFill>
                  <a:srgbClr val="FF0000"/>
                </a:solidFill>
                <a:latin typeface="+mj-lt"/>
              </a:rPr>
              <a:t>EWOLUUJĄ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E790A3-AA77-4DDC-A843-2CE781E22ED9}"/>
              </a:ext>
            </a:extLst>
          </p:cNvPr>
          <p:cNvSpPr txBox="1"/>
          <p:nvPr/>
        </p:nvSpPr>
        <p:spPr>
          <a:xfrm>
            <a:off x="533577" y="916936"/>
            <a:ext cx="10174153" cy="80516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pl-PL" sz="2800" b="1" kern="100" dirty="0"/>
              <a:t>Są </a:t>
            </a:r>
            <a:r>
              <a:rPr lang="en-US" sz="2800" b="1" kern="100" dirty="0">
                <a:solidFill>
                  <a:srgbClr val="FF0000"/>
                </a:solidFill>
              </a:rPr>
              <a:t>ZAAWANSOWANE</a:t>
            </a:r>
            <a:r>
              <a:rPr lang="en-US" sz="2800" b="1" kern="100" dirty="0"/>
              <a:t>, </a:t>
            </a:r>
            <a:r>
              <a:rPr lang="en-US" sz="2800" b="1" kern="100" dirty="0">
                <a:solidFill>
                  <a:srgbClr val="FF0000"/>
                </a:solidFill>
              </a:rPr>
              <a:t>ZAUTOMATYZOWANE</a:t>
            </a:r>
            <a:r>
              <a:rPr lang="pl-PL" sz="2800" b="1" kern="100" dirty="0">
                <a:solidFill>
                  <a:srgbClr val="FF0000"/>
                </a:solidFill>
              </a:rPr>
              <a:t> </a:t>
            </a:r>
            <a:r>
              <a:rPr lang="en-US" sz="2800" b="1" kern="100" dirty="0"/>
              <a:t>i </a:t>
            </a:r>
            <a:r>
              <a:rPr lang="en-US" sz="2800" b="1" kern="100" dirty="0">
                <a:solidFill>
                  <a:srgbClr val="FF0000"/>
                </a:solidFill>
              </a:rPr>
              <a:t>ROZPROSZONE</a:t>
            </a:r>
            <a:r>
              <a:rPr lang="en-US" sz="2800" b="1" kern="100" dirty="0"/>
              <a:t>.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D86F21C1-F18E-A4E6-51B4-0243EEAE96B3}"/>
              </a:ext>
            </a:extLst>
          </p:cNvPr>
          <p:cNvGrpSpPr/>
          <p:nvPr/>
        </p:nvGrpSpPr>
        <p:grpSpPr>
          <a:xfrm>
            <a:off x="1090038" y="2011730"/>
            <a:ext cx="9988945" cy="3638957"/>
            <a:chOff x="1090038" y="2011730"/>
            <a:chExt cx="9988945" cy="3638957"/>
          </a:xfrm>
        </p:grpSpPr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5C6C656-BB1E-4EE4-A9C9-11282B6BD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2766" y="2389575"/>
              <a:ext cx="876809" cy="779887"/>
            </a:xfrm>
            <a:prstGeom prst="rect">
              <a:avLst/>
            </a:prstGeom>
          </p:spPr>
        </p:pic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FCB976E-F402-4963-AEEB-60D156AAF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5985" y="2484278"/>
              <a:ext cx="571536" cy="5507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32BEBC-3829-40B5-AD5C-A3BF0E44271A}"/>
                </a:ext>
              </a:extLst>
            </p:cNvPr>
            <p:cNvSpPr txBox="1"/>
            <p:nvPr/>
          </p:nvSpPr>
          <p:spPr>
            <a:xfrm>
              <a:off x="2522246" y="3218395"/>
              <a:ext cx="1471964" cy="5864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1400" kern="100">
                  <a:latin typeface="Arial Nova Light" panose="020B0304020202020204" pitchFamily="34" charset="0"/>
                </a:rPr>
                <a:t>Account</a:t>
              </a:r>
            </a:p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1400" kern="100">
                  <a:latin typeface="Arial Nova Light" panose="020B0304020202020204" pitchFamily="34" charset="0"/>
                </a:rPr>
                <a:t>Takeover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6C816C-6361-47B3-9811-D0066831BCD1}"/>
                </a:ext>
              </a:extLst>
            </p:cNvPr>
            <p:cNvSpPr txBox="1"/>
            <p:nvPr/>
          </p:nvSpPr>
          <p:spPr>
            <a:xfrm>
              <a:off x="1090038" y="3218395"/>
              <a:ext cx="1471964" cy="5864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1400" kern="100">
                  <a:latin typeface="Arial Nova Light" panose="020B0304020202020204" pitchFamily="34" charset="0"/>
                </a:rPr>
                <a:t>Credential</a:t>
              </a:r>
            </a:p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1400" kern="100">
                  <a:latin typeface="Arial Nova Light" panose="020B0304020202020204" pitchFamily="34" charset="0"/>
                </a:rPr>
                <a:t>Stuffing</a:t>
              </a:r>
            </a:p>
          </p:txBody>
        </p:sp>
        <p:pic>
          <p:nvPicPr>
            <p:cNvPr id="15" name="Picture 14" descr="A picture containing text, night sky&#10;&#10;Description automatically generated">
              <a:extLst>
                <a:ext uri="{FF2B5EF4-FFF2-40B4-BE49-F238E27FC236}">
                  <a16:creationId xmlns:a16="http://schemas.microsoft.com/office/drawing/2014/main" id="{9533F668-FD5F-4D90-97A4-D21EEB653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02566" y="2208792"/>
              <a:ext cx="1204357" cy="1061939"/>
            </a:xfrm>
            <a:prstGeom prst="rect">
              <a:avLst/>
            </a:prstGeom>
          </p:spPr>
        </p:pic>
        <p:pic>
          <p:nvPicPr>
            <p:cNvPr id="16" name="Picture 15" descr="A picture containing text, night sky&#10;&#10;Description automatically generated">
              <a:extLst>
                <a:ext uri="{FF2B5EF4-FFF2-40B4-BE49-F238E27FC236}">
                  <a16:creationId xmlns:a16="http://schemas.microsoft.com/office/drawing/2014/main" id="{61E336D1-42B0-48B6-9CBC-18443DEC4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1047" y="2208792"/>
              <a:ext cx="1204357" cy="106193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3A4483-D6C0-4638-BC52-62FE9C37AAD7}"/>
                </a:ext>
              </a:extLst>
            </p:cNvPr>
            <p:cNvSpPr txBox="1"/>
            <p:nvPr/>
          </p:nvSpPr>
          <p:spPr>
            <a:xfrm>
              <a:off x="4093600" y="3218395"/>
              <a:ext cx="1471964" cy="5864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1400" kern="100">
                  <a:latin typeface="Arial Nova Light" panose="020B0304020202020204" pitchFamily="34" charset="0"/>
                </a:rPr>
                <a:t>Automated</a:t>
              </a:r>
            </a:p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1400" kern="100">
                  <a:latin typeface="Arial Nova Light" panose="020B0304020202020204" pitchFamily="34" charset="0"/>
                </a:rPr>
                <a:t>Account</a:t>
              </a:r>
            </a:p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1400" kern="100">
                  <a:latin typeface="Arial Nova Light" panose="020B0304020202020204" pitchFamily="34" charset="0"/>
                </a:rPr>
                <a:t>Creation</a:t>
              </a:r>
            </a:p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US" sz="1400" kern="100">
                <a:latin typeface="Arial Nova Light" panose="020B0304020202020204" pitchFamily="34" charset="0"/>
              </a:endParaRPr>
            </a:p>
          </p:txBody>
        </p:sp>
        <p:pic>
          <p:nvPicPr>
            <p:cNvPr id="19" name="Picture 18" descr="Shape, rectangle&#10;&#10;Description automatically generated">
              <a:extLst>
                <a:ext uri="{FF2B5EF4-FFF2-40B4-BE49-F238E27FC236}">
                  <a16:creationId xmlns:a16="http://schemas.microsoft.com/office/drawing/2014/main" id="{148601D0-A6DC-4438-803A-7F1471F65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93354" y="2473075"/>
              <a:ext cx="652417" cy="62952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4A7E86-D46E-45A8-B211-99336C0DF88E}"/>
                </a:ext>
              </a:extLst>
            </p:cNvPr>
            <p:cNvSpPr txBox="1"/>
            <p:nvPr/>
          </p:nvSpPr>
          <p:spPr>
            <a:xfrm>
              <a:off x="5647903" y="3218395"/>
              <a:ext cx="1471964" cy="5864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1400" kern="100" dirty="0">
                  <a:latin typeface="Arial Nova Light" panose="020B0304020202020204" pitchFamily="34" charset="0"/>
                </a:rPr>
                <a:t>Content</a:t>
              </a:r>
            </a:p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1400" kern="100" dirty="0">
                  <a:latin typeface="Arial Nova Light" panose="020B0304020202020204" pitchFamily="34" charset="0"/>
                </a:rPr>
                <a:t>Scraping</a:t>
              </a:r>
            </a:p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1400" kern="100" dirty="0">
                  <a:latin typeface="Arial Nova Light" panose="020B0304020202020204" pitchFamily="34" charset="0"/>
                </a:rPr>
                <a:t>High Value</a:t>
              </a:r>
            </a:p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1400" kern="100" dirty="0">
                  <a:latin typeface="Arial Nova Light" panose="020B0304020202020204" pitchFamily="34" charset="0"/>
                </a:rPr>
                <a:t>Data</a:t>
              </a:r>
            </a:p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US" sz="1400" kern="100" dirty="0">
                <a:latin typeface="Arial Nova Light" panose="020B0304020202020204" pitchFamily="34" charset="0"/>
              </a:endParaRPr>
            </a:p>
          </p:txBody>
        </p: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109D62B0-65B5-490A-9188-4DCBCB2CF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15845" y="3103652"/>
              <a:ext cx="663138" cy="747054"/>
            </a:xfrm>
            <a:prstGeom prst="rect">
              <a:avLst/>
            </a:prstGeom>
          </p:spPr>
        </p:pic>
        <p:pic>
          <p:nvPicPr>
            <p:cNvPr id="25" name="Picture 24" descr="Text&#10;&#10;Description automatically generated">
              <a:extLst>
                <a:ext uri="{FF2B5EF4-FFF2-40B4-BE49-F238E27FC236}">
                  <a16:creationId xmlns:a16="http://schemas.microsoft.com/office/drawing/2014/main" id="{59E49160-17CC-49EF-8559-1429BA21A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57404" y="2439356"/>
              <a:ext cx="629525" cy="62952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EB99869-08FF-4AA7-BB16-459347264FB2}"/>
                </a:ext>
              </a:extLst>
            </p:cNvPr>
            <p:cNvSpPr txBox="1"/>
            <p:nvPr/>
          </p:nvSpPr>
          <p:spPr>
            <a:xfrm>
              <a:off x="7127505" y="3188578"/>
              <a:ext cx="2419987" cy="24621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1200" kern="100" dirty="0">
                  <a:solidFill>
                    <a:srgbClr val="FF0000"/>
                  </a:solidFill>
                  <a:latin typeface="Arial Nova Light" panose="020B0304020202020204" pitchFamily="34" charset="0"/>
                </a:rPr>
                <a:t>Lista jest </a:t>
              </a:r>
              <a:r>
                <a:rPr lang="pl-PL" sz="1200" kern="100" dirty="0">
                  <a:solidFill>
                    <a:srgbClr val="FF0000"/>
                  </a:solidFill>
                  <a:latin typeface="Arial Nova Light" panose="020B0304020202020204" pitchFamily="34" charset="0"/>
                </a:rPr>
                <a:t>nieskończona…</a:t>
              </a:r>
              <a:br>
                <a:rPr lang="en-US" sz="1200" kern="100" dirty="0">
                  <a:solidFill>
                    <a:srgbClr val="FF0000"/>
                  </a:solidFill>
                  <a:latin typeface="Arial Nova Light" panose="020B0304020202020204" pitchFamily="34" charset="0"/>
                </a:rPr>
              </a:br>
              <a:r>
                <a:rPr lang="en-US" sz="1200" kern="100" dirty="0">
                  <a:latin typeface="Arial Nova Light" panose="020B0304020202020204" pitchFamily="34" charset="0"/>
                </a:rPr>
                <a:t>Credit Appl Fraud</a:t>
              </a:r>
              <a:br>
                <a:rPr lang="en-US" sz="1200" kern="100" dirty="0">
                  <a:latin typeface="Arial Nova Light" panose="020B0304020202020204" pitchFamily="34" charset="0"/>
                </a:rPr>
              </a:br>
              <a:r>
                <a:rPr lang="en-US" sz="1200" b="1" kern="100" dirty="0">
                  <a:latin typeface="Arial Nova Light" panose="020B0304020202020204" pitchFamily="34" charset="0"/>
                </a:rPr>
                <a:t>Gift Card Cracking</a:t>
              </a:r>
              <a:br>
                <a:rPr lang="en-US" sz="1200" kern="100" dirty="0">
                  <a:latin typeface="Arial Nova Light" panose="020B0304020202020204" pitchFamily="34" charset="0"/>
                </a:rPr>
              </a:br>
              <a:r>
                <a:rPr lang="en-US" sz="1200" kern="100" dirty="0">
                  <a:latin typeface="Arial Nova Light" panose="020B0304020202020204" pitchFamily="34" charset="0"/>
                </a:rPr>
                <a:t>Application DDoS</a:t>
              </a:r>
              <a:br>
                <a:rPr lang="en-US" sz="1200" kern="100" dirty="0">
                  <a:latin typeface="Arial Nova Light" panose="020B0304020202020204" pitchFamily="34" charset="0"/>
                </a:rPr>
              </a:br>
              <a:r>
                <a:rPr lang="en-US" sz="1200" kern="100" dirty="0">
                  <a:latin typeface="Arial Nova Light" panose="020B0304020202020204" pitchFamily="34" charset="0"/>
                </a:rPr>
                <a:t>Aggregator Threats</a:t>
              </a:r>
              <a:br>
                <a:rPr lang="en-US" sz="1200" kern="100" dirty="0">
                  <a:latin typeface="Arial Nova Light" panose="020B0304020202020204" pitchFamily="34" charset="0"/>
                </a:rPr>
              </a:br>
              <a:r>
                <a:rPr lang="en-US" sz="1200" kern="100" dirty="0">
                  <a:latin typeface="Arial Nova Light" panose="020B0304020202020204" pitchFamily="34" charset="0"/>
                </a:rPr>
                <a:t>Experience Abuse</a:t>
              </a:r>
              <a:br>
                <a:rPr lang="en-US" sz="1200" kern="100" dirty="0">
                  <a:latin typeface="Arial Nova Light" panose="020B0304020202020204" pitchFamily="34" charset="0"/>
                </a:rPr>
              </a:br>
              <a:r>
                <a:rPr lang="en-US" sz="1200" kern="100" dirty="0">
                  <a:latin typeface="Arial Nova Light" panose="020B0304020202020204" pitchFamily="34" charset="0"/>
                </a:rPr>
                <a:t>Advertising Abuse</a:t>
              </a:r>
              <a:br>
                <a:rPr lang="en-US" sz="1200" kern="100" dirty="0">
                  <a:latin typeface="Arial Nova Light" panose="020B0304020202020204" pitchFamily="34" charset="0"/>
                </a:rPr>
              </a:br>
              <a:r>
                <a:rPr lang="en-US" sz="1200" kern="100" dirty="0">
                  <a:latin typeface="Arial Nova Light" panose="020B0304020202020204" pitchFamily="34" charset="0"/>
                </a:rPr>
                <a:t>In-Human Text entry</a:t>
              </a:r>
              <a:br>
                <a:rPr lang="en-US" sz="1200" kern="100" dirty="0">
                  <a:latin typeface="Arial Nova Light" panose="020B0304020202020204" pitchFamily="34" charset="0"/>
                </a:rPr>
              </a:br>
              <a:r>
                <a:rPr lang="en-US" sz="1200" kern="100" dirty="0">
                  <a:latin typeface="Arial Nova Light" panose="020B0304020202020204" pitchFamily="34" charset="0"/>
                </a:rPr>
                <a:t>Contrived Entropy</a:t>
              </a:r>
              <a:br>
                <a:rPr lang="en-US" sz="1200" kern="100" dirty="0">
                  <a:latin typeface="Arial Nova Light" panose="020B0304020202020204" pitchFamily="34" charset="0"/>
                </a:rPr>
              </a:br>
              <a:r>
                <a:rPr lang="en-US" sz="1200" kern="100" dirty="0">
                  <a:latin typeface="Arial Nova Light" panose="020B0304020202020204" pitchFamily="34" charset="0"/>
                </a:rPr>
                <a:t>In-human interaction timing</a:t>
              </a:r>
              <a:br>
                <a:rPr lang="en-US" sz="1200" kern="100" dirty="0">
                  <a:latin typeface="Arial Nova Light" panose="020B0304020202020204" pitchFamily="34" charset="0"/>
                </a:rPr>
              </a:br>
              <a:r>
                <a:rPr lang="en-US" sz="1200" kern="100" dirty="0">
                  <a:latin typeface="Arial Nova Light" panose="020B0304020202020204" pitchFamily="34" charset="0"/>
                </a:rPr>
                <a:t>In-human machine-like precision</a:t>
              </a:r>
              <a:br>
                <a:rPr lang="en-US" sz="1200" kern="100" dirty="0">
                  <a:latin typeface="Arial Nova Light" panose="020B0304020202020204" pitchFamily="34" charset="0"/>
                </a:rPr>
              </a:br>
              <a:r>
                <a:rPr lang="en-US" sz="1200" kern="100" dirty="0">
                  <a:latin typeface="Arial Nova Light" panose="020B0304020202020204" pitchFamily="34" charset="0"/>
                </a:rPr>
                <a:t>Anomalous Acct ID scoring</a:t>
              </a:r>
              <a:br>
                <a:rPr lang="en-US" sz="1200" kern="100" dirty="0">
                  <a:latin typeface="Arial Nova Light" panose="020B0304020202020204" pitchFamily="34" charset="0"/>
                </a:rPr>
              </a:br>
              <a:r>
                <a:rPr lang="en-US" sz="1200" kern="100" dirty="0">
                  <a:latin typeface="Arial Nova Light" panose="020B0304020202020204" pitchFamily="34" charset="0"/>
                </a:rPr>
                <a:t>Screen Real estate </a:t>
              </a:r>
              <a:r>
                <a:rPr lang="en-US" sz="1200" kern="100" dirty="0" err="1">
                  <a:latin typeface="Arial Nova Light" panose="020B0304020202020204" pitchFamily="34" charset="0"/>
                </a:rPr>
                <a:t>Utilz</a:t>
              </a:r>
              <a:br>
                <a:rPr lang="en-US" sz="1200" kern="100" dirty="0">
                  <a:latin typeface="Arial Nova Light" panose="020B0304020202020204" pitchFamily="34" charset="0"/>
                </a:rPr>
              </a:br>
              <a:r>
                <a:rPr lang="en-US" sz="1200" kern="100" dirty="0">
                  <a:latin typeface="Arial Nova Light" panose="020B0304020202020204" pitchFamily="34" charset="0"/>
                </a:rPr>
                <a:t>Synthetic ID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C1F231C-3003-412D-A470-37497264D42B}"/>
                </a:ext>
              </a:extLst>
            </p:cNvPr>
            <p:cNvSpPr/>
            <p:nvPr/>
          </p:nvSpPr>
          <p:spPr>
            <a:xfrm>
              <a:off x="9452388" y="2231624"/>
              <a:ext cx="516834" cy="2783116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US" kern="100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D9BEE14-42B1-4DAB-8750-EC875C88A533}"/>
                </a:ext>
              </a:extLst>
            </p:cNvPr>
            <p:cNvSpPr/>
            <p:nvPr/>
          </p:nvSpPr>
          <p:spPr>
            <a:xfrm>
              <a:off x="9403768" y="2011730"/>
              <a:ext cx="381918" cy="3156374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US" kern="100" err="1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2E39717-7327-4530-9D24-1E4E850100E0}"/>
                </a:ext>
              </a:extLst>
            </p:cNvPr>
            <p:cNvCxnSpPr>
              <a:cxnSpLocks/>
            </p:cNvCxnSpPr>
            <p:nvPr/>
          </p:nvCxnSpPr>
          <p:spPr>
            <a:xfrm>
              <a:off x="9969222" y="3474018"/>
              <a:ext cx="431777" cy="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075E279-49A2-43EC-A961-D87BB529CFDB}"/>
              </a:ext>
            </a:extLst>
          </p:cNvPr>
          <p:cNvGrpSpPr/>
          <p:nvPr/>
        </p:nvGrpSpPr>
        <p:grpSpPr>
          <a:xfrm>
            <a:off x="11170002" y="290394"/>
            <a:ext cx="589583" cy="639683"/>
            <a:chOff x="688994" y="3248577"/>
            <a:chExt cx="545713" cy="59208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2178EA-D4AA-4EAA-B511-25A6B1925114}"/>
                </a:ext>
              </a:extLst>
            </p:cNvPr>
            <p:cNvSpPr/>
            <p:nvPr/>
          </p:nvSpPr>
          <p:spPr>
            <a:xfrm>
              <a:off x="688994" y="3565612"/>
              <a:ext cx="263347" cy="263347"/>
            </a:xfrm>
            <a:custGeom>
              <a:avLst/>
              <a:gdLst>
                <a:gd name="connsiteX0" fmla="*/ 263347 w 263347"/>
                <a:gd name="connsiteY0" fmla="*/ 131674 h 263347"/>
                <a:gd name="connsiteX1" fmla="*/ 131674 w 263347"/>
                <a:gd name="connsiteY1" fmla="*/ 263347 h 263347"/>
                <a:gd name="connsiteX2" fmla="*/ 0 w 263347"/>
                <a:gd name="connsiteY2" fmla="*/ 131674 h 263347"/>
                <a:gd name="connsiteX3" fmla="*/ 131674 w 263347"/>
                <a:gd name="connsiteY3" fmla="*/ 0 h 263347"/>
                <a:gd name="connsiteX4" fmla="*/ 263347 w 263347"/>
                <a:gd name="connsiteY4" fmla="*/ 131674 h 26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347" h="263347">
                  <a:moveTo>
                    <a:pt x="263347" y="131674"/>
                  </a:moveTo>
                  <a:cubicBezTo>
                    <a:pt x="263347" y="204395"/>
                    <a:pt x="204395" y="263347"/>
                    <a:pt x="131674" y="263347"/>
                  </a:cubicBezTo>
                  <a:cubicBezTo>
                    <a:pt x="58952" y="263347"/>
                    <a:pt x="0" y="204395"/>
                    <a:pt x="0" y="131674"/>
                  </a:cubicBezTo>
                  <a:cubicBezTo>
                    <a:pt x="0" y="58952"/>
                    <a:pt x="58952" y="0"/>
                    <a:pt x="131674" y="0"/>
                  </a:cubicBezTo>
                  <a:cubicBezTo>
                    <a:pt x="204395" y="0"/>
                    <a:pt x="263347" y="58952"/>
                    <a:pt x="263347" y="131674"/>
                  </a:cubicBezTo>
                  <a:close/>
                </a:path>
              </a:pathLst>
            </a:custGeom>
            <a:noFill/>
            <a:ln w="1524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6" name="Graphic 27">
              <a:extLst>
                <a:ext uri="{FF2B5EF4-FFF2-40B4-BE49-F238E27FC236}">
                  <a16:creationId xmlns:a16="http://schemas.microsoft.com/office/drawing/2014/main" id="{36C63E1C-BC34-4AC3-A30B-E98EF41450EC}"/>
                </a:ext>
              </a:extLst>
            </p:cNvPr>
            <p:cNvGrpSpPr/>
            <p:nvPr/>
          </p:nvGrpSpPr>
          <p:grpSpPr>
            <a:xfrm>
              <a:off x="751173" y="3248577"/>
              <a:ext cx="483534" cy="592086"/>
              <a:chOff x="751173" y="3248577"/>
              <a:chExt cx="483534" cy="592086"/>
            </a:xfrm>
            <a:noFill/>
          </p:grpSpPr>
          <p:grpSp>
            <p:nvGrpSpPr>
              <p:cNvPr id="46" name="Graphic 27">
                <a:extLst>
                  <a:ext uri="{FF2B5EF4-FFF2-40B4-BE49-F238E27FC236}">
                    <a16:creationId xmlns:a16="http://schemas.microsoft.com/office/drawing/2014/main" id="{D5ECF9E2-6EB2-4DEC-B45D-D1DC2958B4D6}"/>
                  </a:ext>
                </a:extLst>
              </p:cNvPr>
              <p:cNvGrpSpPr/>
              <p:nvPr/>
            </p:nvGrpSpPr>
            <p:grpSpPr>
              <a:xfrm>
                <a:off x="842613" y="3373954"/>
                <a:ext cx="298459" cy="296996"/>
                <a:chOff x="842613" y="3373954"/>
                <a:chExt cx="298459" cy="296996"/>
              </a:xfrm>
              <a:noFill/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391B559C-31DC-48F2-9274-9C7346379C60}"/>
                    </a:ext>
                  </a:extLst>
                </p:cNvPr>
                <p:cNvSpPr/>
                <p:nvPr/>
              </p:nvSpPr>
              <p:spPr>
                <a:xfrm>
                  <a:off x="907718" y="3408335"/>
                  <a:ext cx="233354" cy="262615"/>
                </a:xfrm>
                <a:custGeom>
                  <a:avLst/>
                  <a:gdLst>
                    <a:gd name="connsiteX0" fmla="*/ 40965 w 233354"/>
                    <a:gd name="connsiteY0" fmla="*/ 256032 h 262615"/>
                    <a:gd name="connsiteX1" fmla="*/ 84125 w 233354"/>
                    <a:gd name="connsiteY1" fmla="*/ 262616 h 262615"/>
                    <a:gd name="connsiteX2" fmla="*/ 233355 w 233354"/>
                    <a:gd name="connsiteY2" fmla="*/ 114117 h 262615"/>
                    <a:gd name="connsiteX3" fmla="*/ 179954 w 233354"/>
                    <a:gd name="connsiteY3" fmla="*/ 0 h 262615"/>
                    <a:gd name="connsiteX4" fmla="*/ 179954 w 233354"/>
                    <a:gd name="connsiteY4" fmla="*/ 0 h 262615"/>
                    <a:gd name="connsiteX5" fmla="*/ 62911 w 233354"/>
                    <a:gd name="connsiteY5" fmla="*/ 177028 h 262615"/>
                    <a:gd name="connsiteX6" fmla="*/ 0 w 233354"/>
                    <a:gd name="connsiteY6" fmla="*/ 93635 h 26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3354" h="262615">
                      <a:moveTo>
                        <a:pt x="40965" y="256032"/>
                      </a:moveTo>
                      <a:cubicBezTo>
                        <a:pt x="54864" y="260421"/>
                        <a:pt x="69494" y="262616"/>
                        <a:pt x="84125" y="262616"/>
                      </a:cubicBezTo>
                      <a:cubicBezTo>
                        <a:pt x="166055" y="262616"/>
                        <a:pt x="233355" y="196047"/>
                        <a:pt x="233355" y="114117"/>
                      </a:cubicBezTo>
                      <a:cubicBezTo>
                        <a:pt x="233355" y="68031"/>
                        <a:pt x="212872" y="27798"/>
                        <a:pt x="179954" y="0"/>
                      </a:cubicBezTo>
                      <a:lnTo>
                        <a:pt x="179954" y="0"/>
                      </a:lnTo>
                      <a:lnTo>
                        <a:pt x="62911" y="177028"/>
                      </a:lnTo>
                      <a:lnTo>
                        <a:pt x="0" y="93635"/>
                      </a:lnTo>
                    </a:path>
                  </a:pathLst>
                </a:custGeom>
                <a:noFill/>
                <a:ln w="15240" cap="rnd">
                  <a:solidFill>
                    <a:schemeClr val="bg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E5B9A9BD-30FD-467B-B636-733AED69F26D}"/>
                    </a:ext>
                  </a:extLst>
                </p:cNvPr>
                <p:cNvSpPr/>
                <p:nvPr/>
              </p:nvSpPr>
              <p:spPr>
                <a:xfrm>
                  <a:off x="842613" y="3373954"/>
                  <a:ext cx="204825" cy="194584"/>
                </a:xfrm>
                <a:custGeom>
                  <a:avLst/>
                  <a:gdLst>
                    <a:gd name="connsiteX0" fmla="*/ 204826 w 204825"/>
                    <a:gd name="connsiteY0" fmla="*/ 10973 h 194584"/>
                    <a:gd name="connsiteX1" fmla="*/ 149230 w 204825"/>
                    <a:gd name="connsiteY1" fmla="*/ 0 h 194584"/>
                    <a:gd name="connsiteX2" fmla="*/ 0 w 204825"/>
                    <a:gd name="connsiteY2" fmla="*/ 148499 h 194584"/>
                    <a:gd name="connsiteX3" fmla="*/ 7315 w 204825"/>
                    <a:gd name="connsiteY3" fmla="*/ 194584 h 19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825" h="194584">
                      <a:moveTo>
                        <a:pt x="204826" y="10973"/>
                      </a:moveTo>
                      <a:cubicBezTo>
                        <a:pt x="188001" y="4389"/>
                        <a:pt x="168981" y="0"/>
                        <a:pt x="149230" y="0"/>
                      </a:cubicBezTo>
                      <a:cubicBezTo>
                        <a:pt x="67300" y="0"/>
                        <a:pt x="0" y="66568"/>
                        <a:pt x="0" y="148499"/>
                      </a:cubicBezTo>
                      <a:cubicBezTo>
                        <a:pt x="0" y="163860"/>
                        <a:pt x="2926" y="180685"/>
                        <a:pt x="7315" y="194584"/>
                      </a:cubicBezTo>
                    </a:path>
                  </a:pathLst>
                </a:custGeom>
                <a:noFill/>
                <a:ln w="15240" cap="rnd">
                  <a:solidFill>
                    <a:schemeClr val="bg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C5E898A-0472-460F-96BC-79AE331B2C71}"/>
                  </a:ext>
                </a:extLst>
              </p:cNvPr>
              <p:cNvSpPr/>
              <p:nvPr/>
            </p:nvSpPr>
            <p:spPr>
              <a:xfrm>
                <a:off x="751173" y="3248577"/>
                <a:ext cx="483534" cy="592086"/>
              </a:xfrm>
              <a:custGeom>
                <a:avLst/>
                <a:gdLst>
                  <a:gd name="connsiteX0" fmla="*/ 10973 w 483534"/>
                  <a:gd name="connsiteY0" fmla="*/ 330934 h 592086"/>
                  <a:gd name="connsiteX1" fmla="*/ 0 w 483534"/>
                  <a:gd name="connsiteY1" fmla="*/ 125377 h 592086"/>
                  <a:gd name="connsiteX2" fmla="*/ 100218 w 483534"/>
                  <a:gd name="connsiteY2" fmla="*/ 66855 h 592086"/>
                  <a:gd name="connsiteX3" fmla="*/ 130211 w 483534"/>
                  <a:gd name="connsiteY3" fmla="*/ 68318 h 592086"/>
                  <a:gd name="connsiteX4" fmla="*/ 207020 w 483534"/>
                  <a:gd name="connsiteY4" fmla="*/ 12723 h 592086"/>
                  <a:gd name="connsiteX5" fmla="*/ 282367 w 483534"/>
                  <a:gd name="connsiteY5" fmla="*/ 14186 h 592086"/>
                  <a:gd name="connsiteX6" fmla="*/ 353324 w 483534"/>
                  <a:gd name="connsiteY6" fmla="*/ 69050 h 592086"/>
                  <a:gd name="connsiteX7" fmla="*/ 383316 w 483534"/>
                  <a:gd name="connsiteY7" fmla="*/ 67587 h 592086"/>
                  <a:gd name="connsiteX8" fmla="*/ 483535 w 483534"/>
                  <a:gd name="connsiteY8" fmla="*/ 126108 h 592086"/>
                  <a:gd name="connsiteX9" fmla="*/ 473293 w 483534"/>
                  <a:gd name="connsiteY9" fmla="*/ 328008 h 592086"/>
                  <a:gd name="connsiteX10" fmla="*/ 370881 w 483534"/>
                  <a:gd name="connsiteY10" fmla="*/ 500647 h 592086"/>
                  <a:gd name="connsiteX11" fmla="*/ 240670 w 483534"/>
                  <a:gd name="connsiteY11" fmla="*/ 592087 h 592086"/>
                  <a:gd name="connsiteX12" fmla="*/ 240670 w 483534"/>
                  <a:gd name="connsiteY12" fmla="*/ 592087 h 592086"/>
                  <a:gd name="connsiteX13" fmla="*/ 169713 w 483534"/>
                  <a:gd name="connsiteY13" fmla="*/ 541612 h 59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3534" h="592086">
                    <a:moveTo>
                      <a:pt x="10973" y="330934"/>
                    </a:moveTo>
                    <a:cubicBezTo>
                      <a:pt x="10973" y="330934"/>
                      <a:pt x="0" y="202186"/>
                      <a:pt x="0" y="125377"/>
                    </a:cubicBezTo>
                    <a:cubicBezTo>
                      <a:pt x="0" y="48567"/>
                      <a:pt x="43891" y="64661"/>
                      <a:pt x="100218" y="66855"/>
                    </a:cubicBezTo>
                    <a:cubicBezTo>
                      <a:pt x="110460" y="67587"/>
                      <a:pt x="119969" y="67587"/>
                      <a:pt x="130211" y="68318"/>
                    </a:cubicBezTo>
                    <a:lnTo>
                      <a:pt x="207020" y="12723"/>
                    </a:lnTo>
                    <a:cubicBezTo>
                      <a:pt x="230429" y="-4834"/>
                      <a:pt x="258958" y="-4102"/>
                      <a:pt x="282367" y="14186"/>
                    </a:cubicBezTo>
                    <a:lnTo>
                      <a:pt x="353324" y="69050"/>
                    </a:lnTo>
                    <a:lnTo>
                      <a:pt x="383316" y="67587"/>
                    </a:lnTo>
                    <a:cubicBezTo>
                      <a:pt x="439644" y="64661"/>
                      <a:pt x="483535" y="48567"/>
                      <a:pt x="483535" y="126108"/>
                    </a:cubicBezTo>
                    <a:cubicBezTo>
                      <a:pt x="483535" y="203649"/>
                      <a:pt x="473293" y="328008"/>
                      <a:pt x="473293" y="328008"/>
                    </a:cubicBezTo>
                    <a:cubicBezTo>
                      <a:pt x="473293" y="328008"/>
                      <a:pt x="479877" y="421642"/>
                      <a:pt x="370881" y="500647"/>
                    </a:cubicBezTo>
                    <a:cubicBezTo>
                      <a:pt x="277246" y="567946"/>
                      <a:pt x="240670" y="592087"/>
                      <a:pt x="240670" y="592087"/>
                    </a:cubicBezTo>
                    <a:lnTo>
                      <a:pt x="240670" y="592087"/>
                    </a:lnTo>
                    <a:cubicBezTo>
                      <a:pt x="240670" y="592087"/>
                      <a:pt x="220188" y="578188"/>
                      <a:pt x="169713" y="541612"/>
                    </a:cubicBezTo>
                  </a:path>
                </a:pathLst>
              </a:custGeom>
              <a:noFill/>
              <a:ln w="15240" cap="rnd">
                <a:solidFill>
                  <a:schemeClr val="bg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7" name="Graphic 27">
              <a:extLst>
                <a:ext uri="{FF2B5EF4-FFF2-40B4-BE49-F238E27FC236}">
                  <a16:creationId xmlns:a16="http://schemas.microsoft.com/office/drawing/2014/main" id="{81320DEF-77BA-4935-B228-65018598D7F5}"/>
                </a:ext>
              </a:extLst>
            </p:cNvPr>
            <p:cNvGrpSpPr/>
            <p:nvPr/>
          </p:nvGrpSpPr>
          <p:grpSpPr>
            <a:xfrm>
              <a:off x="900403" y="3662904"/>
              <a:ext cx="11704" cy="68762"/>
              <a:chOff x="900403" y="3662904"/>
              <a:chExt cx="11704" cy="68762"/>
            </a:xfrm>
            <a:solidFill>
              <a:schemeClr val="bg2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3DFF0BFD-5DE8-4F85-8432-10B36D80889B}"/>
                  </a:ext>
                </a:extLst>
              </p:cNvPr>
              <p:cNvSpPr/>
              <p:nvPr/>
            </p:nvSpPr>
            <p:spPr>
              <a:xfrm>
                <a:off x="904061" y="3666562"/>
                <a:ext cx="4389" cy="61447"/>
              </a:xfrm>
              <a:custGeom>
                <a:avLst/>
                <a:gdLst>
                  <a:gd name="connsiteX0" fmla="*/ 2195 w 4389"/>
                  <a:gd name="connsiteY0" fmla="*/ 61448 h 61447"/>
                  <a:gd name="connsiteX1" fmla="*/ 0 w 4389"/>
                  <a:gd name="connsiteY1" fmla="*/ 59253 h 61447"/>
                  <a:gd name="connsiteX2" fmla="*/ 0 w 4389"/>
                  <a:gd name="connsiteY2" fmla="*/ 2195 h 61447"/>
                  <a:gd name="connsiteX3" fmla="*/ 2195 w 4389"/>
                  <a:gd name="connsiteY3" fmla="*/ 0 h 61447"/>
                  <a:gd name="connsiteX4" fmla="*/ 4389 w 4389"/>
                  <a:gd name="connsiteY4" fmla="*/ 2195 h 61447"/>
                  <a:gd name="connsiteX5" fmla="*/ 4389 w 4389"/>
                  <a:gd name="connsiteY5" fmla="*/ 59253 h 61447"/>
                  <a:gd name="connsiteX6" fmla="*/ 2195 w 4389"/>
                  <a:gd name="connsiteY6" fmla="*/ 61448 h 61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89" h="61447">
                    <a:moveTo>
                      <a:pt x="2195" y="61448"/>
                    </a:moveTo>
                    <a:cubicBezTo>
                      <a:pt x="732" y="61448"/>
                      <a:pt x="0" y="60716"/>
                      <a:pt x="0" y="59253"/>
                    </a:cubicBezTo>
                    <a:lnTo>
                      <a:pt x="0" y="2195"/>
                    </a:lnTo>
                    <a:cubicBezTo>
                      <a:pt x="0" y="732"/>
                      <a:pt x="1463" y="0"/>
                      <a:pt x="2195" y="0"/>
                    </a:cubicBezTo>
                    <a:cubicBezTo>
                      <a:pt x="3658" y="0"/>
                      <a:pt x="4389" y="732"/>
                      <a:pt x="4389" y="2195"/>
                    </a:cubicBezTo>
                    <a:lnTo>
                      <a:pt x="4389" y="59253"/>
                    </a:lnTo>
                    <a:cubicBezTo>
                      <a:pt x="4389" y="60716"/>
                      <a:pt x="3658" y="61448"/>
                      <a:pt x="2195" y="61448"/>
                    </a:cubicBezTo>
                    <a:close/>
                  </a:path>
                </a:pathLst>
              </a:custGeom>
              <a:grpFill/>
              <a:ln w="72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8CEE11E-BA37-4A94-A163-44260E62B22D}"/>
                  </a:ext>
                </a:extLst>
              </p:cNvPr>
              <p:cNvSpPr/>
              <p:nvPr/>
            </p:nvSpPr>
            <p:spPr>
              <a:xfrm>
                <a:off x="900403" y="3662904"/>
                <a:ext cx="11704" cy="68762"/>
              </a:xfrm>
              <a:custGeom>
                <a:avLst/>
                <a:gdLst>
                  <a:gd name="connsiteX0" fmla="*/ 5852 w 11704"/>
                  <a:gd name="connsiteY0" fmla="*/ 0 h 68762"/>
                  <a:gd name="connsiteX1" fmla="*/ 0 w 11704"/>
                  <a:gd name="connsiteY1" fmla="*/ 5852 h 68762"/>
                  <a:gd name="connsiteX2" fmla="*/ 0 w 11704"/>
                  <a:gd name="connsiteY2" fmla="*/ 62911 h 68762"/>
                  <a:gd name="connsiteX3" fmla="*/ 5852 w 11704"/>
                  <a:gd name="connsiteY3" fmla="*/ 68763 h 68762"/>
                  <a:gd name="connsiteX4" fmla="*/ 11704 w 11704"/>
                  <a:gd name="connsiteY4" fmla="*/ 62911 h 68762"/>
                  <a:gd name="connsiteX5" fmla="*/ 11704 w 11704"/>
                  <a:gd name="connsiteY5" fmla="*/ 5852 h 68762"/>
                  <a:gd name="connsiteX6" fmla="*/ 5852 w 11704"/>
                  <a:gd name="connsiteY6" fmla="*/ 0 h 68762"/>
                  <a:gd name="connsiteX7" fmla="*/ 5852 w 11704"/>
                  <a:gd name="connsiteY7" fmla="*/ 0 h 68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704" h="68762">
                    <a:moveTo>
                      <a:pt x="5852" y="0"/>
                    </a:moveTo>
                    <a:cubicBezTo>
                      <a:pt x="2926" y="0"/>
                      <a:pt x="0" y="2926"/>
                      <a:pt x="0" y="5852"/>
                    </a:cubicBezTo>
                    <a:cubicBezTo>
                      <a:pt x="0" y="62911"/>
                      <a:pt x="0" y="62911"/>
                      <a:pt x="0" y="62911"/>
                    </a:cubicBezTo>
                    <a:cubicBezTo>
                      <a:pt x="0" y="66568"/>
                      <a:pt x="2926" y="68763"/>
                      <a:pt x="5852" y="68763"/>
                    </a:cubicBezTo>
                    <a:cubicBezTo>
                      <a:pt x="9510" y="68763"/>
                      <a:pt x="11704" y="65837"/>
                      <a:pt x="11704" y="62911"/>
                    </a:cubicBezTo>
                    <a:cubicBezTo>
                      <a:pt x="11704" y="5852"/>
                      <a:pt x="11704" y="5852"/>
                      <a:pt x="11704" y="5852"/>
                    </a:cubicBezTo>
                    <a:cubicBezTo>
                      <a:pt x="11704" y="2926"/>
                      <a:pt x="9510" y="0"/>
                      <a:pt x="5852" y="0"/>
                    </a:cubicBezTo>
                    <a:lnTo>
                      <a:pt x="5852" y="0"/>
                    </a:lnTo>
                    <a:close/>
                  </a:path>
                </a:pathLst>
              </a:custGeom>
              <a:grpFill/>
              <a:ln w="72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8" name="Graphic 27">
              <a:extLst>
                <a:ext uri="{FF2B5EF4-FFF2-40B4-BE49-F238E27FC236}">
                  <a16:creationId xmlns:a16="http://schemas.microsoft.com/office/drawing/2014/main" id="{B606D3B5-F2E1-49D8-A877-7BE9022EA9F8}"/>
                </a:ext>
              </a:extLst>
            </p:cNvPr>
            <p:cNvGrpSpPr/>
            <p:nvPr/>
          </p:nvGrpSpPr>
          <p:grpSpPr>
            <a:xfrm>
              <a:off x="732340" y="3662904"/>
              <a:ext cx="11704" cy="68762"/>
              <a:chOff x="729959" y="3662904"/>
              <a:chExt cx="11704" cy="68762"/>
            </a:xfrm>
            <a:solidFill>
              <a:schemeClr val="bg2"/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D1585DA-F13A-45CC-85CB-B63D886B76F1}"/>
                  </a:ext>
                </a:extLst>
              </p:cNvPr>
              <p:cNvSpPr/>
              <p:nvPr/>
            </p:nvSpPr>
            <p:spPr>
              <a:xfrm>
                <a:off x="733617" y="3666562"/>
                <a:ext cx="4389" cy="61447"/>
              </a:xfrm>
              <a:custGeom>
                <a:avLst/>
                <a:gdLst>
                  <a:gd name="connsiteX0" fmla="*/ 2195 w 4389"/>
                  <a:gd name="connsiteY0" fmla="*/ 61448 h 61447"/>
                  <a:gd name="connsiteX1" fmla="*/ 0 w 4389"/>
                  <a:gd name="connsiteY1" fmla="*/ 59253 h 61447"/>
                  <a:gd name="connsiteX2" fmla="*/ 0 w 4389"/>
                  <a:gd name="connsiteY2" fmla="*/ 2195 h 61447"/>
                  <a:gd name="connsiteX3" fmla="*/ 2195 w 4389"/>
                  <a:gd name="connsiteY3" fmla="*/ 0 h 61447"/>
                  <a:gd name="connsiteX4" fmla="*/ 4389 w 4389"/>
                  <a:gd name="connsiteY4" fmla="*/ 2195 h 61447"/>
                  <a:gd name="connsiteX5" fmla="*/ 4389 w 4389"/>
                  <a:gd name="connsiteY5" fmla="*/ 59253 h 61447"/>
                  <a:gd name="connsiteX6" fmla="*/ 2195 w 4389"/>
                  <a:gd name="connsiteY6" fmla="*/ 61448 h 61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89" h="61447">
                    <a:moveTo>
                      <a:pt x="2195" y="61448"/>
                    </a:moveTo>
                    <a:cubicBezTo>
                      <a:pt x="732" y="61448"/>
                      <a:pt x="0" y="60716"/>
                      <a:pt x="0" y="59253"/>
                    </a:cubicBezTo>
                    <a:lnTo>
                      <a:pt x="0" y="2195"/>
                    </a:lnTo>
                    <a:cubicBezTo>
                      <a:pt x="0" y="732"/>
                      <a:pt x="1463" y="0"/>
                      <a:pt x="2195" y="0"/>
                    </a:cubicBezTo>
                    <a:cubicBezTo>
                      <a:pt x="3658" y="0"/>
                      <a:pt x="4389" y="732"/>
                      <a:pt x="4389" y="2195"/>
                    </a:cubicBezTo>
                    <a:lnTo>
                      <a:pt x="4389" y="59253"/>
                    </a:lnTo>
                    <a:cubicBezTo>
                      <a:pt x="4389" y="60716"/>
                      <a:pt x="3658" y="61448"/>
                      <a:pt x="2195" y="61448"/>
                    </a:cubicBezTo>
                    <a:close/>
                  </a:path>
                </a:pathLst>
              </a:custGeom>
              <a:grpFill/>
              <a:ln w="72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C8A8D480-9C63-4A17-B69A-613B88181979}"/>
                  </a:ext>
                </a:extLst>
              </p:cNvPr>
              <p:cNvSpPr/>
              <p:nvPr/>
            </p:nvSpPr>
            <p:spPr>
              <a:xfrm>
                <a:off x="729959" y="3662904"/>
                <a:ext cx="11704" cy="68762"/>
              </a:xfrm>
              <a:custGeom>
                <a:avLst/>
                <a:gdLst>
                  <a:gd name="connsiteX0" fmla="*/ 5852 w 11704"/>
                  <a:gd name="connsiteY0" fmla="*/ 0 h 68762"/>
                  <a:gd name="connsiteX1" fmla="*/ 0 w 11704"/>
                  <a:gd name="connsiteY1" fmla="*/ 5852 h 68762"/>
                  <a:gd name="connsiteX2" fmla="*/ 0 w 11704"/>
                  <a:gd name="connsiteY2" fmla="*/ 62911 h 68762"/>
                  <a:gd name="connsiteX3" fmla="*/ 5852 w 11704"/>
                  <a:gd name="connsiteY3" fmla="*/ 68763 h 68762"/>
                  <a:gd name="connsiteX4" fmla="*/ 11704 w 11704"/>
                  <a:gd name="connsiteY4" fmla="*/ 62911 h 68762"/>
                  <a:gd name="connsiteX5" fmla="*/ 11704 w 11704"/>
                  <a:gd name="connsiteY5" fmla="*/ 5852 h 68762"/>
                  <a:gd name="connsiteX6" fmla="*/ 5852 w 11704"/>
                  <a:gd name="connsiteY6" fmla="*/ 0 h 68762"/>
                  <a:gd name="connsiteX7" fmla="*/ 5852 w 11704"/>
                  <a:gd name="connsiteY7" fmla="*/ 0 h 68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704" h="68762">
                    <a:moveTo>
                      <a:pt x="5852" y="0"/>
                    </a:moveTo>
                    <a:cubicBezTo>
                      <a:pt x="2926" y="0"/>
                      <a:pt x="0" y="2926"/>
                      <a:pt x="0" y="5852"/>
                    </a:cubicBezTo>
                    <a:cubicBezTo>
                      <a:pt x="0" y="62911"/>
                      <a:pt x="0" y="62911"/>
                      <a:pt x="0" y="62911"/>
                    </a:cubicBezTo>
                    <a:cubicBezTo>
                      <a:pt x="0" y="66568"/>
                      <a:pt x="2926" y="68763"/>
                      <a:pt x="5852" y="68763"/>
                    </a:cubicBezTo>
                    <a:cubicBezTo>
                      <a:pt x="9510" y="68763"/>
                      <a:pt x="11704" y="65837"/>
                      <a:pt x="11704" y="62911"/>
                    </a:cubicBezTo>
                    <a:cubicBezTo>
                      <a:pt x="11704" y="5852"/>
                      <a:pt x="11704" y="5852"/>
                      <a:pt x="11704" y="5852"/>
                    </a:cubicBezTo>
                    <a:cubicBezTo>
                      <a:pt x="11704" y="2926"/>
                      <a:pt x="8778" y="0"/>
                      <a:pt x="5852" y="0"/>
                    </a:cubicBezTo>
                    <a:lnTo>
                      <a:pt x="5852" y="0"/>
                    </a:lnTo>
                    <a:close/>
                  </a:path>
                </a:pathLst>
              </a:custGeom>
              <a:grpFill/>
              <a:ln w="72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9" name="Graphic 27">
              <a:extLst>
                <a:ext uri="{FF2B5EF4-FFF2-40B4-BE49-F238E27FC236}">
                  <a16:creationId xmlns:a16="http://schemas.microsoft.com/office/drawing/2014/main" id="{52555F4A-B714-48C6-8AFF-F7B6C216F357}"/>
                </a:ext>
              </a:extLst>
            </p:cNvPr>
            <p:cNvGrpSpPr/>
            <p:nvPr/>
          </p:nvGrpSpPr>
          <p:grpSpPr>
            <a:xfrm>
              <a:off x="751905" y="3627791"/>
              <a:ext cx="138988" cy="138988"/>
              <a:chOff x="751905" y="3627791"/>
              <a:chExt cx="138988" cy="138988"/>
            </a:xfrm>
            <a:noFill/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6C4EDB3C-9AFF-411E-9E95-0CB58EB4F396}"/>
                  </a:ext>
                </a:extLst>
              </p:cNvPr>
              <p:cNvSpPr/>
              <p:nvPr/>
            </p:nvSpPr>
            <p:spPr>
              <a:xfrm>
                <a:off x="751905" y="3627791"/>
                <a:ext cx="138988" cy="138988"/>
              </a:xfrm>
              <a:custGeom>
                <a:avLst/>
                <a:gdLst>
                  <a:gd name="connsiteX0" fmla="*/ 40965 w 138988"/>
                  <a:gd name="connsiteY0" fmla="*/ 26335 h 138988"/>
                  <a:gd name="connsiteX1" fmla="*/ 63642 w 138988"/>
                  <a:gd name="connsiteY1" fmla="*/ 49012 h 138988"/>
                  <a:gd name="connsiteX2" fmla="*/ 40965 w 138988"/>
                  <a:gd name="connsiteY2" fmla="*/ 71689 h 138988"/>
                  <a:gd name="connsiteX3" fmla="*/ 17556 w 138988"/>
                  <a:gd name="connsiteY3" fmla="*/ 49012 h 138988"/>
                  <a:gd name="connsiteX4" fmla="*/ 40965 w 138988"/>
                  <a:gd name="connsiteY4" fmla="*/ 26335 h 138988"/>
                  <a:gd name="connsiteX5" fmla="*/ 98755 w 138988"/>
                  <a:gd name="connsiteY5" fmla="*/ 26335 h 138988"/>
                  <a:gd name="connsiteX6" fmla="*/ 121432 w 138988"/>
                  <a:gd name="connsiteY6" fmla="*/ 49012 h 138988"/>
                  <a:gd name="connsiteX7" fmla="*/ 98755 w 138988"/>
                  <a:gd name="connsiteY7" fmla="*/ 71689 h 138988"/>
                  <a:gd name="connsiteX8" fmla="*/ 76078 w 138988"/>
                  <a:gd name="connsiteY8" fmla="*/ 49012 h 138988"/>
                  <a:gd name="connsiteX9" fmla="*/ 98755 w 138988"/>
                  <a:gd name="connsiteY9" fmla="*/ 26335 h 138988"/>
                  <a:gd name="connsiteX10" fmla="*/ 128016 w 138988"/>
                  <a:gd name="connsiteY10" fmla="*/ 1463 h 138988"/>
                  <a:gd name="connsiteX11" fmla="*/ 13167 w 138988"/>
                  <a:gd name="connsiteY11" fmla="*/ 0 h 138988"/>
                  <a:gd name="connsiteX12" fmla="*/ 1463 w 138988"/>
                  <a:gd name="connsiteY12" fmla="*/ 12436 h 138988"/>
                  <a:gd name="connsiteX13" fmla="*/ 0 w 138988"/>
                  <a:gd name="connsiteY13" fmla="*/ 125090 h 138988"/>
                  <a:gd name="connsiteX14" fmla="*/ 11704 w 138988"/>
                  <a:gd name="connsiteY14" fmla="*/ 137526 h 138988"/>
                  <a:gd name="connsiteX15" fmla="*/ 125821 w 138988"/>
                  <a:gd name="connsiteY15" fmla="*/ 138989 h 138988"/>
                  <a:gd name="connsiteX16" fmla="*/ 138257 w 138988"/>
                  <a:gd name="connsiteY16" fmla="*/ 126553 h 138988"/>
                  <a:gd name="connsiteX17" fmla="*/ 138989 w 138988"/>
                  <a:gd name="connsiteY17" fmla="*/ 13167 h 138988"/>
                  <a:gd name="connsiteX18" fmla="*/ 128016 w 138988"/>
                  <a:gd name="connsiteY18" fmla="*/ 1463 h 13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8988" h="138988">
                    <a:moveTo>
                      <a:pt x="40965" y="26335"/>
                    </a:moveTo>
                    <a:cubicBezTo>
                      <a:pt x="53401" y="26335"/>
                      <a:pt x="63642" y="36576"/>
                      <a:pt x="63642" y="49012"/>
                    </a:cubicBezTo>
                    <a:cubicBezTo>
                      <a:pt x="63642" y="61448"/>
                      <a:pt x="53401" y="71689"/>
                      <a:pt x="40965" y="71689"/>
                    </a:cubicBezTo>
                    <a:cubicBezTo>
                      <a:pt x="28529" y="71689"/>
                      <a:pt x="17556" y="61448"/>
                      <a:pt x="17556" y="49012"/>
                    </a:cubicBezTo>
                    <a:cubicBezTo>
                      <a:pt x="17556" y="36576"/>
                      <a:pt x="27798" y="26335"/>
                      <a:pt x="40965" y="26335"/>
                    </a:cubicBezTo>
                    <a:close/>
                    <a:moveTo>
                      <a:pt x="98755" y="26335"/>
                    </a:moveTo>
                    <a:cubicBezTo>
                      <a:pt x="111191" y="26335"/>
                      <a:pt x="121432" y="36576"/>
                      <a:pt x="121432" y="49012"/>
                    </a:cubicBezTo>
                    <a:cubicBezTo>
                      <a:pt x="121432" y="61448"/>
                      <a:pt x="111191" y="71689"/>
                      <a:pt x="98755" y="71689"/>
                    </a:cubicBezTo>
                    <a:cubicBezTo>
                      <a:pt x="86319" y="71689"/>
                      <a:pt x="76078" y="61448"/>
                      <a:pt x="76078" y="49012"/>
                    </a:cubicBezTo>
                    <a:cubicBezTo>
                      <a:pt x="76078" y="36576"/>
                      <a:pt x="86319" y="26335"/>
                      <a:pt x="98755" y="26335"/>
                    </a:cubicBezTo>
                    <a:close/>
                    <a:moveTo>
                      <a:pt x="128016" y="1463"/>
                    </a:moveTo>
                    <a:cubicBezTo>
                      <a:pt x="13167" y="0"/>
                      <a:pt x="13167" y="0"/>
                      <a:pt x="13167" y="0"/>
                    </a:cubicBezTo>
                    <a:cubicBezTo>
                      <a:pt x="6584" y="0"/>
                      <a:pt x="1463" y="5121"/>
                      <a:pt x="1463" y="12436"/>
                    </a:cubicBezTo>
                    <a:cubicBezTo>
                      <a:pt x="0" y="125090"/>
                      <a:pt x="0" y="125090"/>
                      <a:pt x="0" y="125090"/>
                    </a:cubicBezTo>
                    <a:cubicBezTo>
                      <a:pt x="0" y="132405"/>
                      <a:pt x="5121" y="137526"/>
                      <a:pt x="11704" y="137526"/>
                    </a:cubicBezTo>
                    <a:cubicBezTo>
                      <a:pt x="125821" y="138989"/>
                      <a:pt x="125821" y="138989"/>
                      <a:pt x="125821" y="138989"/>
                    </a:cubicBezTo>
                    <a:cubicBezTo>
                      <a:pt x="132405" y="138989"/>
                      <a:pt x="138257" y="133868"/>
                      <a:pt x="138257" y="126553"/>
                    </a:cubicBezTo>
                    <a:cubicBezTo>
                      <a:pt x="138989" y="13167"/>
                      <a:pt x="138989" y="13167"/>
                      <a:pt x="138989" y="13167"/>
                    </a:cubicBezTo>
                    <a:cubicBezTo>
                      <a:pt x="138989" y="6584"/>
                      <a:pt x="133868" y="1463"/>
                      <a:pt x="128016" y="1463"/>
                    </a:cubicBezTo>
                    <a:close/>
                  </a:path>
                </a:pathLst>
              </a:custGeom>
              <a:noFill/>
              <a:ln w="10859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419AABE-59C7-4DA4-B6B2-25C17866EDE7}"/>
                  </a:ext>
                </a:extLst>
              </p:cNvPr>
              <p:cNvSpPr/>
              <p:nvPr/>
            </p:nvSpPr>
            <p:spPr>
              <a:xfrm>
                <a:off x="772387" y="3717036"/>
                <a:ext cx="99486" cy="24871"/>
              </a:xfrm>
              <a:custGeom>
                <a:avLst/>
                <a:gdLst>
                  <a:gd name="connsiteX0" fmla="*/ 0 w 99486"/>
                  <a:gd name="connsiteY0" fmla="*/ 732 h 24871"/>
                  <a:gd name="connsiteX1" fmla="*/ 19020 w 99486"/>
                  <a:gd name="connsiteY1" fmla="*/ 24872 h 24871"/>
                  <a:gd name="connsiteX2" fmla="*/ 40965 w 99486"/>
                  <a:gd name="connsiteY2" fmla="*/ 0 h 24871"/>
                  <a:gd name="connsiteX3" fmla="*/ 59985 w 99486"/>
                  <a:gd name="connsiteY3" fmla="*/ 24872 h 24871"/>
                  <a:gd name="connsiteX4" fmla="*/ 80467 w 99486"/>
                  <a:gd name="connsiteY4" fmla="*/ 0 h 24871"/>
                  <a:gd name="connsiteX5" fmla="*/ 99487 w 99486"/>
                  <a:gd name="connsiteY5" fmla="*/ 24872 h 2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86" h="24871">
                    <a:moveTo>
                      <a:pt x="0" y="732"/>
                    </a:moveTo>
                    <a:lnTo>
                      <a:pt x="19020" y="24872"/>
                    </a:lnTo>
                    <a:lnTo>
                      <a:pt x="40965" y="0"/>
                    </a:lnTo>
                    <a:lnTo>
                      <a:pt x="59985" y="24872"/>
                    </a:lnTo>
                    <a:lnTo>
                      <a:pt x="80467" y="0"/>
                    </a:lnTo>
                    <a:lnTo>
                      <a:pt x="99487" y="24872"/>
                    </a:lnTo>
                  </a:path>
                </a:pathLst>
              </a:custGeom>
              <a:noFill/>
              <a:ln w="10859" cap="rnd">
                <a:solidFill>
                  <a:schemeClr val="bg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5085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>
            <a:extLst>
              <a:ext uri="{FF2B5EF4-FFF2-40B4-BE49-F238E27FC236}">
                <a16:creationId xmlns:a16="http://schemas.microsoft.com/office/drawing/2014/main" id="{BA34C178-5F5D-5AE6-951F-641CEC31FD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62152" y="1114096"/>
            <a:ext cx="6600496" cy="2314903"/>
          </a:xfrm>
        </p:spPr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Regola-Pro"/>
              </a:rPr>
              <a:t>Tarcza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Regola-Pro"/>
              </a:rPr>
              <a:t>Fregaty</a:t>
            </a:r>
            <a:endParaRPr lang="pl-PL" altLang="pl-PL" dirty="0"/>
          </a:p>
        </p:txBody>
      </p:sp>
      <p:sp>
        <p:nvSpPr>
          <p:cNvPr id="16387" name="Podtytuł 2">
            <a:extLst>
              <a:ext uri="{FF2B5EF4-FFF2-40B4-BE49-F238E27FC236}">
                <a16:creationId xmlns:a16="http://schemas.microsoft.com/office/drawing/2014/main" id="{7C4DD6A0-1A04-B070-1D39-D0CB6458B8F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62152" y="3647090"/>
            <a:ext cx="6600496" cy="1652752"/>
          </a:xfrm>
        </p:spPr>
        <p:txBody>
          <a:bodyPr/>
          <a:lstStyle/>
          <a:p>
            <a:r>
              <a:rPr lang="en-US" b="0" i="0" dirty="0" err="1">
                <a:solidFill>
                  <a:srgbClr val="000000"/>
                </a:solidFill>
                <a:effectLst/>
                <a:latin typeface="Regola-Pro"/>
              </a:rPr>
              <a:t>Obrona</a:t>
            </a:r>
            <a:r>
              <a:rPr lang="en-US" b="0" i="0" dirty="0">
                <a:solidFill>
                  <a:srgbClr val="000000"/>
                </a:solidFill>
                <a:effectLst/>
                <a:latin typeface="Regola-Pro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Regola-Pro"/>
              </a:rPr>
              <a:t>Aplikacji</a:t>
            </a:r>
            <a:r>
              <a:rPr lang="en-US" b="0" i="0" dirty="0">
                <a:solidFill>
                  <a:srgbClr val="000000"/>
                </a:solidFill>
                <a:effectLst/>
                <a:latin typeface="Regola-Pro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Regola-Pro"/>
              </a:rPr>
              <a:t>przed</a:t>
            </a:r>
            <a:r>
              <a:rPr lang="en-US" b="0" i="0" dirty="0">
                <a:solidFill>
                  <a:srgbClr val="000000"/>
                </a:solidFill>
                <a:effectLst/>
                <a:latin typeface="Regola-Pro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Regola-Pro"/>
              </a:rPr>
              <a:t>Sztormem</a:t>
            </a:r>
            <a:r>
              <a:rPr lang="en-US" b="0" i="0" dirty="0">
                <a:solidFill>
                  <a:srgbClr val="000000"/>
                </a:solidFill>
                <a:effectLst/>
                <a:latin typeface="Regola-Pro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Regola-Pro"/>
              </a:rPr>
              <a:t>Ataków</a:t>
            </a:r>
            <a:r>
              <a:rPr lang="en-US" b="0" i="0" dirty="0">
                <a:solidFill>
                  <a:srgbClr val="000000"/>
                </a:solidFill>
                <a:effectLst/>
                <a:latin typeface="Regola-Pro"/>
              </a:rPr>
              <a:t> z F5 Distributed Cloud</a:t>
            </a:r>
            <a:endParaRPr lang="pl-PL" altLang="pl-P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29847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98E21CE1-20F8-FCB5-2D66-F134C6D7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Credential Stuffing Attack</a:t>
            </a:r>
          </a:p>
        </p:txBody>
      </p:sp>
      <p:pic>
        <p:nvPicPr>
          <p:cNvPr id="6" name="Symbol zastępczy zawartości 5" descr="Obraz zawierający tekst, zrzut ekranu, numer, oprogramowanie&#10;&#10;Opis wygenerowany automatycznie">
            <a:extLst>
              <a:ext uri="{FF2B5EF4-FFF2-40B4-BE49-F238E27FC236}">
                <a16:creationId xmlns:a16="http://schemas.microsoft.com/office/drawing/2014/main" id="{2D94CE52-923D-6ACC-E10D-A46418582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393625"/>
            <a:ext cx="6780700" cy="4068420"/>
          </a:xfrm>
          <a:prstGeom prst="rect">
            <a:avLst/>
          </a:prstGeom>
        </p:spPr>
      </p:pic>
      <p:pic>
        <p:nvPicPr>
          <p:cNvPr id="7" name="Obraz 6" descr="Obraz zawierający wzór, kwadrat, krzyżówka, piksel&#10;&#10;Opis wygenerowany automatycznie">
            <a:extLst>
              <a:ext uri="{FF2B5EF4-FFF2-40B4-BE49-F238E27FC236}">
                <a16:creationId xmlns:a16="http://schemas.microsoft.com/office/drawing/2014/main" id="{D4568E00-8E1C-7023-0461-2881EE5C6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313" y="82379"/>
            <a:ext cx="2187696" cy="6988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1DF9D77-7A09-646C-9FEC-0F6463CF4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32" y="842901"/>
            <a:ext cx="571536" cy="550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41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29847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oty">
            <a:hlinkClick r:id="" action="ppaction://media"/>
            <a:extLst>
              <a:ext uri="{FF2B5EF4-FFF2-40B4-BE49-F238E27FC236}">
                <a16:creationId xmlns:a16="http://schemas.microsoft.com/office/drawing/2014/main" id="{C3306B7C-0765-CAE6-F7D3-3D071A2D35A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406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9847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4">
            <a:alphaModFix/>
          </a:blip>
          <a:srcRect l="4746" t="14670" r="1360" b="8162"/>
          <a:stretch/>
        </p:blipFill>
        <p:spPr>
          <a:xfrm>
            <a:off x="646803" y="2094854"/>
            <a:ext cx="11301356" cy="418866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2"/>
          <p:cNvSpPr/>
          <p:nvPr/>
        </p:nvSpPr>
        <p:spPr>
          <a:xfrm>
            <a:off x="30003" y="1946667"/>
            <a:ext cx="616800" cy="452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600"/>
          </a:p>
        </p:txBody>
      </p:sp>
      <p:sp>
        <p:nvSpPr>
          <p:cNvPr id="186" name="Google Shape;186;p22"/>
          <p:cNvSpPr txBox="1"/>
          <p:nvPr/>
        </p:nvSpPr>
        <p:spPr>
          <a:xfrm>
            <a:off x="102333" y="2006792"/>
            <a:ext cx="6168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600">
                <a:ea typeface="Lato"/>
                <a:cs typeface="Arial" panose="020B0604020202020204" pitchFamily="34" charset="0"/>
                <a:sym typeface="Lato"/>
              </a:rPr>
              <a:t>6M</a:t>
            </a:r>
            <a:endParaRPr sz="1600"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102333" y="2675951"/>
            <a:ext cx="6168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600">
                <a:ea typeface="Lato"/>
                <a:cs typeface="Arial" panose="020B0604020202020204" pitchFamily="34" charset="0"/>
                <a:sym typeface="Lato"/>
              </a:rPr>
              <a:t>5M</a:t>
            </a:r>
            <a:endParaRPr sz="1600"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102333" y="3344408"/>
            <a:ext cx="6168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600">
                <a:ea typeface="Lato"/>
                <a:cs typeface="Arial" panose="020B0604020202020204" pitchFamily="34" charset="0"/>
                <a:sym typeface="Lato"/>
              </a:rPr>
              <a:t>4M</a:t>
            </a:r>
            <a:endParaRPr sz="1600"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189" name="Google Shape;189;p22"/>
          <p:cNvSpPr txBox="1"/>
          <p:nvPr/>
        </p:nvSpPr>
        <p:spPr>
          <a:xfrm>
            <a:off x="102333" y="4026180"/>
            <a:ext cx="6168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600">
                <a:ea typeface="Lato"/>
                <a:cs typeface="Arial" panose="020B0604020202020204" pitchFamily="34" charset="0"/>
                <a:sym typeface="Lato"/>
              </a:rPr>
              <a:t>3M</a:t>
            </a:r>
            <a:endParaRPr sz="1600"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190" name="Google Shape;190;p22"/>
          <p:cNvSpPr txBox="1"/>
          <p:nvPr/>
        </p:nvSpPr>
        <p:spPr>
          <a:xfrm>
            <a:off x="102333" y="4695339"/>
            <a:ext cx="6168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600">
                <a:ea typeface="Lato"/>
                <a:cs typeface="Arial" panose="020B0604020202020204" pitchFamily="34" charset="0"/>
                <a:sym typeface="Lato"/>
              </a:rPr>
              <a:t>2M</a:t>
            </a:r>
            <a:endParaRPr sz="1600"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191" name="Google Shape;191;p22"/>
          <p:cNvSpPr txBox="1"/>
          <p:nvPr/>
        </p:nvSpPr>
        <p:spPr>
          <a:xfrm>
            <a:off x="102333" y="5364497"/>
            <a:ext cx="6168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600">
                <a:ea typeface="Lato"/>
                <a:cs typeface="Arial" panose="020B0604020202020204" pitchFamily="34" charset="0"/>
                <a:sym typeface="Lato"/>
              </a:rPr>
              <a:t>1M</a:t>
            </a:r>
            <a:endParaRPr sz="1600"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192" name="Google Shape;192;p22"/>
          <p:cNvSpPr txBox="1"/>
          <p:nvPr/>
        </p:nvSpPr>
        <p:spPr>
          <a:xfrm>
            <a:off x="102333" y="6033656"/>
            <a:ext cx="6168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600">
                <a:ea typeface="Lato"/>
                <a:cs typeface="Arial" panose="020B0604020202020204" pitchFamily="34" charset="0"/>
                <a:sym typeface="Lato"/>
              </a:rPr>
              <a:t>0</a:t>
            </a:r>
            <a:endParaRPr sz="1600">
              <a:ea typeface="Lato"/>
              <a:cs typeface="Arial" panose="020B0604020202020204" pitchFamily="34" charset="0"/>
              <a:sym typeface="Lato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5CE410A3-1811-9AD2-0805-B645572A042E}"/>
              </a:ext>
            </a:extLst>
          </p:cNvPr>
          <p:cNvGrpSpPr/>
          <p:nvPr/>
        </p:nvGrpSpPr>
        <p:grpSpPr>
          <a:xfrm>
            <a:off x="2766198" y="1557175"/>
            <a:ext cx="1841225" cy="267600"/>
            <a:chOff x="2745026" y="1479341"/>
            <a:chExt cx="1841225" cy="267600"/>
          </a:xfrm>
        </p:grpSpPr>
        <p:sp>
          <p:nvSpPr>
            <p:cNvPr id="195" name="Google Shape;195;p22"/>
            <p:cNvSpPr txBox="1"/>
            <p:nvPr/>
          </p:nvSpPr>
          <p:spPr>
            <a:xfrm>
              <a:off x="2865451" y="1479341"/>
              <a:ext cx="1720800" cy="26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400" dirty="0">
                  <a:latin typeface="Aptos Narrow" panose="020B00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CZŁOWIEK</a:t>
              </a:r>
              <a:endParaRPr lang="en-US" sz="1400" dirty="0">
                <a:solidFill>
                  <a:srgbClr val="666666"/>
                </a:solidFill>
                <a:latin typeface="Aptos Narrow" panose="020B00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199" name="Google Shape;199;p22"/>
            <p:cNvSpPr/>
            <p:nvPr/>
          </p:nvSpPr>
          <p:spPr>
            <a:xfrm>
              <a:off x="2745026" y="1531741"/>
              <a:ext cx="168000" cy="1628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644AAC54-A507-70DD-425B-8200EAD60643}"/>
              </a:ext>
            </a:extLst>
          </p:cNvPr>
          <p:cNvGrpSpPr/>
          <p:nvPr/>
        </p:nvGrpSpPr>
        <p:grpSpPr>
          <a:xfrm>
            <a:off x="7160410" y="1538596"/>
            <a:ext cx="3707208" cy="267600"/>
            <a:chOff x="7568320" y="1500129"/>
            <a:chExt cx="3707208" cy="267600"/>
          </a:xfrm>
        </p:grpSpPr>
        <p:sp>
          <p:nvSpPr>
            <p:cNvPr id="196" name="Google Shape;196;p22"/>
            <p:cNvSpPr txBox="1"/>
            <p:nvPr/>
          </p:nvSpPr>
          <p:spPr>
            <a:xfrm>
              <a:off x="7683128" y="1500129"/>
              <a:ext cx="3592400" cy="26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400" dirty="0">
                  <a:latin typeface="Aptos Narrow" panose="020B0004020202020204" pitchFamily="34" charset="0"/>
                  <a:ea typeface="Proxima Nova"/>
                  <a:cs typeface="Proxima Nova"/>
                  <a:sym typeface="Proxima Nova"/>
                </a:rPr>
                <a:t>ODNALEZIONE I ZABLOKOWANE</a:t>
              </a:r>
              <a:endParaRPr lang="en-US" sz="1400" b="1" dirty="0">
                <a:latin typeface="Aptos Narrow" panose="020B0004020202020204" pitchFamily="34" charset="0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00" name="Google Shape;200;p22"/>
            <p:cNvSpPr/>
            <p:nvPr/>
          </p:nvSpPr>
          <p:spPr>
            <a:xfrm>
              <a:off x="7568320" y="1558704"/>
              <a:ext cx="168000" cy="162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BFA77C79-4FA2-3002-94D8-320A6E0A0DA1}"/>
              </a:ext>
            </a:extLst>
          </p:cNvPr>
          <p:cNvGrpSpPr/>
          <p:nvPr/>
        </p:nvGrpSpPr>
        <p:grpSpPr>
          <a:xfrm>
            <a:off x="4034919" y="1541975"/>
            <a:ext cx="3551834" cy="267600"/>
            <a:chOff x="4300885" y="1527784"/>
            <a:chExt cx="3710106" cy="267600"/>
          </a:xfrm>
        </p:grpSpPr>
        <p:sp>
          <p:nvSpPr>
            <p:cNvPr id="197" name="Google Shape;197;p22"/>
            <p:cNvSpPr txBox="1"/>
            <p:nvPr/>
          </p:nvSpPr>
          <p:spPr>
            <a:xfrm>
              <a:off x="4464945" y="1527784"/>
              <a:ext cx="3546046" cy="26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400" dirty="0">
                  <a:latin typeface="Aptos Narrow" panose="020B00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BOTY ODNALEZIONE I ZAZNACZONE</a:t>
              </a:r>
            </a:p>
          </p:txBody>
        </p:sp>
        <p:sp>
          <p:nvSpPr>
            <p:cNvPr id="201" name="Google Shape;201;p22"/>
            <p:cNvSpPr/>
            <p:nvPr/>
          </p:nvSpPr>
          <p:spPr>
            <a:xfrm>
              <a:off x="4300885" y="1587025"/>
              <a:ext cx="168000" cy="162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</p:grpSp>
      <p:cxnSp>
        <p:nvCxnSpPr>
          <p:cNvPr id="202" name="Google Shape;202;p22"/>
          <p:cNvCxnSpPr/>
          <p:nvPr/>
        </p:nvCxnSpPr>
        <p:spPr>
          <a:xfrm>
            <a:off x="775500" y="6173733"/>
            <a:ext cx="11100800" cy="15200"/>
          </a:xfrm>
          <a:prstGeom prst="straightConnector1">
            <a:avLst/>
          </a:prstGeom>
          <a:noFill/>
          <a:ln w="2857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" name="Google Shape;203;p22"/>
          <p:cNvCxnSpPr/>
          <p:nvPr/>
        </p:nvCxnSpPr>
        <p:spPr>
          <a:xfrm>
            <a:off x="752691" y="2128867"/>
            <a:ext cx="0" cy="40448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4" name="Google Shape;204;p22"/>
          <p:cNvSpPr txBox="1"/>
          <p:nvPr/>
        </p:nvSpPr>
        <p:spPr>
          <a:xfrm>
            <a:off x="6592974" y="2163882"/>
            <a:ext cx="1545715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ea typeface="Proxima Nova"/>
                <a:cs typeface="Arial" panose="020B0604020202020204" pitchFamily="34" charset="0"/>
                <a:sym typeface="Proxima Nova"/>
              </a:rPr>
              <a:t>Mitygacja #1</a:t>
            </a:r>
          </a:p>
          <a:p>
            <a:pPr algn="ctr"/>
            <a:r>
              <a:rPr lang="e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Proxima Nova"/>
                <a:cs typeface="Arial" panose="020B0604020202020204" pitchFamily="34" charset="0"/>
                <a:sym typeface="Proxima Nova"/>
              </a:rPr>
              <a:t>[fingerprinting]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cxnSp>
        <p:nvCxnSpPr>
          <p:cNvPr id="205" name="Google Shape;205;p22"/>
          <p:cNvCxnSpPr>
            <a:cxnSpLocks/>
          </p:cNvCxnSpPr>
          <p:nvPr/>
        </p:nvCxnSpPr>
        <p:spPr>
          <a:xfrm>
            <a:off x="7298921" y="2943551"/>
            <a:ext cx="0" cy="3230116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ysDot"/>
            <a:round/>
            <a:headEnd type="oval" w="med" len="med"/>
            <a:tailEnd type="oval" w="med" len="med"/>
          </a:ln>
        </p:spPr>
      </p:cxnSp>
      <p:sp>
        <p:nvSpPr>
          <p:cNvPr id="206" name="Google Shape;206;p22"/>
          <p:cNvSpPr txBox="1"/>
          <p:nvPr/>
        </p:nvSpPr>
        <p:spPr>
          <a:xfrm>
            <a:off x="8001147" y="3660821"/>
            <a:ext cx="1545716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ea typeface="Proxima Nova"/>
                <a:cs typeface="Arial" panose="020B0604020202020204" pitchFamily="34" charset="0"/>
                <a:sym typeface="Proxima Nova"/>
              </a:rPr>
              <a:t>Mitygacja #2</a:t>
            </a: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Proxima Nova"/>
                <a:cs typeface="Arial" panose="020B0604020202020204" pitchFamily="34" charset="0"/>
                <a:sym typeface="Proxima Nova"/>
              </a:rPr>
              <a:t>[fingerprinting]</a:t>
            </a:r>
          </a:p>
        </p:txBody>
      </p:sp>
      <p:sp>
        <p:nvSpPr>
          <p:cNvPr id="208" name="Google Shape;208;p22"/>
          <p:cNvSpPr txBox="1"/>
          <p:nvPr/>
        </p:nvSpPr>
        <p:spPr>
          <a:xfrm>
            <a:off x="9369392" y="4303100"/>
            <a:ext cx="2069658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ea typeface="Proxima Nova"/>
                <a:cs typeface="Arial" panose="020B0604020202020204" pitchFamily="34" charset="0"/>
                <a:sym typeface="Proxima Nova"/>
              </a:rPr>
              <a:t>Atakujący odpuszcza</a:t>
            </a:r>
            <a:endParaRPr sz="1600" dirty="0"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212" name="Google Shape;212;p22"/>
          <p:cNvSpPr txBox="1"/>
          <p:nvPr/>
        </p:nvSpPr>
        <p:spPr>
          <a:xfrm>
            <a:off x="2100156" y="2407397"/>
            <a:ext cx="2091824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 dirty="0">
                <a:ea typeface="Proxima Nova"/>
                <a:cs typeface="Arial" panose="020B0604020202020204" pitchFamily="34" charset="0"/>
                <a:sym typeface="Proxima Nova"/>
              </a:rPr>
              <a:t>Obserwacja</a:t>
            </a:r>
          </a:p>
          <a:p>
            <a:r>
              <a:rPr lang="e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Proxima Nova"/>
                <a:cs typeface="Arial" panose="020B0604020202020204" pitchFamily="34" charset="0"/>
                <a:sym typeface="Proxima Nova"/>
              </a:rPr>
              <a:t>[oznaczanie]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216" name="Google Shape;216;p22"/>
          <p:cNvSpPr txBox="1">
            <a:spLocks noGrp="1"/>
          </p:cNvSpPr>
          <p:nvPr>
            <p:ph type="title"/>
          </p:nvPr>
        </p:nvSpPr>
        <p:spPr>
          <a:xfrm>
            <a:off x="517332" y="426370"/>
            <a:ext cx="11157335" cy="417269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pl-PL" b="1" dirty="0">
                <a:latin typeface="+mj-lt"/>
                <a:cs typeface="Arial" panose="020B0604020202020204" pitchFamily="34" charset="0"/>
              </a:rPr>
              <a:t>F5XC ANTYBOT</a:t>
            </a:r>
          </a:p>
        </p:txBody>
      </p:sp>
      <p:cxnSp>
        <p:nvCxnSpPr>
          <p:cNvPr id="213" name="Google Shape;213;p22"/>
          <p:cNvCxnSpPr>
            <a:cxnSpLocks/>
          </p:cNvCxnSpPr>
          <p:nvPr/>
        </p:nvCxnSpPr>
        <p:spPr>
          <a:xfrm>
            <a:off x="2693667" y="3168101"/>
            <a:ext cx="4581310" cy="0"/>
          </a:xfrm>
          <a:prstGeom prst="straightConnector1">
            <a:avLst/>
          </a:prstGeom>
          <a:noFill/>
          <a:ln w="19050" cap="flat" cmpd="sng">
            <a:solidFill>
              <a:schemeClr val="tx2">
                <a:lumMod val="75000"/>
              </a:schemeClr>
            </a:solidFill>
            <a:prstDash val="sysDot"/>
            <a:round/>
            <a:headEnd type="none" w="med" len="med"/>
            <a:tailEnd type="triangle" w="med" len="med"/>
          </a:ln>
        </p:spPr>
      </p:cxnSp>
      <p:cxnSp>
        <p:nvCxnSpPr>
          <p:cNvPr id="43" name="Google Shape;203;p22">
            <a:extLst>
              <a:ext uri="{FF2B5EF4-FFF2-40B4-BE49-F238E27FC236}">
                <a16:creationId xmlns:a16="http://schemas.microsoft.com/office/drawing/2014/main" id="{5E44E8C8-CAC2-4387-8D2B-890D3110031F}"/>
              </a:ext>
            </a:extLst>
          </p:cNvPr>
          <p:cNvCxnSpPr>
            <a:cxnSpLocks/>
          </p:cNvCxnSpPr>
          <p:nvPr/>
        </p:nvCxnSpPr>
        <p:spPr>
          <a:xfrm>
            <a:off x="752691" y="6188933"/>
            <a:ext cx="11091209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205;p22">
            <a:extLst>
              <a:ext uri="{FF2B5EF4-FFF2-40B4-BE49-F238E27FC236}">
                <a16:creationId xmlns:a16="http://schemas.microsoft.com/office/drawing/2014/main" id="{CCD2AD65-8BF9-4688-B979-359CFF7F53FA}"/>
              </a:ext>
            </a:extLst>
          </p:cNvPr>
          <p:cNvCxnSpPr>
            <a:cxnSpLocks/>
          </p:cNvCxnSpPr>
          <p:nvPr/>
        </p:nvCxnSpPr>
        <p:spPr>
          <a:xfrm>
            <a:off x="8774005" y="4421928"/>
            <a:ext cx="0" cy="1751739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ysDot"/>
            <a:round/>
            <a:headEnd type="oval" w="med" len="med"/>
            <a:tailEnd type="oval" w="med" len="med"/>
          </a:ln>
        </p:spPr>
      </p:cxnSp>
      <p:cxnSp>
        <p:nvCxnSpPr>
          <p:cNvPr id="47" name="Google Shape;205;p22">
            <a:extLst>
              <a:ext uri="{FF2B5EF4-FFF2-40B4-BE49-F238E27FC236}">
                <a16:creationId xmlns:a16="http://schemas.microsoft.com/office/drawing/2014/main" id="{31EC5966-A3AA-4EBC-931D-41920BFAC3D5}"/>
              </a:ext>
            </a:extLst>
          </p:cNvPr>
          <p:cNvCxnSpPr>
            <a:cxnSpLocks/>
          </p:cNvCxnSpPr>
          <p:nvPr/>
        </p:nvCxnSpPr>
        <p:spPr>
          <a:xfrm>
            <a:off x="10404221" y="4962939"/>
            <a:ext cx="0" cy="1210728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ysDot"/>
            <a:round/>
            <a:headEnd type="oval" w="med" len="med"/>
            <a:tailEnd type="oval" w="med" len="med"/>
          </a:ln>
        </p:spPr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5AC7F08-EBDE-46D8-A59E-6275D52C5F22}"/>
              </a:ext>
            </a:extLst>
          </p:cNvPr>
          <p:cNvGrpSpPr/>
          <p:nvPr/>
        </p:nvGrpSpPr>
        <p:grpSpPr>
          <a:xfrm>
            <a:off x="11170003" y="290394"/>
            <a:ext cx="589584" cy="639683"/>
            <a:chOff x="688994" y="3248577"/>
            <a:chExt cx="545713" cy="592086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8596E59-2C3D-4A89-8B45-14487B0F1ECF}"/>
                </a:ext>
              </a:extLst>
            </p:cNvPr>
            <p:cNvSpPr/>
            <p:nvPr/>
          </p:nvSpPr>
          <p:spPr>
            <a:xfrm>
              <a:off x="688994" y="3565612"/>
              <a:ext cx="263347" cy="263347"/>
            </a:xfrm>
            <a:custGeom>
              <a:avLst/>
              <a:gdLst>
                <a:gd name="connsiteX0" fmla="*/ 263347 w 263347"/>
                <a:gd name="connsiteY0" fmla="*/ 131674 h 263347"/>
                <a:gd name="connsiteX1" fmla="*/ 131674 w 263347"/>
                <a:gd name="connsiteY1" fmla="*/ 263347 h 263347"/>
                <a:gd name="connsiteX2" fmla="*/ 0 w 263347"/>
                <a:gd name="connsiteY2" fmla="*/ 131674 h 263347"/>
                <a:gd name="connsiteX3" fmla="*/ 131674 w 263347"/>
                <a:gd name="connsiteY3" fmla="*/ 0 h 263347"/>
                <a:gd name="connsiteX4" fmla="*/ 263347 w 263347"/>
                <a:gd name="connsiteY4" fmla="*/ 131674 h 26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347" h="263347">
                  <a:moveTo>
                    <a:pt x="263347" y="131674"/>
                  </a:moveTo>
                  <a:cubicBezTo>
                    <a:pt x="263347" y="204395"/>
                    <a:pt x="204395" y="263347"/>
                    <a:pt x="131674" y="263347"/>
                  </a:cubicBezTo>
                  <a:cubicBezTo>
                    <a:pt x="58952" y="263347"/>
                    <a:pt x="0" y="204395"/>
                    <a:pt x="0" y="131674"/>
                  </a:cubicBezTo>
                  <a:cubicBezTo>
                    <a:pt x="0" y="58952"/>
                    <a:pt x="58952" y="0"/>
                    <a:pt x="131674" y="0"/>
                  </a:cubicBezTo>
                  <a:cubicBezTo>
                    <a:pt x="204395" y="0"/>
                    <a:pt x="263347" y="58952"/>
                    <a:pt x="263347" y="131674"/>
                  </a:cubicBezTo>
                  <a:close/>
                </a:path>
              </a:pathLst>
            </a:custGeom>
            <a:noFill/>
            <a:ln w="1524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grpSp>
          <p:nvGrpSpPr>
            <p:cNvPr id="41" name="Graphic 27">
              <a:extLst>
                <a:ext uri="{FF2B5EF4-FFF2-40B4-BE49-F238E27FC236}">
                  <a16:creationId xmlns:a16="http://schemas.microsoft.com/office/drawing/2014/main" id="{8710147C-5DF5-4137-8B29-721E6EBD155E}"/>
                </a:ext>
              </a:extLst>
            </p:cNvPr>
            <p:cNvGrpSpPr/>
            <p:nvPr/>
          </p:nvGrpSpPr>
          <p:grpSpPr>
            <a:xfrm>
              <a:off x="751173" y="3248577"/>
              <a:ext cx="483534" cy="592086"/>
              <a:chOff x="751173" y="3248577"/>
              <a:chExt cx="483534" cy="592086"/>
            </a:xfrm>
            <a:noFill/>
          </p:grpSpPr>
          <p:grpSp>
            <p:nvGrpSpPr>
              <p:cNvPr id="54" name="Graphic 27">
                <a:extLst>
                  <a:ext uri="{FF2B5EF4-FFF2-40B4-BE49-F238E27FC236}">
                    <a16:creationId xmlns:a16="http://schemas.microsoft.com/office/drawing/2014/main" id="{D436393C-58D5-4992-A766-5704FE68FDEA}"/>
                  </a:ext>
                </a:extLst>
              </p:cNvPr>
              <p:cNvGrpSpPr/>
              <p:nvPr/>
            </p:nvGrpSpPr>
            <p:grpSpPr>
              <a:xfrm>
                <a:off x="842613" y="3373954"/>
                <a:ext cx="298460" cy="296997"/>
                <a:chOff x="842613" y="3373954"/>
                <a:chExt cx="298460" cy="296997"/>
              </a:xfrm>
              <a:noFill/>
            </p:grpSpPr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921D464A-3146-4C1C-B0E8-959F6AE89C2B}"/>
                    </a:ext>
                  </a:extLst>
                </p:cNvPr>
                <p:cNvSpPr/>
                <p:nvPr/>
              </p:nvSpPr>
              <p:spPr>
                <a:xfrm>
                  <a:off x="907718" y="3408335"/>
                  <a:ext cx="233354" cy="262615"/>
                </a:xfrm>
                <a:custGeom>
                  <a:avLst/>
                  <a:gdLst>
                    <a:gd name="connsiteX0" fmla="*/ 40965 w 233354"/>
                    <a:gd name="connsiteY0" fmla="*/ 256032 h 262615"/>
                    <a:gd name="connsiteX1" fmla="*/ 84125 w 233354"/>
                    <a:gd name="connsiteY1" fmla="*/ 262616 h 262615"/>
                    <a:gd name="connsiteX2" fmla="*/ 233355 w 233354"/>
                    <a:gd name="connsiteY2" fmla="*/ 114117 h 262615"/>
                    <a:gd name="connsiteX3" fmla="*/ 179954 w 233354"/>
                    <a:gd name="connsiteY3" fmla="*/ 0 h 262615"/>
                    <a:gd name="connsiteX4" fmla="*/ 179954 w 233354"/>
                    <a:gd name="connsiteY4" fmla="*/ 0 h 262615"/>
                    <a:gd name="connsiteX5" fmla="*/ 62911 w 233354"/>
                    <a:gd name="connsiteY5" fmla="*/ 177028 h 262615"/>
                    <a:gd name="connsiteX6" fmla="*/ 0 w 233354"/>
                    <a:gd name="connsiteY6" fmla="*/ 93635 h 26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3354" h="262615">
                      <a:moveTo>
                        <a:pt x="40965" y="256032"/>
                      </a:moveTo>
                      <a:cubicBezTo>
                        <a:pt x="54864" y="260421"/>
                        <a:pt x="69494" y="262616"/>
                        <a:pt x="84125" y="262616"/>
                      </a:cubicBezTo>
                      <a:cubicBezTo>
                        <a:pt x="166055" y="262616"/>
                        <a:pt x="233355" y="196047"/>
                        <a:pt x="233355" y="114117"/>
                      </a:cubicBezTo>
                      <a:cubicBezTo>
                        <a:pt x="233355" y="68031"/>
                        <a:pt x="212872" y="27798"/>
                        <a:pt x="179954" y="0"/>
                      </a:cubicBezTo>
                      <a:lnTo>
                        <a:pt x="179954" y="0"/>
                      </a:lnTo>
                      <a:lnTo>
                        <a:pt x="62911" y="177028"/>
                      </a:lnTo>
                      <a:lnTo>
                        <a:pt x="0" y="93635"/>
                      </a:lnTo>
                    </a:path>
                  </a:pathLst>
                </a:custGeom>
                <a:noFill/>
                <a:ln w="15240" cap="rnd">
                  <a:solidFill>
                    <a:schemeClr val="bg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B132E1D-20B2-4AE1-B61A-9B127BF057AD}"/>
                    </a:ext>
                  </a:extLst>
                </p:cNvPr>
                <p:cNvSpPr/>
                <p:nvPr/>
              </p:nvSpPr>
              <p:spPr>
                <a:xfrm>
                  <a:off x="842613" y="3373954"/>
                  <a:ext cx="204825" cy="194584"/>
                </a:xfrm>
                <a:custGeom>
                  <a:avLst/>
                  <a:gdLst>
                    <a:gd name="connsiteX0" fmla="*/ 204826 w 204825"/>
                    <a:gd name="connsiteY0" fmla="*/ 10973 h 194584"/>
                    <a:gd name="connsiteX1" fmla="*/ 149230 w 204825"/>
                    <a:gd name="connsiteY1" fmla="*/ 0 h 194584"/>
                    <a:gd name="connsiteX2" fmla="*/ 0 w 204825"/>
                    <a:gd name="connsiteY2" fmla="*/ 148499 h 194584"/>
                    <a:gd name="connsiteX3" fmla="*/ 7315 w 204825"/>
                    <a:gd name="connsiteY3" fmla="*/ 194584 h 19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825" h="194584">
                      <a:moveTo>
                        <a:pt x="204826" y="10973"/>
                      </a:moveTo>
                      <a:cubicBezTo>
                        <a:pt x="188001" y="4389"/>
                        <a:pt x="168981" y="0"/>
                        <a:pt x="149230" y="0"/>
                      </a:cubicBezTo>
                      <a:cubicBezTo>
                        <a:pt x="67300" y="0"/>
                        <a:pt x="0" y="66568"/>
                        <a:pt x="0" y="148499"/>
                      </a:cubicBezTo>
                      <a:cubicBezTo>
                        <a:pt x="0" y="163860"/>
                        <a:pt x="2926" y="180685"/>
                        <a:pt x="7315" y="194584"/>
                      </a:cubicBezTo>
                    </a:path>
                  </a:pathLst>
                </a:custGeom>
                <a:noFill/>
                <a:ln w="15240" cap="rnd">
                  <a:solidFill>
                    <a:schemeClr val="bg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</p:grp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6AD576-83C7-4613-82D3-49521ACD35BD}"/>
                  </a:ext>
                </a:extLst>
              </p:cNvPr>
              <p:cNvSpPr/>
              <p:nvPr/>
            </p:nvSpPr>
            <p:spPr>
              <a:xfrm>
                <a:off x="751173" y="3248577"/>
                <a:ext cx="483534" cy="592086"/>
              </a:xfrm>
              <a:custGeom>
                <a:avLst/>
                <a:gdLst>
                  <a:gd name="connsiteX0" fmla="*/ 10973 w 483534"/>
                  <a:gd name="connsiteY0" fmla="*/ 330934 h 592086"/>
                  <a:gd name="connsiteX1" fmla="*/ 0 w 483534"/>
                  <a:gd name="connsiteY1" fmla="*/ 125377 h 592086"/>
                  <a:gd name="connsiteX2" fmla="*/ 100218 w 483534"/>
                  <a:gd name="connsiteY2" fmla="*/ 66855 h 592086"/>
                  <a:gd name="connsiteX3" fmla="*/ 130211 w 483534"/>
                  <a:gd name="connsiteY3" fmla="*/ 68318 h 592086"/>
                  <a:gd name="connsiteX4" fmla="*/ 207020 w 483534"/>
                  <a:gd name="connsiteY4" fmla="*/ 12723 h 592086"/>
                  <a:gd name="connsiteX5" fmla="*/ 282367 w 483534"/>
                  <a:gd name="connsiteY5" fmla="*/ 14186 h 592086"/>
                  <a:gd name="connsiteX6" fmla="*/ 353324 w 483534"/>
                  <a:gd name="connsiteY6" fmla="*/ 69050 h 592086"/>
                  <a:gd name="connsiteX7" fmla="*/ 383316 w 483534"/>
                  <a:gd name="connsiteY7" fmla="*/ 67587 h 592086"/>
                  <a:gd name="connsiteX8" fmla="*/ 483535 w 483534"/>
                  <a:gd name="connsiteY8" fmla="*/ 126108 h 592086"/>
                  <a:gd name="connsiteX9" fmla="*/ 473293 w 483534"/>
                  <a:gd name="connsiteY9" fmla="*/ 328008 h 592086"/>
                  <a:gd name="connsiteX10" fmla="*/ 370881 w 483534"/>
                  <a:gd name="connsiteY10" fmla="*/ 500647 h 592086"/>
                  <a:gd name="connsiteX11" fmla="*/ 240670 w 483534"/>
                  <a:gd name="connsiteY11" fmla="*/ 592087 h 592086"/>
                  <a:gd name="connsiteX12" fmla="*/ 240670 w 483534"/>
                  <a:gd name="connsiteY12" fmla="*/ 592087 h 592086"/>
                  <a:gd name="connsiteX13" fmla="*/ 169713 w 483534"/>
                  <a:gd name="connsiteY13" fmla="*/ 541612 h 59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3534" h="592086">
                    <a:moveTo>
                      <a:pt x="10973" y="330934"/>
                    </a:moveTo>
                    <a:cubicBezTo>
                      <a:pt x="10973" y="330934"/>
                      <a:pt x="0" y="202186"/>
                      <a:pt x="0" y="125377"/>
                    </a:cubicBezTo>
                    <a:cubicBezTo>
                      <a:pt x="0" y="48567"/>
                      <a:pt x="43891" y="64661"/>
                      <a:pt x="100218" y="66855"/>
                    </a:cubicBezTo>
                    <a:cubicBezTo>
                      <a:pt x="110460" y="67587"/>
                      <a:pt x="119969" y="67587"/>
                      <a:pt x="130211" y="68318"/>
                    </a:cubicBezTo>
                    <a:lnTo>
                      <a:pt x="207020" y="12723"/>
                    </a:lnTo>
                    <a:cubicBezTo>
                      <a:pt x="230429" y="-4834"/>
                      <a:pt x="258958" y="-4102"/>
                      <a:pt x="282367" y="14186"/>
                    </a:cubicBezTo>
                    <a:lnTo>
                      <a:pt x="353324" y="69050"/>
                    </a:lnTo>
                    <a:lnTo>
                      <a:pt x="383316" y="67587"/>
                    </a:lnTo>
                    <a:cubicBezTo>
                      <a:pt x="439644" y="64661"/>
                      <a:pt x="483535" y="48567"/>
                      <a:pt x="483535" y="126108"/>
                    </a:cubicBezTo>
                    <a:cubicBezTo>
                      <a:pt x="483535" y="203649"/>
                      <a:pt x="473293" y="328008"/>
                      <a:pt x="473293" y="328008"/>
                    </a:cubicBezTo>
                    <a:cubicBezTo>
                      <a:pt x="473293" y="328008"/>
                      <a:pt x="479877" y="421642"/>
                      <a:pt x="370881" y="500647"/>
                    </a:cubicBezTo>
                    <a:cubicBezTo>
                      <a:pt x="277246" y="567946"/>
                      <a:pt x="240670" y="592087"/>
                      <a:pt x="240670" y="592087"/>
                    </a:cubicBezTo>
                    <a:lnTo>
                      <a:pt x="240670" y="592087"/>
                    </a:lnTo>
                    <a:cubicBezTo>
                      <a:pt x="240670" y="592087"/>
                      <a:pt x="220188" y="578188"/>
                      <a:pt x="169713" y="541612"/>
                    </a:cubicBezTo>
                  </a:path>
                </a:pathLst>
              </a:custGeom>
              <a:noFill/>
              <a:ln w="15240" cap="rnd">
                <a:solidFill>
                  <a:schemeClr val="bg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1600"/>
              </a:p>
            </p:txBody>
          </p:sp>
        </p:grpSp>
        <p:grpSp>
          <p:nvGrpSpPr>
            <p:cNvPr id="42" name="Graphic 27">
              <a:extLst>
                <a:ext uri="{FF2B5EF4-FFF2-40B4-BE49-F238E27FC236}">
                  <a16:creationId xmlns:a16="http://schemas.microsoft.com/office/drawing/2014/main" id="{4C10110E-E1E2-49BC-A212-A830189AD297}"/>
                </a:ext>
              </a:extLst>
            </p:cNvPr>
            <p:cNvGrpSpPr/>
            <p:nvPr/>
          </p:nvGrpSpPr>
          <p:grpSpPr>
            <a:xfrm>
              <a:off x="900403" y="3662904"/>
              <a:ext cx="11704" cy="68762"/>
              <a:chOff x="900403" y="3662904"/>
              <a:chExt cx="11704" cy="68762"/>
            </a:xfrm>
            <a:solidFill>
              <a:schemeClr val="bg2"/>
            </a:solidFill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7787039-538C-4793-A820-089F9AFA8639}"/>
                  </a:ext>
                </a:extLst>
              </p:cNvPr>
              <p:cNvSpPr/>
              <p:nvPr/>
            </p:nvSpPr>
            <p:spPr>
              <a:xfrm>
                <a:off x="904061" y="3666562"/>
                <a:ext cx="4389" cy="61447"/>
              </a:xfrm>
              <a:custGeom>
                <a:avLst/>
                <a:gdLst>
                  <a:gd name="connsiteX0" fmla="*/ 2195 w 4389"/>
                  <a:gd name="connsiteY0" fmla="*/ 61448 h 61447"/>
                  <a:gd name="connsiteX1" fmla="*/ 0 w 4389"/>
                  <a:gd name="connsiteY1" fmla="*/ 59253 h 61447"/>
                  <a:gd name="connsiteX2" fmla="*/ 0 w 4389"/>
                  <a:gd name="connsiteY2" fmla="*/ 2195 h 61447"/>
                  <a:gd name="connsiteX3" fmla="*/ 2195 w 4389"/>
                  <a:gd name="connsiteY3" fmla="*/ 0 h 61447"/>
                  <a:gd name="connsiteX4" fmla="*/ 4389 w 4389"/>
                  <a:gd name="connsiteY4" fmla="*/ 2195 h 61447"/>
                  <a:gd name="connsiteX5" fmla="*/ 4389 w 4389"/>
                  <a:gd name="connsiteY5" fmla="*/ 59253 h 61447"/>
                  <a:gd name="connsiteX6" fmla="*/ 2195 w 4389"/>
                  <a:gd name="connsiteY6" fmla="*/ 61448 h 61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89" h="61447">
                    <a:moveTo>
                      <a:pt x="2195" y="61448"/>
                    </a:moveTo>
                    <a:cubicBezTo>
                      <a:pt x="732" y="61448"/>
                      <a:pt x="0" y="60716"/>
                      <a:pt x="0" y="59253"/>
                    </a:cubicBezTo>
                    <a:lnTo>
                      <a:pt x="0" y="2195"/>
                    </a:lnTo>
                    <a:cubicBezTo>
                      <a:pt x="0" y="732"/>
                      <a:pt x="1463" y="0"/>
                      <a:pt x="2195" y="0"/>
                    </a:cubicBezTo>
                    <a:cubicBezTo>
                      <a:pt x="3658" y="0"/>
                      <a:pt x="4389" y="732"/>
                      <a:pt x="4389" y="2195"/>
                    </a:cubicBezTo>
                    <a:lnTo>
                      <a:pt x="4389" y="59253"/>
                    </a:lnTo>
                    <a:cubicBezTo>
                      <a:pt x="4389" y="60716"/>
                      <a:pt x="3658" y="61448"/>
                      <a:pt x="2195" y="61448"/>
                    </a:cubicBezTo>
                    <a:close/>
                  </a:path>
                </a:pathLst>
              </a:custGeom>
              <a:grpFill/>
              <a:ln w="72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6651E30-2839-4A2C-8591-1917313EE945}"/>
                  </a:ext>
                </a:extLst>
              </p:cNvPr>
              <p:cNvSpPr/>
              <p:nvPr/>
            </p:nvSpPr>
            <p:spPr>
              <a:xfrm>
                <a:off x="900403" y="3662904"/>
                <a:ext cx="11704" cy="68762"/>
              </a:xfrm>
              <a:custGeom>
                <a:avLst/>
                <a:gdLst>
                  <a:gd name="connsiteX0" fmla="*/ 5852 w 11704"/>
                  <a:gd name="connsiteY0" fmla="*/ 0 h 68762"/>
                  <a:gd name="connsiteX1" fmla="*/ 0 w 11704"/>
                  <a:gd name="connsiteY1" fmla="*/ 5852 h 68762"/>
                  <a:gd name="connsiteX2" fmla="*/ 0 w 11704"/>
                  <a:gd name="connsiteY2" fmla="*/ 62911 h 68762"/>
                  <a:gd name="connsiteX3" fmla="*/ 5852 w 11704"/>
                  <a:gd name="connsiteY3" fmla="*/ 68763 h 68762"/>
                  <a:gd name="connsiteX4" fmla="*/ 11704 w 11704"/>
                  <a:gd name="connsiteY4" fmla="*/ 62911 h 68762"/>
                  <a:gd name="connsiteX5" fmla="*/ 11704 w 11704"/>
                  <a:gd name="connsiteY5" fmla="*/ 5852 h 68762"/>
                  <a:gd name="connsiteX6" fmla="*/ 5852 w 11704"/>
                  <a:gd name="connsiteY6" fmla="*/ 0 h 68762"/>
                  <a:gd name="connsiteX7" fmla="*/ 5852 w 11704"/>
                  <a:gd name="connsiteY7" fmla="*/ 0 h 68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704" h="68762">
                    <a:moveTo>
                      <a:pt x="5852" y="0"/>
                    </a:moveTo>
                    <a:cubicBezTo>
                      <a:pt x="2926" y="0"/>
                      <a:pt x="0" y="2926"/>
                      <a:pt x="0" y="5852"/>
                    </a:cubicBezTo>
                    <a:cubicBezTo>
                      <a:pt x="0" y="62911"/>
                      <a:pt x="0" y="62911"/>
                      <a:pt x="0" y="62911"/>
                    </a:cubicBezTo>
                    <a:cubicBezTo>
                      <a:pt x="0" y="66568"/>
                      <a:pt x="2926" y="68763"/>
                      <a:pt x="5852" y="68763"/>
                    </a:cubicBezTo>
                    <a:cubicBezTo>
                      <a:pt x="9510" y="68763"/>
                      <a:pt x="11704" y="65837"/>
                      <a:pt x="11704" y="62911"/>
                    </a:cubicBezTo>
                    <a:cubicBezTo>
                      <a:pt x="11704" y="5852"/>
                      <a:pt x="11704" y="5852"/>
                      <a:pt x="11704" y="5852"/>
                    </a:cubicBezTo>
                    <a:cubicBezTo>
                      <a:pt x="11704" y="2926"/>
                      <a:pt x="9510" y="0"/>
                      <a:pt x="5852" y="0"/>
                    </a:cubicBezTo>
                    <a:lnTo>
                      <a:pt x="5852" y="0"/>
                    </a:lnTo>
                    <a:close/>
                  </a:path>
                </a:pathLst>
              </a:custGeom>
              <a:grpFill/>
              <a:ln w="72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600"/>
              </a:p>
            </p:txBody>
          </p:sp>
        </p:grpSp>
        <p:grpSp>
          <p:nvGrpSpPr>
            <p:cNvPr id="44" name="Graphic 27">
              <a:extLst>
                <a:ext uri="{FF2B5EF4-FFF2-40B4-BE49-F238E27FC236}">
                  <a16:creationId xmlns:a16="http://schemas.microsoft.com/office/drawing/2014/main" id="{311B3406-B661-4C0B-A2DC-BEE49E86733C}"/>
                </a:ext>
              </a:extLst>
            </p:cNvPr>
            <p:cNvGrpSpPr/>
            <p:nvPr/>
          </p:nvGrpSpPr>
          <p:grpSpPr>
            <a:xfrm>
              <a:off x="732340" y="3662904"/>
              <a:ext cx="11704" cy="68762"/>
              <a:chOff x="729959" y="3662904"/>
              <a:chExt cx="11704" cy="68762"/>
            </a:xfrm>
            <a:solidFill>
              <a:schemeClr val="bg2"/>
            </a:solidFill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BBB22C5-049E-4C9B-AF6A-0890C3836AC7}"/>
                  </a:ext>
                </a:extLst>
              </p:cNvPr>
              <p:cNvSpPr/>
              <p:nvPr/>
            </p:nvSpPr>
            <p:spPr>
              <a:xfrm>
                <a:off x="733617" y="3666562"/>
                <a:ext cx="4389" cy="61447"/>
              </a:xfrm>
              <a:custGeom>
                <a:avLst/>
                <a:gdLst>
                  <a:gd name="connsiteX0" fmla="*/ 2195 w 4389"/>
                  <a:gd name="connsiteY0" fmla="*/ 61448 h 61447"/>
                  <a:gd name="connsiteX1" fmla="*/ 0 w 4389"/>
                  <a:gd name="connsiteY1" fmla="*/ 59253 h 61447"/>
                  <a:gd name="connsiteX2" fmla="*/ 0 w 4389"/>
                  <a:gd name="connsiteY2" fmla="*/ 2195 h 61447"/>
                  <a:gd name="connsiteX3" fmla="*/ 2195 w 4389"/>
                  <a:gd name="connsiteY3" fmla="*/ 0 h 61447"/>
                  <a:gd name="connsiteX4" fmla="*/ 4389 w 4389"/>
                  <a:gd name="connsiteY4" fmla="*/ 2195 h 61447"/>
                  <a:gd name="connsiteX5" fmla="*/ 4389 w 4389"/>
                  <a:gd name="connsiteY5" fmla="*/ 59253 h 61447"/>
                  <a:gd name="connsiteX6" fmla="*/ 2195 w 4389"/>
                  <a:gd name="connsiteY6" fmla="*/ 61448 h 61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89" h="61447">
                    <a:moveTo>
                      <a:pt x="2195" y="61448"/>
                    </a:moveTo>
                    <a:cubicBezTo>
                      <a:pt x="732" y="61448"/>
                      <a:pt x="0" y="60716"/>
                      <a:pt x="0" y="59253"/>
                    </a:cubicBezTo>
                    <a:lnTo>
                      <a:pt x="0" y="2195"/>
                    </a:lnTo>
                    <a:cubicBezTo>
                      <a:pt x="0" y="732"/>
                      <a:pt x="1463" y="0"/>
                      <a:pt x="2195" y="0"/>
                    </a:cubicBezTo>
                    <a:cubicBezTo>
                      <a:pt x="3658" y="0"/>
                      <a:pt x="4389" y="732"/>
                      <a:pt x="4389" y="2195"/>
                    </a:cubicBezTo>
                    <a:lnTo>
                      <a:pt x="4389" y="59253"/>
                    </a:lnTo>
                    <a:cubicBezTo>
                      <a:pt x="4389" y="60716"/>
                      <a:pt x="3658" y="61448"/>
                      <a:pt x="2195" y="61448"/>
                    </a:cubicBezTo>
                    <a:close/>
                  </a:path>
                </a:pathLst>
              </a:custGeom>
              <a:grpFill/>
              <a:ln w="72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7F16DC60-37CF-43BD-8423-2C17FD478284}"/>
                  </a:ext>
                </a:extLst>
              </p:cNvPr>
              <p:cNvSpPr/>
              <p:nvPr/>
            </p:nvSpPr>
            <p:spPr>
              <a:xfrm>
                <a:off x="729959" y="3662904"/>
                <a:ext cx="11704" cy="68762"/>
              </a:xfrm>
              <a:custGeom>
                <a:avLst/>
                <a:gdLst>
                  <a:gd name="connsiteX0" fmla="*/ 5852 w 11704"/>
                  <a:gd name="connsiteY0" fmla="*/ 0 h 68762"/>
                  <a:gd name="connsiteX1" fmla="*/ 0 w 11704"/>
                  <a:gd name="connsiteY1" fmla="*/ 5852 h 68762"/>
                  <a:gd name="connsiteX2" fmla="*/ 0 w 11704"/>
                  <a:gd name="connsiteY2" fmla="*/ 62911 h 68762"/>
                  <a:gd name="connsiteX3" fmla="*/ 5852 w 11704"/>
                  <a:gd name="connsiteY3" fmla="*/ 68763 h 68762"/>
                  <a:gd name="connsiteX4" fmla="*/ 11704 w 11704"/>
                  <a:gd name="connsiteY4" fmla="*/ 62911 h 68762"/>
                  <a:gd name="connsiteX5" fmla="*/ 11704 w 11704"/>
                  <a:gd name="connsiteY5" fmla="*/ 5852 h 68762"/>
                  <a:gd name="connsiteX6" fmla="*/ 5852 w 11704"/>
                  <a:gd name="connsiteY6" fmla="*/ 0 h 68762"/>
                  <a:gd name="connsiteX7" fmla="*/ 5852 w 11704"/>
                  <a:gd name="connsiteY7" fmla="*/ 0 h 68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704" h="68762">
                    <a:moveTo>
                      <a:pt x="5852" y="0"/>
                    </a:moveTo>
                    <a:cubicBezTo>
                      <a:pt x="2926" y="0"/>
                      <a:pt x="0" y="2926"/>
                      <a:pt x="0" y="5852"/>
                    </a:cubicBezTo>
                    <a:cubicBezTo>
                      <a:pt x="0" y="62911"/>
                      <a:pt x="0" y="62911"/>
                      <a:pt x="0" y="62911"/>
                    </a:cubicBezTo>
                    <a:cubicBezTo>
                      <a:pt x="0" y="66568"/>
                      <a:pt x="2926" y="68763"/>
                      <a:pt x="5852" y="68763"/>
                    </a:cubicBezTo>
                    <a:cubicBezTo>
                      <a:pt x="9510" y="68763"/>
                      <a:pt x="11704" y="65837"/>
                      <a:pt x="11704" y="62911"/>
                    </a:cubicBezTo>
                    <a:cubicBezTo>
                      <a:pt x="11704" y="5852"/>
                      <a:pt x="11704" y="5852"/>
                      <a:pt x="11704" y="5852"/>
                    </a:cubicBezTo>
                    <a:cubicBezTo>
                      <a:pt x="11704" y="2926"/>
                      <a:pt x="8778" y="0"/>
                      <a:pt x="5852" y="0"/>
                    </a:cubicBezTo>
                    <a:lnTo>
                      <a:pt x="5852" y="0"/>
                    </a:lnTo>
                    <a:close/>
                  </a:path>
                </a:pathLst>
              </a:custGeom>
              <a:grpFill/>
              <a:ln w="72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600"/>
              </a:p>
            </p:txBody>
          </p:sp>
        </p:grpSp>
        <p:grpSp>
          <p:nvGrpSpPr>
            <p:cNvPr id="46" name="Graphic 27">
              <a:extLst>
                <a:ext uri="{FF2B5EF4-FFF2-40B4-BE49-F238E27FC236}">
                  <a16:creationId xmlns:a16="http://schemas.microsoft.com/office/drawing/2014/main" id="{30F45869-0FBB-4D08-8A1F-B581FEAA1051}"/>
                </a:ext>
              </a:extLst>
            </p:cNvPr>
            <p:cNvGrpSpPr/>
            <p:nvPr/>
          </p:nvGrpSpPr>
          <p:grpSpPr>
            <a:xfrm>
              <a:off x="751905" y="3627791"/>
              <a:ext cx="138988" cy="138988"/>
              <a:chOff x="751905" y="3627791"/>
              <a:chExt cx="138988" cy="138988"/>
            </a:xfrm>
            <a:noFill/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88AF20D-971D-4505-9D2D-262DFC3F9A33}"/>
                  </a:ext>
                </a:extLst>
              </p:cNvPr>
              <p:cNvSpPr/>
              <p:nvPr/>
            </p:nvSpPr>
            <p:spPr>
              <a:xfrm>
                <a:off x="751905" y="3627791"/>
                <a:ext cx="138988" cy="138988"/>
              </a:xfrm>
              <a:custGeom>
                <a:avLst/>
                <a:gdLst>
                  <a:gd name="connsiteX0" fmla="*/ 40965 w 138988"/>
                  <a:gd name="connsiteY0" fmla="*/ 26335 h 138988"/>
                  <a:gd name="connsiteX1" fmla="*/ 63642 w 138988"/>
                  <a:gd name="connsiteY1" fmla="*/ 49012 h 138988"/>
                  <a:gd name="connsiteX2" fmla="*/ 40965 w 138988"/>
                  <a:gd name="connsiteY2" fmla="*/ 71689 h 138988"/>
                  <a:gd name="connsiteX3" fmla="*/ 17556 w 138988"/>
                  <a:gd name="connsiteY3" fmla="*/ 49012 h 138988"/>
                  <a:gd name="connsiteX4" fmla="*/ 40965 w 138988"/>
                  <a:gd name="connsiteY4" fmla="*/ 26335 h 138988"/>
                  <a:gd name="connsiteX5" fmla="*/ 98755 w 138988"/>
                  <a:gd name="connsiteY5" fmla="*/ 26335 h 138988"/>
                  <a:gd name="connsiteX6" fmla="*/ 121432 w 138988"/>
                  <a:gd name="connsiteY6" fmla="*/ 49012 h 138988"/>
                  <a:gd name="connsiteX7" fmla="*/ 98755 w 138988"/>
                  <a:gd name="connsiteY7" fmla="*/ 71689 h 138988"/>
                  <a:gd name="connsiteX8" fmla="*/ 76078 w 138988"/>
                  <a:gd name="connsiteY8" fmla="*/ 49012 h 138988"/>
                  <a:gd name="connsiteX9" fmla="*/ 98755 w 138988"/>
                  <a:gd name="connsiteY9" fmla="*/ 26335 h 138988"/>
                  <a:gd name="connsiteX10" fmla="*/ 128016 w 138988"/>
                  <a:gd name="connsiteY10" fmla="*/ 1463 h 138988"/>
                  <a:gd name="connsiteX11" fmla="*/ 13167 w 138988"/>
                  <a:gd name="connsiteY11" fmla="*/ 0 h 138988"/>
                  <a:gd name="connsiteX12" fmla="*/ 1463 w 138988"/>
                  <a:gd name="connsiteY12" fmla="*/ 12436 h 138988"/>
                  <a:gd name="connsiteX13" fmla="*/ 0 w 138988"/>
                  <a:gd name="connsiteY13" fmla="*/ 125090 h 138988"/>
                  <a:gd name="connsiteX14" fmla="*/ 11704 w 138988"/>
                  <a:gd name="connsiteY14" fmla="*/ 137526 h 138988"/>
                  <a:gd name="connsiteX15" fmla="*/ 125821 w 138988"/>
                  <a:gd name="connsiteY15" fmla="*/ 138989 h 138988"/>
                  <a:gd name="connsiteX16" fmla="*/ 138257 w 138988"/>
                  <a:gd name="connsiteY16" fmla="*/ 126553 h 138988"/>
                  <a:gd name="connsiteX17" fmla="*/ 138989 w 138988"/>
                  <a:gd name="connsiteY17" fmla="*/ 13167 h 138988"/>
                  <a:gd name="connsiteX18" fmla="*/ 128016 w 138988"/>
                  <a:gd name="connsiteY18" fmla="*/ 1463 h 13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8988" h="138988">
                    <a:moveTo>
                      <a:pt x="40965" y="26335"/>
                    </a:moveTo>
                    <a:cubicBezTo>
                      <a:pt x="53401" y="26335"/>
                      <a:pt x="63642" y="36576"/>
                      <a:pt x="63642" y="49012"/>
                    </a:cubicBezTo>
                    <a:cubicBezTo>
                      <a:pt x="63642" y="61448"/>
                      <a:pt x="53401" y="71689"/>
                      <a:pt x="40965" y="71689"/>
                    </a:cubicBezTo>
                    <a:cubicBezTo>
                      <a:pt x="28529" y="71689"/>
                      <a:pt x="17556" y="61448"/>
                      <a:pt x="17556" y="49012"/>
                    </a:cubicBezTo>
                    <a:cubicBezTo>
                      <a:pt x="17556" y="36576"/>
                      <a:pt x="27798" y="26335"/>
                      <a:pt x="40965" y="26335"/>
                    </a:cubicBezTo>
                    <a:close/>
                    <a:moveTo>
                      <a:pt x="98755" y="26335"/>
                    </a:moveTo>
                    <a:cubicBezTo>
                      <a:pt x="111191" y="26335"/>
                      <a:pt x="121432" y="36576"/>
                      <a:pt x="121432" y="49012"/>
                    </a:cubicBezTo>
                    <a:cubicBezTo>
                      <a:pt x="121432" y="61448"/>
                      <a:pt x="111191" y="71689"/>
                      <a:pt x="98755" y="71689"/>
                    </a:cubicBezTo>
                    <a:cubicBezTo>
                      <a:pt x="86319" y="71689"/>
                      <a:pt x="76078" y="61448"/>
                      <a:pt x="76078" y="49012"/>
                    </a:cubicBezTo>
                    <a:cubicBezTo>
                      <a:pt x="76078" y="36576"/>
                      <a:pt x="86319" y="26335"/>
                      <a:pt x="98755" y="26335"/>
                    </a:cubicBezTo>
                    <a:close/>
                    <a:moveTo>
                      <a:pt x="128016" y="1463"/>
                    </a:moveTo>
                    <a:cubicBezTo>
                      <a:pt x="13167" y="0"/>
                      <a:pt x="13167" y="0"/>
                      <a:pt x="13167" y="0"/>
                    </a:cubicBezTo>
                    <a:cubicBezTo>
                      <a:pt x="6584" y="0"/>
                      <a:pt x="1463" y="5121"/>
                      <a:pt x="1463" y="12436"/>
                    </a:cubicBezTo>
                    <a:cubicBezTo>
                      <a:pt x="0" y="125090"/>
                      <a:pt x="0" y="125090"/>
                      <a:pt x="0" y="125090"/>
                    </a:cubicBezTo>
                    <a:cubicBezTo>
                      <a:pt x="0" y="132405"/>
                      <a:pt x="5121" y="137526"/>
                      <a:pt x="11704" y="137526"/>
                    </a:cubicBezTo>
                    <a:cubicBezTo>
                      <a:pt x="125821" y="138989"/>
                      <a:pt x="125821" y="138989"/>
                      <a:pt x="125821" y="138989"/>
                    </a:cubicBezTo>
                    <a:cubicBezTo>
                      <a:pt x="132405" y="138989"/>
                      <a:pt x="138257" y="133868"/>
                      <a:pt x="138257" y="126553"/>
                    </a:cubicBezTo>
                    <a:cubicBezTo>
                      <a:pt x="138989" y="13167"/>
                      <a:pt x="138989" y="13167"/>
                      <a:pt x="138989" y="13167"/>
                    </a:cubicBezTo>
                    <a:cubicBezTo>
                      <a:pt x="138989" y="6584"/>
                      <a:pt x="133868" y="1463"/>
                      <a:pt x="128016" y="1463"/>
                    </a:cubicBezTo>
                    <a:close/>
                  </a:path>
                </a:pathLst>
              </a:custGeom>
              <a:noFill/>
              <a:ln w="10859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4C15D64-D7A0-464A-A6E5-EFCB25BA9E90}"/>
                  </a:ext>
                </a:extLst>
              </p:cNvPr>
              <p:cNvSpPr/>
              <p:nvPr/>
            </p:nvSpPr>
            <p:spPr>
              <a:xfrm>
                <a:off x="772387" y="3717036"/>
                <a:ext cx="99486" cy="24871"/>
              </a:xfrm>
              <a:custGeom>
                <a:avLst/>
                <a:gdLst>
                  <a:gd name="connsiteX0" fmla="*/ 0 w 99486"/>
                  <a:gd name="connsiteY0" fmla="*/ 732 h 24871"/>
                  <a:gd name="connsiteX1" fmla="*/ 19020 w 99486"/>
                  <a:gd name="connsiteY1" fmla="*/ 24872 h 24871"/>
                  <a:gd name="connsiteX2" fmla="*/ 40965 w 99486"/>
                  <a:gd name="connsiteY2" fmla="*/ 0 h 24871"/>
                  <a:gd name="connsiteX3" fmla="*/ 59985 w 99486"/>
                  <a:gd name="connsiteY3" fmla="*/ 24872 h 24871"/>
                  <a:gd name="connsiteX4" fmla="*/ 80467 w 99486"/>
                  <a:gd name="connsiteY4" fmla="*/ 0 h 24871"/>
                  <a:gd name="connsiteX5" fmla="*/ 99487 w 99486"/>
                  <a:gd name="connsiteY5" fmla="*/ 24872 h 2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86" h="24871">
                    <a:moveTo>
                      <a:pt x="0" y="732"/>
                    </a:moveTo>
                    <a:lnTo>
                      <a:pt x="19020" y="24872"/>
                    </a:lnTo>
                    <a:lnTo>
                      <a:pt x="40965" y="0"/>
                    </a:lnTo>
                    <a:lnTo>
                      <a:pt x="59985" y="24872"/>
                    </a:lnTo>
                    <a:lnTo>
                      <a:pt x="80467" y="0"/>
                    </a:lnTo>
                    <a:lnTo>
                      <a:pt x="99487" y="24872"/>
                    </a:lnTo>
                  </a:path>
                </a:pathLst>
              </a:custGeom>
              <a:noFill/>
              <a:ln w="10859" cap="rnd">
                <a:solidFill>
                  <a:schemeClr val="bg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1600"/>
              </a:p>
            </p:txBody>
          </p:sp>
        </p:grpSp>
      </p:grpSp>
      <p:sp>
        <p:nvSpPr>
          <p:cNvPr id="10" name="Google Shape;572;p62">
            <a:extLst>
              <a:ext uri="{FF2B5EF4-FFF2-40B4-BE49-F238E27FC236}">
                <a16:creationId xmlns:a16="http://schemas.microsoft.com/office/drawing/2014/main" id="{8206825B-6C3D-A80F-2B9A-9C22AAB56E77}"/>
              </a:ext>
            </a:extLst>
          </p:cNvPr>
          <p:cNvSpPr txBox="1">
            <a:spLocks/>
          </p:cNvSpPr>
          <p:nvPr/>
        </p:nvSpPr>
        <p:spPr>
          <a:xfrm>
            <a:off x="518250" y="649760"/>
            <a:ext cx="10920800" cy="5605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lang="en-US" sz="1600" b="0" i="0" u="none" strike="noStrike" kern="1200" cap="none" spc="-20" baseline="0">
                <a:solidFill>
                  <a:srgbClr val="000000"/>
                </a:solidFill>
                <a:uFillTx/>
                <a:latin typeface="Aptos"/>
                <a:cs typeface="Arial" pitchFamily="34"/>
              </a:defRPr>
            </a:lvl1pPr>
            <a:lvl2pPr marL="182880" marR="0" lvl="1" indent="-182880" algn="l" defTabSz="914400" rtl="0" fontAlgn="auto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-20" baseline="0">
                <a:solidFill>
                  <a:srgbClr val="000000"/>
                </a:solidFill>
                <a:uFillTx/>
                <a:latin typeface="Aptos"/>
                <a:cs typeface="Arial" pitchFamily="34"/>
              </a:defRPr>
            </a:lvl2pPr>
            <a:lvl3pPr marL="365760" marR="0" lvl="2" indent="-171450" algn="l" defTabSz="914400" rtl="0" fontAlgn="auto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400" b="0" i="0" u="none" strike="noStrike" kern="1200" cap="none" spc="-20" baseline="0">
                <a:solidFill>
                  <a:srgbClr val="000000"/>
                </a:solidFill>
                <a:uFillTx/>
                <a:latin typeface="Aptos"/>
                <a:cs typeface="Arial" pitchFamily="34"/>
              </a:defRPr>
            </a:lvl3pPr>
            <a:lvl4pPr marL="640080" marR="0" lvl="3" indent="-171450" algn="l" defTabSz="914400" rtl="0" fontAlgn="auto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600" b="0" i="0" u="none" strike="noStrike" kern="1200" cap="none" spc="-20" baseline="0">
                <a:solidFill>
                  <a:srgbClr val="000000"/>
                </a:solidFill>
                <a:uFillTx/>
                <a:latin typeface="Aptos"/>
                <a:cs typeface="Arial" pitchFamily="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W JAKI SPOSÓB DZIAŁA F5 ANTYBOT</a:t>
            </a:r>
          </a:p>
        </p:txBody>
      </p:sp>
    </p:spTree>
    <p:extLst>
      <p:ext uri="{BB962C8B-B14F-4D97-AF65-F5344CB8AC3E}">
        <p14:creationId xmlns:p14="http://schemas.microsoft.com/office/powerpoint/2010/main" val="4226677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9847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" name="Google Shape;86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89367" y="687184"/>
            <a:ext cx="2190800" cy="43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6401" y="5123866"/>
            <a:ext cx="4606331" cy="13071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5" name="Google Shape;865;p55"/>
          <p:cNvGrpSpPr/>
          <p:nvPr/>
        </p:nvGrpSpPr>
        <p:grpSpPr>
          <a:xfrm>
            <a:off x="926774" y="1245751"/>
            <a:ext cx="6308109" cy="3754744"/>
            <a:chOff x="5335850" y="918327"/>
            <a:chExt cx="3109894" cy="1893148"/>
          </a:xfrm>
        </p:grpSpPr>
        <p:pic>
          <p:nvPicPr>
            <p:cNvPr id="866" name="Google Shape;866;p5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335850" y="918327"/>
              <a:ext cx="3109894" cy="18931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7" name="Google Shape;867;p55"/>
            <p:cNvSpPr/>
            <p:nvPr/>
          </p:nvSpPr>
          <p:spPr>
            <a:xfrm>
              <a:off x="5728300" y="1190775"/>
              <a:ext cx="2332200" cy="13293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pl-PL" sz="2400">
                <a:latin typeface="Aptos" panose="020B0004020202020204" pitchFamily="34" charset="0"/>
              </a:endParaRPr>
            </a:p>
          </p:txBody>
        </p:sp>
      </p:grpSp>
      <p:sp>
        <p:nvSpPr>
          <p:cNvPr id="868" name="Google Shape;868;p55"/>
          <p:cNvSpPr txBox="1"/>
          <p:nvPr/>
        </p:nvSpPr>
        <p:spPr>
          <a:xfrm>
            <a:off x="7133233" y="1585733"/>
            <a:ext cx="1911200" cy="5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pl-PL" sz="1333">
              <a:latin typeface="Aptos" panose="020B0004020202020204" pitchFamily="34" charset="0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69" name="Google Shape;869;p55"/>
          <p:cNvSpPr txBox="1">
            <a:spLocks noGrp="1"/>
          </p:cNvSpPr>
          <p:nvPr>
            <p:ph type="title" idx="4294967295"/>
          </p:nvPr>
        </p:nvSpPr>
        <p:spPr>
          <a:xfrm>
            <a:off x="552170" y="273802"/>
            <a:ext cx="6189663" cy="5461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pl-PL" b="1" dirty="0">
                <a:latin typeface="+mj-lt"/>
              </a:rPr>
              <a:t>SYGNAŁY Z OTOCZENIA</a:t>
            </a:r>
          </a:p>
        </p:txBody>
      </p:sp>
      <p:sp>
        <p:nvSpPr>
          <p:cNvPr id="870" name="Google Shape;870;p55"/>
          <p:cNvSpPr txBox="1">
            <a:spLocks noGrp="1"/>
          </p:cNvSpPr>
          <p:nvPr>
            <p:ph type="subTitle" idx="4294967295"/>
          </p:nvPr>
        </p:nvSpPr>
        <p:spPr>
          <a:xfrm>
            <a:off x="552170" y="705390"/>
            <a:ext cx="6927850" cy="347743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marL="0" indent="0">
              <a:buNone/>
            </a:pPr>
            <a:r>
              <a:rPr lang="pl-PL" sz="1600" b="1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ZBIERANE PRZEZ JAVASCRIPT LUB F5 MOBILE SDK</a:t>
            </a:r>
          </a:p>
        </p:txBody>
      </p:sp>
      <p:sp>
        <p:nvSpPr>
          <p:cNvPr id="876" name="Google Shape;876;p55"/>
          <p:cNvSpPr txBox="1">
            <a:spLocks noGrp="1"/>
          </p:cNvSpPr>
          <p:nvPr>
            <p:ph type="sldNum" idx="4294967295"/>
          </p:nvPr>
        </p:nvSpPr>
        <p:spPr>
          <a:xfrm>
            <a:off x="11642725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pl-PL" smtClean="0">
                <a:latin typeface="Aptos" panose="020B0004020202020204" pitchFamily="34" charset="0"/>
              </a:rPr>
              <a:pPr algn="r"/>
              <a:t>23</a:t>
            </a:fld>
            <a:endParaRPr lang="pl-PL">
              <a:latin typeface="Aptos" panose="020B0004020202020204" pitchFamily="34" charset="0"/>
            </a:endParaRPr>
          </a:p>
        </p:txBody>
      </p:sp>
      <p:sp>
        <p:nvSpPr>
          <p:cNvPr id="871" name="Google Shape;871;p55"/>
          <p:cNvSpPr txBox="1"/>
          <p:nvPr/>
        </p:nvSpPr>
        <p:spPr>
          <a:xfrm>
            <a:off x="7027900" y="1705600"/>
            <a:ext cx="1911200" cy="5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pl-PL" sz="1333">
              <a:latin typeface="Aptos" panose="020B0004020202020204" pitchFamily="34" charset="0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72" name="Google Shape;872;p55"/>
          <p:cNvSpPr txBox="1"/>
          <p:nvPr/>
        </p:nvSpPr>
        <p:spPr>
          <a:xfrm>
            <a:off x="6929000" y="1797767"/>
            <a:ext cx="1911200" cy="5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pl-PL" sz="1333">
              <a:latin typeface="Aptos" panose="020B0004020202020204" pitchFamily="34" charset="0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73" name="Google Shape;873;p55"/>
          <p:cNvSpPr txBox="1"/>
          <p:nvPr/>
        </p:nvSpPr>
        <p:spPr>
          <a:xfrm>
            <a:off x="465100" y="1650159"/>
            <a:ext cx="934800" cy="269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l-PL" sz="1600" b="1" dirty="0" err="1">
                <a:latin typeface="Aptos Narrow" panose="020B0004020202020204" pitchFamily="34" charset="0"/>
                <a:ea typeface="Roboto Condensed"/>
                <a:cs typeface="Roboto Condensed"/>
                <a:sym typeface="Roboto Condensed"/>
              </a:rPr>
              <a:t>Pluginy</a:t>
            </a:r>
            <a:endParaRPr lang="pl-PL" sz="1600" b="1" dirty="0">
              <a:latin typeface="Aptos Narrow" panose="020B0004020202020204" pitchFamily="34" charset="0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74" name="Google Shape;874;p55"/>
          <p:cNvSpPr txBox="1"/>
          <p:nvPr/>
        </p:nvSpPr>
        <p:spPr>
          <a:xfrm>
            <a:off x="90917" y="3904366"/>
            <a:ext cx="1435958" cy="44953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l-PL" sz="1400" b="1" dirty="0">
                <a:latin typeface="Aptos Narrow" panose="020B0004020202020204" pitchFamily="34" charset="0"/>
                <a:ea typeface="Roboto Condensed"/>
                <a:cs typeface="Roboto Condensed"/>
                <a:sym typeface="Roboto Condensed"/>
              </a:rPr>
              <a:t>Zainstalowane czcionki</a:t>
            </a:r>
          </a:p>
        </p:txBody>
      </p:sp>
      <p:sp>
        <p:nvSpPr>
          <p:cNvPr id="875" name="Google Shape;875;p55"/>
          <p:cNvSpPr txBox="1"/>
          <p:nvPr/>
        </p:nvSpPr>
        <p:spPr>
          <a:xfrm>
            <a:off x="6852367" y="1906932"/>
            <a:ext cx="1911200" cy="58623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l-PL" sz="1400" b="1" dirty="0">
                <a:latin typeface="Aptos Narrow" panose="020B0004020202020204" pitchFamily="34" charset="0"/>
                <a:ea typeface="Roboto Condensed"/>
                <a:cs typeface="Roboto Condensed"/>
                <a:sym typeface="Roboto Condensed"/>
              </a:rPr>
              <a:t>Dodatkowe sygnały</a:t>
            </a:r>
          </a:p>
          <a:p>
            <a:pPr algn="ctr"/>
            <a:r>
              <a:rPr lang="pl-PL" sz="1200" dirty="0">
                <a:latin typeface="Aptos Narrow" panose="020B0004020202020204" pitchFamily="34" charset="0"/>
                <a:ea typeface="Roboto Condensed"/>
                <a:cs typeface="Roboto Condensed"/>
                <a:sym typeface="Roboto Condensed"/>
              </a:rPr>
              <a:t>(</a:t>
            </a:r>
            <a:r>
              <a:rPr lang="pl-PL" sz="1200" dirty="0" err="1">
                <a:latin typeface="Aptos Narrow" panose="020B0004020202020204" pitchFamily="34" charset="0"/>
                <a:ea typeface="Roboto Condensed"/>
                <a:cs typeface="Roboto Condensed"/>
                <a:sym typeface="Roboto Condensed"/>
              </a:rPr>
              <a:t>renderowanie</a:t>
            </a:r>
            <a:r>
              <a:rPr lang="pl-PL" sz="1200" dirty="0">
                <a:latin typeface="Aptos Narrow" panose="020B0004020202020204" pitchFamily="34" charset="0"/>
                <a:ea typeface="Roboto Condensed"/>
                <a:cs typeface="Roboto Condensed"/>
                <a:sym typeface="Roboto Condensed"/>
              </a:rPr>
              <a:t> </a:t>
            </a:r>
            <a:r>
              <a:rPr lang="pl-PL" sz="1200" dirty="0" err="1">
                <a:latin typeface="Aptos Narrow" panose="020B0004020202020204" pitchFamily="34" charset="0"/>
                <a:ea typeface="Roboto Condensed"/>
                <a:cs typeface="Roboto Condensed"/>
                <a:sym typeface="Roboto Condensed"/>
              </a:rPr>
              <a:t>emoji</a:t>
            </a:r>
            <a:r>
              <a:rPr lang="pl-PL" sz="1200" dirty="0">
                <a:latin typeface="Aptos Narrow" panose="020B0004020202020204" pitchFamily="34" charset="0"/>
                <a:ea typeface="Roboto Condensed"/>
                <a:cs typeface="Roboto Condensed"/>
                <a:sym typeface="Roboto Condensed"/>
              </a:rPr>
              <a:t>)</a:t>
            </a:r>
          </a:p>
        </p:txBody>
      </p:sp>
      <p:sp>
        <p:nvSpPr>
          <p:cNvPr id="877" name="Google Shape;877;p55"/>
          <p:cNvSpPr txBox="1"/>
          <p:nvPr/>
        </p:nvSpPr>
        <p:spPr>
          <a:xfrm>
            <a:off x="7179633" y="3780367"/>
            <a:ext cx="1448800" cy="73265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l-PL" sz="1400" b="1" dirty="0">
                <a:latin typeface="Aptos Narrow" panose="020B0004020202020204" pitchFamily="34" charset="0"/>
                <a:ea typeface="Roboto Condensed"/>
                <a:cs typeface="Roboto Condensed"/>
                <a:sym typeface="Roboto Condensed"/>
              </a:rPr>
              <a:t>Wielkość i rozdzielczość ekranu</a:t>
            </a:r>
          </a:p>
        </p:txBody>
      </p:sp>
      <p:pic>
        <p:nvPicPr>
          <p:cNvPr id="879" name="Google Shape;879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96234" y="1518921"/>
            <a:ext cx="4757220" cy="28858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3" name="Google Shape;883;p55"/>
          <p:cNvCxnSpPr>
            <a:stCxn id="873" idx="3"/>
          </p:cNvCxnSpPr>
          <p:nvPr/>
        </p:nvCxnSpPr>
        <p:spPr>
          <a:xfrm>
            <a:off x="1399900" y="1784959"/>
            <a:ext cx="574000" cy="550400"/>
          </a:xfrm>
          <a:prstGeom prst="straightConnector1">
            <a:avLst/>
          </a:prstGeom>
          <a:noFill/>
          <a:ln w="190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885" name="Google Shape;885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22700" y="1146734"/>
            <a:ext cx="1960835" cy="34625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6" name="Google Shape;886;p55"/>
          <p:cNvCxnSpPr>
            <a:cxnSpLocks/>
            <a:stCxn id="875" idx="3"/>
          </p:cNvCxnSpPr>
          <p:nvPr/>
        </p:nvCxnSpPr>
        <p:spPr>
          <a:xfrm>
            <a:off x="8763567" y="2200049"/>
            <a:ext cx="937200" cy="482084"/>
          </a:xfrm>
          <a:prstGeom prst="straightConnector1">
            <a:avLst/>
          </a:prstGeom>
          <a:noFill/>
          <a:ln w="190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887" name="Google Shape;887;p55"/>
          <p:cNvCxnSpPr>
            <a:cxnSpLocks/>
            <a:stCxn id="877" idx="3"/>
          </p:cNvCxnSpPr>
          <p:nvPr/>
        </p:nvCxnSpPr>
        <p:spPr>
          <a:xfrm flipV="1">
            <a:off x="8628433" y="3780367"/>
            <a:ext cx="1008000" cy="366329"/>
          </a:xfrm>
          <a:prstGeom prst="straightConnector1">
            <a:avLst/>
          </a:prstGeom>
          <a:noFill/>
          <a:ln w="190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888" name="Google Shape;888;p55"/>
          <p:cNvCxnSpPr>
            <a:cxnSpLocks/>
            <a:stCxn id="877" idx="1"/>
          </p:cNvCxnSpPr>
          <p:nvPr/>
        </p:nvCxnSpPr>
        <p:spPr>
          <a:xfrm flipH="1" flipV="1">
            <a:off x="6304033" y="3904367"/>
            <a:ext cx="875600" cy="242329"/>
          </a:xfrm>
          <a:prstGeom prst="straightConnector1">
            <a:avLst/>
          </a:prstGeom>
          <a:noFill/>
          <a:ln w="190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889" name="Google Shape;889;p55"/>
          <p:cNvCxnSpPr>
            <a:cxnSpLocks/>
            <a:stCxn id="875" idx="1"/>
          </p:cNvCxnSpPr>
          <p:nvPr/>
        </p:nvCxnSpPr>
        <p:spPr>
          <a:xfrm flipH="1" flipV="1">
            <a:off x="6119567" y="2164933"/>
            <a:ext cx="732800" cy="35116"/>
          </a:xfrm>
          <a:prstGeom prst="straightConnector1">
            <a:avLst/>
          </a:prstGeom>
          <a:noFill/>
          <a:ln w="190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890" name="Google Shape;890;p55"/>
          <p:cNvCxnSpPr>
            <a:cxnSpLocks/>
            <a:stCxn id="874" idx="3"/>
          </p:cNvCxnSpPr>
          <p:nvPr/>
        </p:nvCxnSpPr>
        <p:spPr>
          <a:xfrm>
            <a:off x="1526875" y="4129133"/>
            <a:ext cx="743592" cy="70367"/>
          </a:xfrm>
          <a:prstGeom prst="straightConnector1">
            <a:avLst/>
          </a:prstGeom>
          <a:noFill/>
          <a:ln w="190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9847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56"/>
          <p:cNvSpPr txBox="1">
            <a:spLocks noGrp="1"/>
          </p:cNvSpPr>
          <p:nvPr>
            <p:ph type="title" idx="4294967295"/>
          </p:nvPr>
        </p:nvSpPr>
        <p:spPr>
          <a:xfrm>
            <a:off x="551594" y="302768"/>
            <a:ext cx="10920412" cy="5461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pl-PL" b="1" dirty="0">
                <a:latin typeface="+mj-lt"/>
              </a:rPr>
              <a:t>SYGNAŁY Z URZĄDZEŃ MOBILNYCH</a:t>
            </a:r>
          </a:p>
        </p:txBody>
      </p:sp>
      <p:sp>
        <p:nvSpPr>
          <p:cNvPr id="896" name="Google Shape;896;p56"/>
          <p:cNvSpPr txBox="1">
            <a:spLocks noGrp="1"/>
          </p:cNvSpPr>
          <p:nvPr>
            <p:ph type="subTitle" idx="4294967295"/>
          </p:nvPr>
        </p:nvSpPr>
        <p:spPr>
          <a:xfrm>
            <a:off x="551594" y="743072"/>
            <a:ext cx="10920412" cy="38576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buNone/>
            </a:pPr>
            <a:r>
              <a:rPr lang="pl-PL" sz="1600" b="1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ZBIERANE PRZEZ F5 MOBILE SDK TELEMETRY</a:t>
            </a:r>
          </a:p>
        </p:txBody>
      </p:sp>
      <p:sp>
        <p:nvSpPr>
          <p:cNvPr id="907" name="Google Shape;907;p56"/>
          <p:cNvSpPr txBox="1">
            <a:spLocks noGrp="1"/>
          </p:cNvSpPr>
          <p:nvPr>
            <p:ph type="sldNum" idx="4294967295"/>
          </p:nvPr>
        </p:nvSpPr>
        <p:spPr>
          <a:xfrm>
            <a:off x="11642725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pl-PL" smtClean="0">
                <a:latin typeface="Aptos" panose="020B0004020202020204" pitchFamily="34" charset="0"/>
              </a:rPr>
              <a:pPr algn="r"/>
              <a:t>24</a:t>
            </a:fld>
            <a:endParaRPr lang="pl-PL">
              <a:latin typeface="Aptos" panose="020B0004020202020204" pitchFamily="34" charset="0"/>
            </a:endParaRPr>
          </a:p>
        </p:txBody>
      </p:sp>
      <p:sp>
        <p:nvSpPr>
          <p:cNvPr id="897" name="Google Shape;897;p56"/>
          <p:cNvSpPr txBox="1"/>
          <p:nvPr/>
        </p:nvSpPr>
        <p:spPr>
          <a:xfrm>
            <a:off x="2728800" y="1465400"/>
            <a:ext cx="3900000" cy="53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endParaRPr lang="pl-PL" sz="2000" dirty="0">
              <a:solidFill>
                <a:srgbClr val="000000"/>
              </a:solidFill>
              <a:latin typeface="Aptos" panose="020B0004020202020204" pitchFamily="34" charset="0"/>
              <a:ea typeface="Proxima Nova"/>
              <a:cs typeface="Proxima Nova"/>
              <a:sym typeface="Proxima Nova"/>
            </a:endParaRPr>
          </a:p>
          <a:p>
            <a:pPr marL="609585" indent="-423323">
              <a:lnSpc>
                <a:spcPct val="115000"/>
              </a:lnSpc>
              <a:buSzPts val="1400"/>
              <a:buFont typeface="Proxima Nova"/>
              <a:buChar char="●"/>
            </a:pPr>
            <a:r>
              <a:rPr lang="pl-PL" sz="2000" dirty="0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Operating System</a:t>
            </a:r>
          </a:p>
          <a:p>
            <a:pPr marL="609585" indent="-423323">
              <a:lnSpc>
                <a:spcPct val="115000"/>
              </a:lnSpc>
              <a:buSzPts val="1400"/>
              <a:buFont typeface="Proxima Nova"/>
              <a:buChar char="●"/>
            </a:pPr>
            <a:r>
              <a:rPr lang="pl-PL" sz="2000" b="1" dirty="0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Device Information</a:t>
            </a:r>
          </a:p>
          <a:p>
            <a:pPr marL="609585" indent="-423323">
              <a:lnSpc>
                <a:spcPct val="115000"/>
              </a:lnSpc>
              <a:buSzPts val="1400"/>
              <a:buFont typeface="Proxima Nova"/>
              <a:buChar char="●"/>
            </a:pPr>
            <a:r>
              <a:rPr lang="pl-PL" sz="2000" dirty="0" err="1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App</a:t>
            </a:r>
            <a:r>
              <a:rPr lang="pl-PL" sz="2000" dirty="0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Versioning</a:t>
            </a:r>
            <a:endParaRPr lang="pl-PL" sz="2000" dirty="0">
              <a:solidFill>
                <a:srgbClr val="000000"/>
              </a:solidFill>
              <a:latin typeface="Aptos" panose="020B0004020202020204" pitchFamily="34" charset="0"/>
              <a:ea typeface="Proxima Nova"/>
              <a:cs typeface="Proxima Nova"/>
              <a:sym typeface="Proxima Nova"/>
            </a:endParaRPr>
          </a:p>
          <a:p>
            <a:pPr marL="609585" indent="-423323">
              <a:lnSpc>
                <a:spcPct val="115000"/>
              </a:lnSpc>
              <a:buSzPts val="1400"/>
              <a:buFont typeface="Proxima Nova"/>
              <a:buChar char="●"/>
            </a:pPr>
            <a:r>
              <a:rPr lang="pl-PL" sz="2000" b="1" dirty="0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Battery Information</a:t>
            </a:r>
          </a:p>
          <a:p>
            <a:pPr marL="609585" indent="-423323">
              <a:lnSpc>
                <a:spcPct val="115000"/>
              </a:lnSpc>
              <a:buSzPts val="1400"/>
              <a:buFont typeface="Proxima Nova"/>
              <a:buChar char="●"/>
            </a:pPr>
            <a:r>
              <a:rPr lang="pl-PL" sz="2000" dirty="0" err="1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Processor</a:t>
            </a:r>
            <a:endParaRPr lang="pl-PL" sz="2000" dirty="0">
              <a:solidFill>
                <a:srgbClr val="000000"/>
              </a:solidFill>
              <a:latin typeface="Aptos" panose="020B0004020202020204" pitchFamily="34" charset="0"/>
              <a:ea typeface="Proxima Nova"/>
              <a:cs typeface="Proxima Nova"/>
              <a:sym typeface="Proxima Nova"/>
            </a:endParaRPr>
          </a:p>
          <a:p>
            <a:pPr marL="609585" indent="-423323">
              <a:lnSpc>
                <a:spcPct val="115000"/>
              </a:lnSpc>
              <a:buSzPts val="1400"/>
              <a:buFont typeface="Proxima Nova"/>
              <a:buChar char="●"/>
            </a:pPr>
            <a:r>
              <a:rPr lang="pl-PL" sz="2000" dirty="0" err="1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Localization</a:t>
            </a:r>
            <a:r>
              <a:rPr lang="pl-PL" sz="2000" dirty="0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 Information</a:t>
            </a:r>
          </a:p>
          <a:p>
            <a:pPr marL="609585" indent="-423323">
              <a:lnSpc>
                <a:spcPct val="115000"/>
              </a:lnSpc>
              <a:buSzPts val="1400"/>
              <a:buFont typeface="Proxima Nova"/>
              <a:buChar char="●"/>
            </a:pPr>
            <a:r>
              <a:rPr lang="pl-PL" sz="2000" b="1" dirty="0" err="1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Physical</a:t>
            </a:r>
            <a:r>
              <a:rPr lang="pl-PL" sz="2000" b="1" dirty="0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 Sensor Data</a:t>
            </a:r>
          </a:p>
          <a:p>
            <a:pPr marL="609585" indent="-423323">
              <a:lnSpc>
                <a:spcPct val="115000"/>
              </a:lnSpc>
              <a:buSzPts val="1400"/>
              <a:buFont typeface="Proxima Nova"/>
              <a:buChar char="●"/>
            </a:pPr>
            <a:r>
              <a:rPr lang="pl-PL" sz="2000" dirty="0" err="1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Epoch</a:t>
            </a:r>
            <a:r>
              <a:rPr lang="pl-PL" sz="2000" dirty="0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Timestamp</a:t>
            </a:r>
            <a:endParaRPr lang="pl-PL" sz="2000" dirty="0">
              <a:solidFill>
                <a:srgbClr val="000000"/>
              </a:solidFill>
              <a:latin typeface="Aptos" panose="020B0004020202020204" pitchFamily="34" charset="0"/>
              <a:ea typeface="Proxima Nova"/>
              <a:cs typeface="Proxima Nova"/>
              <a:sym typeface="Proxima Nova"/>
            </a:endParaRPr>
          </a:p>
          <a:p>
            <a:pPr marL="609585" indent="-423323">
              <a:lnSpc>
                <a:spcPct val="115000"/>
              </a:lnSpc>
              <a:buSzPts val="1400"/>
              <a:buFont typeface="Proxima Nova"/>
              <a:buChar char="●"/>
            </a:pPr>
            <a:r>
              <a:rPr lang="pl-PL" sz="2000" dirty="0" err="1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WebView</a:t>
            </a:r>
            <a:r>
              <a:rPr lang="pl-PL" sz="2000" dirty="0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 Data</a:t>
            </a:r>
          </a:p>
          <a:p>
            <a:pPr marL="609585" indent="-423323">
              <a:lnSpc>
                <a:spcPct val="115000"/>
              </a:lnSpc>
              <a:buSzPts val="1400"/>
              <a:buFont typeface="Proxima Nova"/>
              <a:buChar char="●"/>
            </a:pPr>
            <a:r>
              <a:rPr lang="pl-PL" sz="2000" dirty="0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Emulator </a:t>
            </a:r>
            <a:r>
              <a:rPr lang="pl-PL" sz="2000" dirty="0" err="1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Detection</a:t>
            </a:r>
            <a:endParaRPr lang="pl-PL" sz="2000" dirty="0">
              <a:solidFill>
                <a:srgbClr val="000000"/>
              </a:solidFill>
              <a:latin typeface="Aptos" panose="020B0004020202020204" pitchFamily="34" charset="0"/>
              <a:ea typeface="Proxima Nova"/>
              <a:cs typeface="Proxima Nova"/>
              <a:sym typeface="Proxima Nova"/>
            </a:endParaRPr>
          </a:p>
          <a:p>
            <a:pPr marL="609585" indent="-423323">
              <a:lnSpc>
                <a:spcPct val="115000"/>
              </a:lnSpc>
              <a:buClr>
                <a:srgbClr val="000000"/>
              </a:buClr>
              <a:buSzPts val="1400"/>
              <a:buFont typeface="Proxima Nova"/>
              <a:buChar char="●"/>
            </a:pPr>
            <a:r>
              <a:rPr lang="pl-PL" sz="2000" dirty="0" err="1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Rooted</a:t>
            </a:r>
            <a:r>
              <a:rPr lang="pl-PL" sz="2000" dirty="0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 Device </a:t>
            </a:r>
            <a:r>
              <a:rPr lang="pl-PL" sz="2000" dirty="0" err="1">
                <a:solidFill>
                  <a:srgbClr val="000000"/>
                </a:solidFill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Detection</a:t>
            </a:r>
            <a:endParaRPr lang="pl-PL" sz="2000" dirty="0">
              <a:solidFill>
                <a:srgbClr val="000000"/>
              </a:solidFill>
              <a:latin typeface="Aptos" panose="020B0004020202020204" pitchFamily="34" charset="0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898" name="Google Shape;898;p56"/>
          <p:cNvCxnSpPr>
            <a:cxnSpLocks/>
            <a:endCxn id="899" idx="1"/>
          </p:cNvCxnSpPr>
          <p:nvPr/>
        </p:nvCxnSpPr>
        <p:spPr>
          <a:xfrm>
            <a:off x="5932800" y="4213891"/>
            <a:ext cx="2585757" cy="1118642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99" name="Google Shape;899;p56"/>
          <p:cNvSpPr txBox="1"/>
          <p:nvPr/>
        </p:nvSpPr>
        <p:spPr>
          <a:xfrm>
            <a:off x="8518557" y="4808533"/>
            <a:ext cx="2510040" cy="1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Wysokość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Orientacja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Żyroskop</a:t>
            </a:r>
          </a:p>
        </p:txBody>
      </p:sp>
      <p:sp>
        <p:nvSpPr>
          <p:cNvPr id="900" name="Google Shape;900;p56"/>
          <p:cNvSpPr txBox="1"/>
          <p:nvPr/>
        </p:nvSpPr>
        <p:spPr>
          <a:xfrm>
            <a:off x="8911000" y="3263800"/>
            <a:ext cx="2357000" cy="1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Temperatura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Pojemność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Technologia</a:t>
            </a:r>
          </a:p>
        </p:txBody>
      </p:sp>
      <p:cxnSp>
        <p:nvCxnSpPr>
          <p:cNvPr id="901" name="Google Shape;901;p56"/>
          <p:cNvCxnSpPr>
            <a:cxnSpLocks/>
            <a:endCxn id="900" idx="1"/>
          </p:cNvCxnSpPr>
          <p:nvPr/>
        </p:nvCxnSpPr>
        <p:spPr>
          <a:xfrm>
            <a:off x="5803200" y="3205935"/>
            <a:ext cx="3107800" cy="58186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02" name="Google Shape;902;p56"/>
          <p:cNvCxnSpPr>
            <a:cxnSpLocks/>
            <a:endCxn id="903" idx="1"/>
          </p:cNvCxnSpPr>
          <p:nvPr/>
        </p:nvCxnSpPr>
        <p:spPr>
          <a:xfrm flipV="1">
            <a:off x="5716800" y="2138532"/>
            <a:ext cx="3117001" cy="377086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3" name="Google Shape;903;p56"/>
          <p:cNvSpPr txBox="1"/>
          <p:nvPr/>
        </p:nvSpPr>
        <p:spPr>
          <a:xfrm>
            <a:off x="8833801" y="1614532"/>
            <a:ext cx="3622200" cy="1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Rozdzielczość ekranu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Jasność ekranu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Aptos" panose="020B0004020202020204" pitchFamily="34" charset="0"/>
                <a:ea typeface="Proxima Nova"/>
                <a:cs typeface="Proxima Nova"/>
                <a:sym typeface="Proxima Nova"/>
              </a:rPr>
              <a:t>Sprzęt</a:t>
            </a:r>
          </a:p>
        </p:txBody>
      </p:sp>
      <p:pic>
        <p:nvPicPr>
          <p:cNvPr id="904" name="Google Shape;90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834" y="1465401"/>
            <a:ext cx="2322399" cy="232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32" y="3741534"/>
            <a:ext cx="2717603" cy="2404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9847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49"/>
          <p:cNvSpPr txBox="1"/>
          <p:nvPr/>
        </p:nvSpPr>
        <p:spPr>
          <a:xfrm>
            <a:off x="5102108" y="2151933"/>
            <a:ext cx="6936324" cy="4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00" tIns="122000" rIns="122000" bIns="122000" anchor="ctr" anchorCtr="0">
            <a:noAutofit/>
          </a:bodyPr>
          <a:lstStyle/>
          <a:p>
            <a:pPr marL="609585">
              <a:lnSpc>
                <a:spcPct val="150000"/>
              </a:lnSpc>
            </a:pPr>
            <a:r>
              <a:rPr lang="pl-PL" dirty="0">
                <a:ea typeface="Proxima Nova"/>
                <a:cs typeface="Arial" panose="020B0604020202020204" pitchFamily="34" charset="0"/>
                <a:sym typeface="Proxima Nova"/>
              </a:rPr>
              <a:t>Blok	- zatrzymanie procesowania ruchu</a:t>
            </a:r>
          </a:p>
          <a:p>
            <a:pPr marL="609585">
              <a:lnSpc>
                <a:spcPct val="150000"/>
              </a:lnSpc>
            </a:pPr>
            <a:r>
              <a:rPr lang="pl-PL" dirty="0" err="1">
                <a:ea typeface="Proxima Nova"/>
                <a:cs typeface="Arial" panose="020B0604020202020204" pitchFamily="34" charset="0"/>
                <a:sym typeface="Proxima Nova"/>
              </a:rPr>
              <a:t>Redirect</a:t>
            </a:r>
            <a:r>
              <a:rPr lang="pl-PL" dirty="0">
                <a:ea typeface="Proxima Nova"/>
                <a:cs typeface="Arial" panose="020B0604020202020204" pitchFamily="34" charset="0"/>
                <a:sym typeface="Proxima Nova"/>
              </a:rPr>
              <a:t>	- </a:t>
            </a:r>
            <a:r>
              <a:rPr lang="pl-PL" dirty="0" err="1">
                <a:ea typeface="Proxima Nova"/>
                <a:cs typeface="Arial" panose="020B0604020202020204" pitchFamily="34" charset="0"/>
                <a:sym typeface="Proxima Nova"/>
              </a:rPr>
              <a:t>Przkazanie</a:t>
            </a:r>
            <a:r>
              <a:rPr lang="pl-PL" dirty="0">
                <a:ea typeface="Proxima Nova"/>
                <a:cs typeface="Arial" panose="020B0604020202020204" pitchFamily="34" charset="0"/>
                <a:sym typeface="Proxima Nova"/>
              </a:rPr>
              <a:t> połączenia do innego URL</a:t>
            </a:r>
          </a:p>
          <a:p>
            <a:pPr marL="609585">
              <a:lnSpc>
                <a:spcPct val="150000"/>
              </a:lnSpc>
            </a:pPr>
            <a:r>
              <a:rPr lang="pl-PL" dirty="0" err="1">
                <a:ea typeface="Proxima Nova"/>
                <a:cs typeface="Arial" panose="020B0604020202020204" pitchFamily="34" charset="0"/>
                <a:sym typeface="Proxima Nova"/>
              </a:rPr>
              <a:t>Respond</a:t>
            </a:r>
            <a:r>
              <a:rPr lang="pl-PL" dirty="0">
                <a:ea typeface="Proxima Nova"/>
                <a:cs typeface="Arial" panose="020B0604020202020204" pitchFamily="34" charset="0"/>
                <a:sym typeface="Proxima Nova"/>
              </a:rPr>
              <a:t>	- Odpowiedz konkretnym HTTP</a:t>
            </a:r>
          </a:p>
          <a:p>
            <a:pPr marL="609585">
              <a:lnSpc>
                <a:spcPct val="150000"/>
              </a:lnSpc>
            </a:pPr>
            <a:r>
              <a:rPr lang="pl-PL" dirty="0" err="1">
                <a:ea typeface="Proxima Nova"/>
                <a:cs typeface="Arial" panose="020B0604020202020204" pitchFamily="34" charset="0"/>
                <a:sym typeface="Proxima Nova"/>
              </a:rPr>
              <a:t>Deceive</a:t>
            </a:r>
            <a:r>
              <a:rPr lang="pl-PL" dirty="0">
                <a:ea typeface="Proxima Nova"/>
                <a:cs typeface="Arial" panose="020B0604020202020204" pitchFamily="34" charset="0"/>
                <a:sym typeface="Proxima Nova"/>
              </a:rPr>
              <a:t> 	- Odpowiedź z błędnym przekierowaniem</a:t>
            </a:r>
          </a:p>
          <a:p>
            <a:pPr marL="609585">
              <a:lnSpc>
                <a:spcPct val="150000"/>
              </a:lnSpc>
            </a:pPr>
            <a:r>
              <a:rPr lang="pl-PL" dirty="0" err="1">
                <a:ea typeface="Proxima Nova"/>
                <a:cs typeface="Arial" panose="020B0604020202020204" pitchFamily="34" charset="0"/>
                <a:sym typeface="Proxima Nova"/>
              </a:rPr>
              <a:t>Transform</a:t>
            </a:r>
            <a:r>
              <a:rPr lang="pl-PL" dirty="0">
                <a:ea typeface="Proxima Nova"/>
                <a:cs typeface="Arial" panose="020B0604020202020204" pitchFamily="34" charset="0"/>
                <a:sym typeface="Proxima Nova"/>
              </a:rPr>
              <a:t>	- Modyfikacja </a:t>
            </a:r>
            <a:r>
              <a:rPr lang="pl-PL" dirty="0" err="1">
                <a:ea typeface="Proxima Nova"/>
                <a:cs typeface="Arial" panose="020B0604020202020204" pitchFamily="34" charset="0"/>
                <a:sym typeface="Proxima Nova"/>
              </a:rPr>
              <a:t>requestu</a:t>
            </a:r>
            <a:r>
              <a:rPr lang="pl-PL" dirty="0">
                <a:ea typeface="Proxima Nova"/>
                <a:cs typeface="Arial" panose="020B0604020202020204" pitchFamily="34" charset="0"/>
                <a:sym typeface="Proxima Nova"/>
              </a:rPr>
              <a:t> podczas procesowania</a:t>
            </a:r>
          </a:p>
          <a:p>
            <a:pPr marL="609585">
              <a:lnSpc>
                <a:spcPct val="150000"/>
              </a:lnSpc>
            </a:pPr>
            <a:r>
              <a:rPr lang="pl-PL" dirty="0">
                <a:ea typeface="Proxima Nova"/>
                <a:cs typeface="Arial" panose="020B0604020202020204" pitchFamily="34" charset="0"/>
                <a:sym typeface="Proxima Nova"/>
              </a:rPr>
              <a:t>Read-</a:t>
            </a:r>
            <a:r>
              <a:rPr lang="pl-PL" dirty="0" err="1">
                <a:ea typeface="Proxima Nova"/>
                <a:cs typeface="Arial" panose="020B0604020202020204" pitchFamily="34" charset="0"/>
                <a:sym typeface="Proxima Nova"/>
              </a:rPr>
              <a:t>only</a:t>
            </a:r>
            <a:r>
              <a:rPr lang="pl-PL" dirty="0">
                <a:ea typeface="Proxima Nova"/>
                <a:cs typeface="Arial" panose="020B0604020202020204" pitchFamily="34" charset="0"/>
                <a:sym typeface="Proxima Nova"/>
              </a:rPr>
              <a:t>	- Ograniczenie konta do </a:t>
            </a:r>
            <a:r>
              <a:rPr lang="pl-PL" dirty="0" err="1">
                <a:ea typeface="Proxima Nova"/>
                <a:cs typeface="Arial" panose="020B0604020202020204" pitchFamily="34" charset="0"/>
                <a:sym typeface="Proxima Nova"/>
              </a:rPr>
              <a:t>read-only</a:t>
            </a:r>
            <a:endParaRPr lang="pl-PL" dirty="0">
              <a:ea typeface="Proxima Nova"/>
              <a:cs typeface="Arial" panose="020B0604020202020204" pitchFamily="34" charset="0"/>
              <a:sym typeface="Proxima Nova"/>
            </a:endParaRPr>
          </a:p>
          <a:p>
            <a:pPr marL="609585">
              <a:lnSpc>
                <a:spcPct val="150000"/>
              </a:lnSpc>
              <a:buClr>
                <a:srgbClr val="000000"/>
              </a:buClr>
              <a:buSzPts val="1100"/>
            </a:pPr>
            <a:r>
              <a:rPr lang="pl-PL" dirty="0" err="1">
                <a:ea typeface="Proxima Nova"/>
                <a:cs typeface="Arial" panose="020B0604020202020204" pitchFamily="34" charset="0"/>
                <a:sym typeface="Proxima Nova"/>
              </a:rPr>
              <a:t>Throttle</a:t>
            </a:r>
            <a:r>
              <a:rPr lang="pl-PL" dirty="0">
                <a:solidFill>
                  <a:srgbClr val="000000"/>
                </a:solidFill>
                <a:ea typeface="Proxima Nova"/>
                <a:cs typeface="Arial" panose="020B0604020202020204" pitchFamily="34" charset="0"/>
                <a:sym typeface="Proxima Nova"/>
              </a:rPr>
              <a:t>	- s</a:t>
            </a:r>
            <a:r>
              <a:rPr lang="pl-PL" dirty="0">
                <a:ea typeface="Proxima Nova"/>
                <a:cs typeface="Arial" panose="020B0604020202020204" pitchFamily="34" charset="0"/>
                <a:sym typeface="Proxima Nova"/>
              </a:rPr>
              <a:t>tosowanie limitów na podstawie danych telemetrycznych i typów ruchu</a:t>
            </a:r>
            <a:endParaRPr lang="pl-PL" dirty="0">
              <a:solidFill>
                <a:srgbClr val="000000"/>
              </a:solidFill>
              <a:ea typeface="Proxima Nova"/>
              <a:cs typeface="Arial" panose="020B0604020202020204" pitchFamily="34" charset="0"/>
              <a:sym typeface="Proxima Nova"/>
            </a:endParaRPr>
          </a:p>
          <a:p>
            <a:pPr marL="609585">
              <a:lnSpc>
                <a:spcPct val="150000"/>
              </a:lnSpc>
              <a:buClr>
                <a:srgbClr val="000000"/>
              </a:buClr>
              <a:buSzPts val="1100"/>
            </a:pPr>
            <a:r>
              <a:rPr lang="pl-PL" dirty="0">
                <a:solidFill>
                  <a:srgbClr val="000000"/>
                </a:solidFill>
                <a:ea typeface="Proxima Nova"/>
                <a:cs typeface="Arial" panose="020B0604020202020204" pitchFamily="34" charset="0"/>
                <a:sym typeface="Proxima Nova"/>
              </a:rPr>
              <a:t>Flag	- Dodawanie do list obserwowanych</a:t>
            </a:r>
            <a:endParaRPr lang="pl-PL" dirty="0"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943" name="Google Shape;943;p49"/>
          <p:cNvSpPr txBox="1"/>
          <p:nvPr/>
        </p:nvSpPr>
        <p:spPr>
          <a:xfrm>
            <a:off x="429550" y="2486025"/>
            <a:ext cx="3265200" cy="394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pl-PL" dirty="0">
                <a:ea typeface="Proxima Nova"/>
                <a:cs typeface="Arial" panose="020B0604020202020204" pitchFamily="34" charset="0"/>
                <a:sym typeface="Proxima Nova"/>
              </a:rPr>
              <a:t>Dobrzy/źli ludzie</a:t>
            </a:r>
          </a:p>
          <a:p>
            <a:pPr algn="r">
              <a:lnSpc>
                <a:spcPct val="150000"/>
              </a:lnSpc>
            </a:pPr>
            <a:r>
              <a:rPr lang="pl-PL" dirty="0">
                <a:ea typeface="Proxima Nova"/>
                <a:cs typeface="Arial" panose="020B0604020202020204" pitchFamily="34" charset="0"/>
                <a:sym typeface="Proxima Nova"/>
              </a:rPr>
              <a:t>Dobre i złe boty</a:t>
            </a:r>
          </a:p>
          <a:p>
            <a:pPr algn="r">
              <a:lnSpc>
                <a:spcPct val="150000"/>
              </a:lnSpc>
            </a:pPr>
            <a:r>
              <a:rPr lang="pl-PL" dirty="0">
                <a:ea typeface="Proxima Nova"/>
                <a:cs typeface="Arial" panose="020B0604020202020204" pitchFamily="34" charset="0"/>
                <a:sym typeface="Proxima Nova"/>
              </a:rPr>
              <a:t>Agregatory ruchu</a:t>
            </a:r>
          </a:p>
          <a:p>
            <a:pPr algn="r">
              <a:lnSpc>
                <a:spcPct val="150000"/>
              </a:lnSpc>
            </a:pPr>
            <a:r>
              <a:rPr lang="pl-PL" dirty="0">
                <a:ea typeface="Proxima Nova"/>
                <a:cs typeface="Arial" panose="020B0604020202020204" pitchFamily="34" charset="0"/>
                <a:sym typeface="Proxima Nova"/>
              </a:rPr>
              <a:t>Content </a:t>
            </a:r>
            <a:r>
              <a:rPr lang="pl-PL" dirty="0" err="1">
                <a:ea typeface="Proxima Nova"/>
                <a:cs typeface="Arial" panose="020B0604020202020204" pitchFamily="34" charset="0"/>
                <a:sym typeface="Proxima Nova"/>
              </a:rPr>
              <a:t>Scrapers</a:t>
            </a:r>
            <a:endParaRPr lang="pl-PL" dirty="0">
              <a:ea typeface="Proxima Nova"/>
              <a:cs typeface="Arial" panose="020B0604020202020204" pitchFamily="34" charset="0"/>
              <a:sym typeface="Proxima Nova"/>
            </a:endParaRPr>
          </a:p>
          <a:p>
            <a:pPr algn="r">
              <a:lnSpc>
                <a:spcPct val="150000"/>
              </a:lnSpc>
            </a:pPr>
            <a:r>
              <a:rPr lang="pl-PL" dirty="0" err="1">
                <a:ea typeface="Proxima Nova"/>
                <a:cs typeface="Arial" panose="020B0604020202020204" pitchFamily="34" charset="0"/>
                <a:sym typeface="Proxima Nova"/>
              </a:rPr>
              <a:t>Search</a:t>
            </a:r>
            <a:r>
              <a:rPr lang="pl-PL" dirty="0">
                <a:ea typeface="Proxima Nova"/>
                <a:cs typeface="Arial" panose="020B0604020202020204" pitchFamily="34" charset="0"/>
                <a:sym typeface="Proxima Nova"/>
              </a:rPr>
              <a:t> </a:t>
            </a:r>
            <a:r>
              <a:rPr lang="pl-PL" dirty="0" err="1">
                <a:ea typeface="Proxima Nova"/>
                <a:cs typeface="Arial" panose="020B0604020202020204" pitchFamily="34" charset="0"/>
                <a:sym typeface="Proxima Nova"/>
              </a:rPr>
              <a:t>Crawlers</a:t>
            </a:r>
            <a:endParaRPr lang="pl-PL" dirty="0">
              <a:ea typeface="Proxima Nova"/>
              <a:cs typeface="Arial" panose="020B0604020202020204" pitchFamily="34" charset="0"/>
              <a:sym typeface="Proxima Nova"/>
            </a:endParaRPr>
          </a:p>
          <a:p>
            <a:pPr algn="r">
              <a:lnSpc>
                <a:spcPct val="150000"/>
              </a:lnSpc>
            </a:pPr>
            <a:r>
              <a:rPr lang="pl-PL" dirty="0" err="1">
                <a:ea typeface="Proxima Nova"/>
                <a:cs typeface="Arial" panose="020B0604020202020204" pitchFamily="34" charset="0"/>
                <a:sym typeface="Proxima Nova"/>
              </a:rPr>
              <a:t>Password</a:t>
            </a:r>
            <a:r>
              <a:rPr lang="pl-PL" dirty="0">
                <a:ea typeface="Proxima Nova"/>
                <a:cs typeface="Arial" panose="020B0604020202020204" pitchFamily="34" charset="0"/>
                <a:sym typeface="Proxima Nova"/>
              </a:rPr>
              <a:t> Tools</a:t>
            </a:r>
          </a:p>
          <a:p>
            <a:pPr algn="r">
              <a:lnSpc>
                <a:spcPct val="150000"/>
              </a:lnSpc>
            </a:pPr>
            <a:r>
              <a:rPr lang="pl-PL" dirty="0">
                <a:ea typeface="Proxima Nova"/>
                <a:cs typeface="Arial" panose="020B0604020202020204" pitchFamily="34" charset="0"/>
                <a:sym typeface="Proxima Nova"/>
              </a:rPr>
              <a:t>Application </a:t>
            </a:r>
            <a:r>
              <a:rPr lang="pl-PL" dirty="0" err="1">
                <a:ea typeface="Proxima Nova"/>
                <a:cs typeface="Arial" panose="020B0604020202020204" pitchFamily="34" charset="0"/>
                <a:sym typeface="Proxima Nova"/>
              </a:rPr>
              <a:t>DDoS</a:t>
            </a:r>
            <a:endParaRPr lang="pl-PL" dirty="0">
              <a:ea typeface="Proxima Nova"/>
              <a:cs typeface="Arial" panose="020B0604020202020204" pitchFamily="34" charset="0"/>
              <a:sym typeface="Proxima Nova"/>
            </a:endParaRPr>
          </a:p>
          <a:p>
            <a:pPr algn="r">
              <a:lnSpc>
                <a:spcPct val="150000"/>
              </a:lnSpc>
            </a:pPr>
            <a:r>
              <a:rPr lang="pl-PL" dirty="0" err="1">
                <a:solidFill>
                  <a:srgbClr val="000000"/>
                </a:solidFill>
                <a:ea typeface="Proxima Nova"/>
                <a:cs typeface="Arial" panose="020B0604020202020204" pitchFamily="34" charset="0"/>
                <a:sym typeface="Proxima Nova"/>
              </a:rPr>
              <a:t>Internal</a:t>
            </a:r>
            <a:r>
              <a:rPr lang="pl-PL" dirty="0">
                <a:solidFill>
                  <a:srgbClr val="000000"/>
                </a:solidFill>
                <a:ea typeface="Proxima Nova"/>
                <a:cs typeface="Arial" panose="020B0604020202020204" pitchFamily="34" charset="0"/>
                <a:sym typeface="Proxima Nova"/>
              </a:rPr>
              <a:t> Test/</a:t>
            </a:r>
            <a:r>
              <a:rPr lang="pl-PL" dirty="0" err="1">
                <a:solidFill>
                  <a:srgbClr val="000000"/>
                </a:solidFill>
                <a:ea typeface="Proxima Nova"/>
                <a:cs typeface="Arial" panose="020B0604020202020204" pitchFamily="34" charset="0"/>
                <a:sym typeface="Proxima Nova"/>
              </a:rPr>
              <a:t>Dev</a:t>
            </a:r>
            <a:endParaRPr lang="pl-PL" dirty="0"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945" name="Google Shape;945;p49"/>
          <p:cNvSpPr txBox="1"/>
          <p:nvPr/>
        </p:nvSpPr>
        <p:spPr>
          <a:xfrm>
            <a:off x="429550" y="1705594"/>
            <a:ext cx="2372940" cy="6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>
              <a:buClr>
                <a:srgbClr val="000000"/>
              </a:buClr>
              <a:buSzPts val="1100"/>
            </a:pPr>
            <a:r>
              <a:rPr lang="pl-PL" sz="2800" b="1" dirty="0">
                <a:solidFill>
                  <a:srgbClr val="FF0000"/>
                </a:solidFill>
                <a:latin typeface="+mj-lt"/>
                <a:ea typeface="Proxima Nova"/>
                <a:cs typeface="Arial" panose="020B0604020202020204" pitchFamily="34" charset="0"/>
                <a:sym typeface="Proxima Nova"/>
              </a:rPr>
              <a:t>TYP RUCHU</a:t>
            </a:r>
          </a:p>
          <a:p>
            <a:pPr algn="r"/>
            <a:endParaRPr lang="pl-PL" sz="2800" dirty="0">
              <a:solidFill>
                <a:schemeClr val="bg2"/>
              </a:solidFill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946" name="Google Shape;946;p49"/>
          <p:cNvSpPr txBox="1"/>
          <p:nvPr/>
        </p:nvSpPr>
        <p:spPr>
          <a:xfrm>
            <a:off x="7028083" y="1697252"/>
            <a:ext cx="4182842" cy="6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pl-PL" sz="2800" b="1" dirty="0">
                <a:solidFill>
                  <a:srgbClr val="00B050"/>
                </a:solidFill>
                <a:latin typeface="+mj-lt"/>
                <a:ea typeface="Proxima Nova"/>
                <a:cs typeface="Arial" panose="020B0604020202020204" pitchFamily="34" charset="0"/>
                <a:sym typeface="Proxima Nova"/>
              </a:rPr>
              <a:t>OPCJE OCHRONY</a:t>
            </a:r>
          </a:p>
          <a:p>
            <a:endParaRPr lang="pl-PL" sz="2800" dirty="0">
              <a:solidFill>
                <a:schemeClr val="bg2"/>
              </a:solidFill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A83B399D-C2A3-4896-8D2F-3C4D71E3943C}"/>
              </a:ext>
            </a:extLst>
          </p:cNvPr>
          <p:cNvSpPr txBox="1">
            <a:spLocks/>
          </p:cNvSpPr>
          <p:nvPr/>
        </p:nvSpPr>
        <p:spPr>
          <a:xfrm>
            <a:off x="381002" y="867321"/>
            <a:ext cx="11274552" cy="4157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2400"/>
              </a:spcBef>
              <a:buFont typeface="Arial" panose="020B0604020202020204" pitchFamily="34" charset="0"/>
              <a:buChar char="​"/>
              <a:defRPr sz="1800" kern="100" spc="-2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00" spc="-2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−"/>
              <a:defRPr sz="14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−"/>
              <a:defRPr sz="12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400"/>
              </a:spcAft>
              <a:buFont typeface="Arial" panose="020B0604020202020204" pitchFamily="34" charset="0"/>
              <a:buChar char="​"/>
              <a:defRPr sz="1800" b="1" kern="100" cap="none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b="1" kern="100" cap="all" spc="50" baseline="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171450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42900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pl-PL" dirty="0">
                <a:solidFill>
                  <a:srgbClr val="7D7D7D"/>
                </a:solidFill>
                <a:latin typeface="+mn-lt"/>
              </a:rPr>
              <a:t>SZCZEGÓŁOWE MOŻLIWOŚĆI OCHRONY WEDŁUG TYPU RUCHU, ŹRÓDŁA I CELU</a:t>
            </a:r>
          </a:p>
        </p:txBody>
      </p:sp>
      <p:sp>
        <p:nvSpPr>
          <p:cNvPr id="15" name="Google Shape;2041;p151">
            <a:extLst>
              <a:ext uri="{FF2B5EF4-FFF2-40B4-BE49-F238E27FC236}">
                <a16:creationId xmlns:a16="http://schemas.microsoft.com/office/drawing/2014/main" id="{34C69BDB-130D-4EFE-9EC4-E7303CC78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57125"/>
            <a:ext cx="11274552" cy="571267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pl-PL" dirty="0">
                <a:latin typeface="+mj-lt"/>
                <a:cs typeface="Arial" panose="020B0604020202020204" pitchFamily="34" charset="0"/>
              </a:rPr>
              <a:t>RÓŻNE OPCJE OCHRONY</a:t>
            </a:r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01A9EE09-F24E-4623-8D5F-36201FC2B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160" y="3304772"/>
            <a:ext cx="2142679" cy="1943360"/>
          </a:xfrm>
          <a:prstGeom prst="rect">
            <a:avLst/>
          </a:prstGeom>
        </p:spPr>
      </p:pic>
      <p:pic>
        <p:nvPicPr>
          <p:cNvPr id="9" name="Picture 8" descr="A picture containing watch&#10;&#10;Description automatically generated">
            <a:extLst>
              <a:ext uri="{FF2B5EF4-FFF2-40B4-BE49-F238E27FC236}">
                <a16:creationId xmlns:a16="http://schemas.microsoft.com/office/drawing/2014/main" id="{A6696B21-3A63-4E7F-9931-060E612CB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308" y="1473166"/>
            <a:ext cx="1287645" cy="1224525"/>
          </a:xfrm>
          <a:prstGeom prst="rect">
            <a:avLst/>
          </a:prstGeom>
        </p:spPr>
      </p:pic>
      <p:pic>
        <p:nvPicPr>
          <p:cNvPr id="1047" name="Picture 1046" descr="Shape, arrow&#10;&#10;Description automatically generated">
            <a:extLst>
              <a:ext uri="{FF2B5EF4-FFF2-40B4-BE49-F238E27FC236}">
                <a16:creationId xmlns:a16="http://schemas.microsoft.com/office/drawing/2014/main" id="{026A2C36-9312-4E70-8028-C14F38607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7606" y="1500680"/>
            <a:ext cx="1112054" cy="108964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>
            <a:extLst>
              <a:ext uri="{FF2B5EF4-FFF2-40B4-BE49-F238E27FC236}">
                <a16:creationId xmlns:a16="http://schemas.microsoft.com/office/drawing/2014/main" id="{9CB616EE-0E37-8561-102C-5064F973A0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25675"/>
            <a:ext cx="10515600" cy="1325563"/>
          </a:xfrm>
        </p:spPr>
        <p:txBody>
          <a:bodyPr/>
          <a:lstStyle/>
          <a:p>
            <a:pPr algn="ctr"/>
            <a:r>
              <a:rPr lang="pl-PL" altLang="pl-PL" sz="6000">
                <a:solidFill>
                  <a:schemeClr val="bg1"/>
                </a:solidFill>
              </a:rPr>
              <a:t>Dziękuję za uwagę!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29947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Obraz zawierający tekst, zrzut ekranu, Urządzenie przenośne, Telefon komórkowy&#10;&#10;Opis wygenerowany automatycznie">
            <a:extLst>
              <a:ext uri="{FF2B5EF4-FFF2-40B4-BE49-F238E27FC236}">
                <a16:creationId xmlns:a16="http://schemas.microsoft.com/office/drawing/2014/main" id="{6C0B8C88-5C58-4461-6626-7535093A6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936" y="120547"/>
            <a:ext cx="3546127" cy="631210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D8E9B3F-1128-744D-1559-5988A75988EA}"/>
              </a:ext>
            </a:extLst>
          </p:cNvPr>
          <p:cNvSpPr/>
          <p:nvPr/>
        </p:nvSpPr>
        <p:spPr>
          <a:xfrm>
            <a:off x="4659085" y="277585"/>
            <a:ext cx="2873828" cy="59980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Obraz 11" descr="Obraz zawierający krąg, Grafika, zrzut ekranu, Symetria&#10;&#10;Opis wygenerowany automatycznie">
            <a:extLst>
              <a:ext uri="{FF2B5EF4-FFF2-40B4-BE49-F238E27FC236}">
                <a16:creationId xmlns:a16="http://schemas.microsoft.com/office/drawing/2014/main" id="{0BF15739-13BB-C853-BE41-58B98425ACB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238" y="2501816"/>
            <a:ext cx="1555523" cy="15495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761708-5542-9BE1-840D-3C4AB9EFF60E}"/>
              </a:ext>
            </a:extLst>
          </p:cNvPr>
          <p:cNvSpPr/>
          <p:nvPr/>
        </p:nvSpPr>
        <p:spPr>
          <a:xfrm>
            <a:off x="5090946" y="582387"/>
            <a:ext cx="1964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BANK</a:t>
            </a:r>
          </a:p>
        </p:txBody>
      </p:sp>
    </p:spTree>
    <p:extLst>
      <p:ext uri="{BB962C8B-B14F-4D97-AF65-F5344CB8AC3E}">
        <p14:creationId xmlns:p14="http://schemas.microsoft.com/office/powerpoint/2010/main" val="1961969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30146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AD4936-5288-0A48-5E14-3062C50B0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157" y="353647"/>
            <a:ext cx="8697685" cy="599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7FDB0DE5-04C9-424F-E8ED-89195F273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3" y="353647"/>
            <a:ext cx="11274552" cy="758952"/>
          </a:xfrm>
        </p:spPr>
        <p:txBody>
          <a:bodyPr/>
          <a:lstStyle/>
          <a:p>
            <a:pPr algn="ctr"/>
            <a:r>
              <a:rPr lang="pl-PL" sz="3200" b="1" kern="100" dirty="0">
                <a:latin typeface="+mj-lt"/>
              </a:rPr>
              <a:t>NAJPOPULARNIEJSZE RODZAJE </a:t>
            </a:r>
            <a:r>
              <a:rPr lang="pl-PL" sz="3200" b="1" kern="100" dirty="0">
                <a:solidFill>
                  <a:srgbClr val="FF0000"/>
                </a:solidFill>
                <a:latin typeface="+mj-lt"/>
              </a:rPr>
              <a:t>DDOSA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06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map of the world with different colored squares&#10;&#10;AI-generated content may be incorrect.">
            <a:extLst>
              <a:ext uri="{FF2B5EF4-FFF2-40B4-BE49-F238E27FC236}">
                <a16:creationId xmlns:a16="http://schemas.microsoft.com/office/drawing/2014/main" id="{F803F4A1-B6EC-7641-E8F7-53083B736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5" y="928607"/>
            <a:ext cx="10471150" cy="5392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E76A95-76E8-9D14-C742-E737A15D3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" y="163513"/>
            <a:ext cx="11274552" cy="758952"/>
          </a:xfrm>
        </p:spPr>
        <p:txBody>
          <a:bodyPr/>
          <a:lstStyle/>
          <a:p>
            <a:pPr algn="ctr"/>
            <a:r>
              <a:rPr lang="pl-PL" sz="3200" b="1" kern="100" dirty="0">
                <a:latin typeface="+mj-lt"/>
              </a:rPr>
              <a:t>NAJCZĘŚCIEJ </a:t>
            </a:r>
            <a:r>
              <a:rPr lang="pl-PL" sz="3200" b="1" kern="100" dirty="0">
                <a:solidFill>
                  <a:srgbClr val="FF0000"/>
                </a:solidFill>
                <a:latin typeface="+mj-lt"/>
              </a:rPr>
              <a:t>DDOS’OWANE </a:t>
            </a:r>
            <a:r>
              <a:rPr lang="pl-PL" sz="3200" b="1" kern="100" dirty="0">
                <a:latin typeface="+mj-lt"/>
              </a:rPr>
              <a:t>REGIONY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510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ADB0-0565-E598-B4CA-B4F81E196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36964" cy="1325563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</a:rPr>
              <a:t>F5XC</a:t>
            </a:r>
            <a:r>
              <a:rPr lang="en-US" sz="3600" b="1" dirty="0"/>
              <a:t> JEST JAK SIATKA </a:t>
            </a:r>
            <a:r>
              <a:rPr lang="en-US" sz="3600" b="1" dirty="0">
                <a:solidFill>
                  <a:srgbClr val="0070C0"/>
                </a:solidFill>
              </a:rPr>
              <a:t>“UZBROJONYCH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0070C0"/>
                </a:solidFill>
              </a:rPr>
              <a:t>PORTÓW”</a:t>
            </a:r>
            <a:r>
              <a:rPr lang="en-US" sz="3600" b="1" dirty="0"/>
              <a:t> DLA STATKÓW Z CAŁEGO ŚWIATA</a:t>
            </a:r>
          </a:p>
        </p:txBody>
      </p:sp>
      <p:pic>
        <p:nvPicPr>
          <p:cNvPr id="5" name="Content Placeholder 4" descr="A map of the world&#10;&#10;AI-generated content may be incorrect.">
            <a:extLst>
              <a:ext uri="{FF2B5EF4-FFF2-40B4-BE49-F238E27FC236}">
                <a16:creationId xmlns:a16="http://schemas.microsoft.com/office/drawing/2014/main" id="{EFAEE558-6FF4-6AD3-4DDA-7DED9D408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36" y="2477838"/>
            <a:ext cx="8682126" cy="3540551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2BFB8B5-7DCC-7F41-F422-43F2E1C1B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30" y="1559042"/>
            <a:ext cx="10066234" cy="466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233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E60126E-E3B7-B21D-4641-27CB3FA65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CZYM WYRÓŻNIAJĄ SIĘ NASZE </a:t>
            </a:r>
            <a:r>
              <a:rPr lang="en-US" b="1" dirty="0">
                <a:solidFill>
                  <a:srgbClr val="0070C0"/>
                </a:solidFill>
              </a:rPr>
              <a:t>”UZBROJONE PORTY”</a:t>
            </a:r>
          </a:p>
        </p:txBody>
      </p:sp>
      <p:pic>
        <p:nvPicPr>
          <p:cNvPr id="5" name="Content Placeholder 4" descr="Several ships in the water&#10;&#10;AI-generated content may be incorrect.">
            <a:extLst>
              <a:ext uri="{FF2B5EF4-FFF2-40B4-BE49-F238E27FC236}">
                <a16:creationId xmlns:a16="http://schemas.microsoft.com/office/drawing/2014/main" id="{67BCF4A8-DFB3-7F67-D83F-623A529E1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4206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erson and person in uniform&#10;&#10;AI-generated content may be incorrect.">
            <a:extLst>
              <a:ext uri="{FF2B5EF4-FFF2-40B4-BE49-F238E27FC236}">
                <a16:creationId xmlns:a16="http://schemas.microsoft.com/office/drawing/2014/main" id="{54BC05A5-775B-5A25-0CAC-A838CCE8B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6" y="2252028"/>
            <a:ext cx="3810000" cy="3644900"/>
          </a:xfrm>
          <a:prstGeom prst="rect">
            <a:avLst/>
          </a:prstGeom>
        </p:spPr>
      </p:pic>
      <p:pic>
        <p:nvPicPr>
          <p:cNvPr id="12" name="Picture 11" descr="A person in a garment&#10;&#10;AI-generated content may be incorrect.">
            <a:extLst>
              <a:ext uri="{FF2B5EF4-FFF2-40B4-BE49-F238E27FC236}">
                <a16:creationId xmlns:a16="http://schemas.microsoft.com/office/drawing/2014/main" id="{A260BE6D-3EC3-C5B2-12DE-8AA13E689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61"/>
          <a:stretch/>
        </p:blipFill>
        <p:spPr>
          <a:xfrm>
            <a:off x="8937716" y="1738312"/>
            <a:ext cx="3177540" cy="415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54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9D8697-BF3F-1101-9866-16B99D59E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KAŻDY Z NAS KORZYSTA Z SETEK API KAŻDEGO DNIA…</a:t>
            </a: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EF7D88F8-B53F-8F23-C8EB-5BC1F1662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0" y="1384384"/>
            <a:ext cx="7747000" cy="24577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965DAC-7233-1CB9-7936-93DB1D3C8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472" y="4590609"/>
            <a:ext cx="2900589" cy="16512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7C355E9-110D-7766-BB8D-4AF2951BF9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12632" r="2132" b="-702"/>
          <a:stretch/>
        </p:blipFill>
        <p:spPr>
          <a:xfrm>
            <a:off x="3027844" y="4590609"/>
            <a:ext cx="2513686" cy="165123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21B796-310F-C34D-70B6-D34C73599D76}"/>
              </a:ext>
            </a:extLst>
          </p:cNvPr>
          <p:cNvCxnSpPr>
            <a:cxnSpLocks/>
          </p:cNvCxnSpPr>
          <p:nvPr/>
        </p:nvCxnSpPr>
        <p:spPr>
          <a:xfrm flipV="1">
            <a:off x="2323750" y="3426626"/>
            <a:ext cx="612397" cy="645952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21F49F-4D4D-7CB7-0A2D-F234D192E271}"/>
              </a:ext>
            </a:extLst>
          </p:cNvPr>
          <p:cNvCxnSpPr>
            <a:cxnSpLocks/>
          </p:cNvCxnSpPr>
          <p:nvPr/>
        </p:nvCxnSpPr>
        <p:spPr>
          <a:xfrm>
            <a:off x="6796480" y="1632548"/>
            <a:ext cx="0" cy="678478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EBFD73-676C-4B30-3314-DB752315B503}"/>
              </a:ext>
            </a:extLst>
          </p:cNvPr>
          <p:cNvCxnSpPr>
            <a:cxnSpLocks/>
          </p:cNvCxnSpPr>
          <p:nvPr/>
        </p:nvCxnSpPr>
        <p:spPr>
          <a:xfrm flipH="1" flipV="1">
            <a:off x="9071294" y="1966866"/>
            <a:ext cx="1213609" cy="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27B469-CF76-19B2-1101-1A3794FA5FEF}"/>
              </a:ext>
            </a:extLst>
          </p:cNvPr>
          <p:cNvCxnSpPr>
            <a:cxnSpLocks/>
          </p:cNvCxnSpPr>
          <p:nvPr/>
        </p:nvCxnSpPr>
        <p:spPr>
          <a:xfrm flipH="1" flipV="1">
            <a:off x="9071294" y="3010188"/>
            <a:ext cx="1213609" cy="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4370039-2BE3-0783-1126-0F0BC1D83A47}"/>
              </a:ext>
            </a:extLst>
          </p:cNvPr>
          <p:cNvSpPr txBox="1"/>
          <p:nvPr/>
        </p:nvSpPr>
        <p:spPr>
          <a:xfrm>
            <a:off x="1510308" y="4072377"/>
            <a:ext cx="1626883" cy="288013"/>
          </a:xfrm>
          <a:prstGeom prst="rect">
            <a:avLst/>
          </a:prstGeom>
          <a:noFill/>
        </p:spPr>
        <p:txBody>
          <a:bodyPr wrap="square" lIns="0" tIns="45720" rIns="0" bIns="0" rtlCol="0">
            <a:noAutofit/>
          </a:bodyPr>
          <a:lstStyle/>
          <a:p>
            <a:pPr algn="ctr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200" kern="100">
                <a:latin typeface="+mj-lt"/>
              </a:rPr>
              <a:t>Google Photos API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B7E1EA-0EB9-167F-D9F8-8081FDB17046}"/>
              </a:ext>
            </a:extLst>
          </p:cNvPr>
          <p:cNvSpPr txBox="1"/>
          <p:nvPr/>
        </p:nvSpPr>
        <p:spPr>
          <a:xfrm>
            <a:off x="10357606" y="1809889"/>
            <a:ext cx="1834394" cy="266839"/>
          </a:xfrm>
          <a:prstGeom prst="rect">
            <a:avLst/>
          </a:prstGeom>
          <a:noFill/>
        </p:spPr>
        <p:txBody>
          <a:bodyPr wrap="square" lIns="0" tIns="45720" rIns="0" bIns="0" rtlCol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200" kern="100">
                <a:latin typeface="+mj-lt"/>
              </a:rPr>
              <a:t>Weather Channel API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784A60-747C-B2D6-F297-65D328103C77}"/>
              </a:ext>
            </a:extLst>
          </p:cNvPr>
          <p:cNvSpPr txBox="1"/>
          <p:nvPr/>
        </p:nvSpPr>
        <p:spPr>
          <a:xfrm>
            <a:off x="10357606" y="2846431"/>
            <a:ext cx="1834394" cy="266839"/>
          </a:xfrm>
          <a:prstGeom prst="rect">
            <a:avLst/>
          </a:prstGeom>
          <a:noFill/>
        </p:spPr>
        <p:txBody>
          <a:bodyPr wrap="square" lIns="0" tIns="45720" rIns="0" bIns="0" rtlCol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200" kern="100" dirty="0">
                <a:latin typeface="+mj-lt"/>
              </a:rPr>
              <a:t>Google Travel API</a:t>
            </a:r>
            <a:br>
              <a:rPr lang="en-US" sz="1200" kern="100" dirty="0">
                <a:latin typeface="+mj-lt"/>
              </a:rPr>
            </a:br>
            <a:r>
              <a:rPr lang="en-US" sz="1000" kern="100" dirty="0">
                <a:latin typeface="+mj-lt"/>
              </a:rPr>
              <a:t>(</a:t>
            </a:r>
            <a:r>
              <a:rPr lang="en-US" sz="1000" kern="100" dirty="0" err="1">
                <a:latin typeface="+mj-lt"/>
              </a:rPr>
              <a:t>korzysta</a:t>
            </a:r>
            <a:r>
              <a:rPr lang="en-US" sz="1000" kern="100" dirty="0">
                <a:latin typeface="+mj-lt"/>
              </a:rPr>
              <a:t> z API </a:t>
            </a:r>
            <a:r>
              <a:rPr lang="en-US" sz="1000" kern="100" dirty="0" err="1">
                <a:latin typeface="+mj-lt"/>
              </a:rPr>
              <a:t>udostępnianych</a:t>
            </a:r>
            <a:r>
              <a:rPr lang="en-US" sz="1000" kern="100" dirty="0">
                <a:latin typeface="+mj-lt"/>
              </a:rPr>
              <a:t> </a:t>
            </a:r>
            <a:r>
              <a:rPr lang="en-US" sz="1000" kern="100" dirty="0" err="1">
                <a:latin typeface="+mj-lt"/>
              </a:rPr>
              <a:t>przez</a:t>
            </a:r>
            <a:r>
              <a:rPr lang="en-US" sz="1000" kern="100" dirty="0">
                <a:latin typeface="+mj-lt"/>
              </a:rPr>
              <a:t> </a:t>
            </a:r>
            <a:r>
              <a:rPr lang="en-US" sz="1000" kern="100" dirty="0" err="1">
                <a:latin typeface="+mj-lt"/>
              </a:rPr>
              <a:t>linie</a:t>
            </a:r>
            <a:r>
              <a:rPr lang="en-US" sz="1000" kern="100" dirty="0">
                <a:latin typeface="+mj-lt"/>
              </a:rPr>
              <a:t> </a:t>
            </a:r>
            <a:r>
              <a:rPr lang="en-US" sz="1000" kern="100" dirty="0" err="1">
                <a:latin typeface="+mj-lt"/>
              </a:rPr>
              <a:t>lotnicze</a:t>
            </a:r>
            <a:r>
              <a:rPr lang="en-US" sz="1000" kern="100" dirty="0">
                <a:latin typeface="+mj-lt"/>
              </a:rPr>
              <a:t>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2CD2873-D97F-C54A-8A5A-0574D4B667BB}"/>
              </a:ext>
            </a:extLst>
          </p:cNvPr>
          <p:cNvCxnSpPr>
            <a:cxnSpLocks/>
          </p:cNvCxnSpPr>
          <p:nvPr/>
        </p:nvCxnSpPr>
        <p:spPr>
          <a:xfrm>
            <a:off x="2287107" y="5550596"/>
            <a:ext cx="850084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062A684-85D6-C684-117D-1D9FDA6119B3}"/>
              </a:ext>
            </a:extLst>
          </p:cNvPr>
          <p:cNvCxnSpPr>
            <a:cxnSpLocks/>
          </p:cNvCxnSpPr>
          <p:nvPr/>
        </p:nvCxnSpPr>
        <p:spPr>
          <a:xfrm flipV="1">
            <a:off x="2287107" y="5117284"/>
            <a:ext cx="850084" cy="433312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6599066-2F4B-6552-9F17-1297E440136D}"/>
              </a:ext>
            </a:extLst>
          </p:cNvPr>
          <p:cNvCxnSpPr>
            <a:cxnSpLocks/>
          </p:cNvCxnSpPr>
          <p:nvPr/>
        </p:nvCxnSpPr>
        <p:spPr>
          <a:xfrm>
            <a:off x="2287107" y="5550596"/>
            <a:ext cx="850084" cy="433312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71E1128-433F-D06D-1C60-FA11A82FEB4D}"/>
              </a:ext>
            </a:extLst>
          </p:cNvPr>
          <p:cNvSpPr txBox="1"/>
          <p:nvPr/>
        </p:nvSpPr>
        <p:spPr>
          <a:xfrm>
            <a:off x="595617" y="5406589"/>
            <a:ext cx="1626883" cy="288013"/>
          </a:xfrm>
          <a:prstGeom prst="rect">
            <a:avLst/>
          </a:prstGeom>
          <a:noFill/>
        </p:spPr>
        <p:txBody>
          <a:bodyPr wrap="square" lIns="0" tIns="45720" rIns="0" bIns="0" rtlCol="0">
            <a:noAutofit/>
          </a:bodyPr>
          <a:lstStyle/>
          <a:p>
            <a:pPr algn="r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200" kern="100" dirty="0">
                <a:latin typeface="+mj-lt"/>
              </a:rPr>
              <a:t>Social Media API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86556E-58A9-13B6-30B1-748A5EFD1847}"/>
              </a:ext>
            </a:extLst>
          </p:cNvPr>
          <p:cNvCxnSpPr>
            <a:cxnSpLocks/>
          </p:cNvCxnSpPr>
          <p:nvPr/>
        </p:nvCxnSpPr>
        <p:spPr>
          <a:xfrm flipH="1">
            <a:off x="9345334" y="5324092"/>
            <a:ext cx="665528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CB12D79-B7BD-EC88-B5E2-E79CEDE54F9C}"/>
              </a:ext>
            </a:extLst>
          </p:cNvPr>
          <p:cNvCxnSpPr>
            <a:cxnSpLocks/>
          </p:cNvCxnSpPr>
          <p:nvPr/>
        </p:nvCxnSpPr>
        <p:spPr>
          <a:xfrm flipH="1">
            <a:off x="7653843" y="5694602"/>
            <a:ext cx="2357019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137434-DCE2-6632-65B9-A22EAD2ECC43}"/>
              </a:ext>
            </a:extLst>
          </p:cNvPr>
          <p:cNvSpPr txBox="1"/>
          <p:nvPr/>
        </p:nvSpPr>
        <p:spPr>
          <a:xfrm>
            <a:off x="10146814" y="5180085"/>
            <a:ext cx="1626883" cy="288013"/>
          </a:xfrm>
          <a:prstGeom prst="rect">
            <a:avLst/>
          </a:prstGeom>
          <a:noFill/>
        </p:spPr>
        <p:txBody>
          <a:bodyPr wrap="square" lIns="0" tIns="45720" rIns="0" bIns="0" rtlCol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200" kern="100">
                <a:latin typeface="+mj-lt"/>
              </a:rPr>
              <a:t>Stripe API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D959E4-A95A-9282-FF8A-4CF434239002}"/>
              </a:ext>
            </a:extLst>
          </p:cNvPr>
          <p:cNvSpPr txBox="1"/>
          <p:nvPr/>
        </p:nvSpPr>
        <p:spPr>
          <a:xfrm>
            <a:off x="10146813" y="5550595"/>
            <a:ext cx="1626883" cy="288013"/>
          </a:xfrm>
          <a:prstGeom prst="rect">
            <a:avLst/>
          </a:prstGeom>
          <a:noFill/>
        </p:spPr>
        <p:txBody>
          <a:bodyPr wrap="square" lIns="0" tIns="45720" rIns="0" bIns="0" rtlCol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200" kern="100">
                <a:latin typeface="+mj-lt"/>
              </a:rPr>
              <a:t>PayPal API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56D8C6-E1A0-2106-0939-C641560FE252}"/>
              </a:ext>
            </a:extLst>
          </p:cNvPr>
          <p:cNvSpPr txBox="1"/>
          <p:nvPr/>
        </p:nvSpPr>
        <p:spPr>
          <a:xfrm>
            <a:off x="6094476" y="1364102"/>
            <a:ext cx="1463684" cy="268446"/>
          </a:xfrm>
          <a:prstGeom prst="rect">
            <a:avLst/>
          </a:prstGeom>
          <a:noFill/>
        </p:spPr>
        <p:txBody>
          <a:bodyPr wrap="square" lIns="0" tIns="45720" rIns="0" bIns="0" rtlCol="0">
            <a:noAutofit/>
          </a:bodyPr>
          <a:lstStyle/>
          <a:p>
            <a:pPr algn="ctr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200" kern="100" dirty="0">
                <a:latin typeface="+mj-lt"/>
              </a:rPr>
              <a:t>Google Maps API</a:t>
            </a:r>
          </a:p>
        </p:txBody>
      </p:sp>
    </p:spTree>
    <p:extLst>
      <p:ext uri="{BB962C8B-B14F-4D97-AF65-F5344CB8AC3E}">
        <p14:creationId xmlns:p14="http://schemas.microsoft.com/office/powerpoint/2010/main" val="4101064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9636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0B5D057-B6D9-4A57-BC97-5D59F94C5FC8}"/>
              </a:ext>
            </a:extLst>
          </p:cNvPr>
          <p:cNvSpPr/>
          <p:nvPr/>
        </p:nvSpPr>
        <p:spPr>
          <a:xfrm>
            <a:off x="11016867" y="6222600"/>
            <a:ext cx="1175133" cy="63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US" kern="10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0B9E778C-1864-4438-A815-FEE6AEBDF7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9380" y="288864"/>
            <a:ext cx="9352620" cy="628027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031563-4CD2-40C2-B13C-DBD274222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WYKRYWANIE API</a:t>
            </a:r>
            <a:br>
              <a:rPr lang="en-US" sz="2800" b="1" i="1" dirty="0"/>
            </a:br>
            <a:r>
              <a:rPr lang="en-US" sz="2800" b="1" i="1" dirty="0"/>
              <a:t>“API DISCOVERY”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0540682-4108-4694-8E44-7170F8D4E60B}"/>
              </a:ext>
            </a:extLst>
          </p:cNvPr>
          <p:cNvSpPr txBox="1">
            <a:spLocks/>
          </p:cNvSpPr>
          <p:nvPr/>
        </p:nvSpPr>
        <p:spPr>
          <a:xfrm>
            <a:off x="157340" y="1965308"/>
            <a:ext cx="3603018" cy="27064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2400"/>
              </a:spcBef>
              <a:buFont typeface="Arial" panose="020B0604020202020204" pitchFamily="34" charset="0"/>
              <a:buChar char="​"/>
              <a:defRPr sz="1800" kern="100" spc="-2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00" spc="-2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−"/>
              <a:defRPr sz="14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−"/>
              <a:defRPr sz="12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400"/>
              </a:spcAft>
              <a:buFont typeface="Arial" panose="020B0604020202020204" pitchFamily="34" charset="0"/>
              <a:buChar char="​"/>
              <a:defRPr sz="1800" b="1" kern="100" cap="none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b="1" kern="100" cap="all" spc="50" baseline="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171450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42900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 err="1"/>
              <a:t>Automatyczne</a:t>
            </a:r>
            <a:r>
              <a:rPr lang="en-US" sz="1600" dirty="0"/>
              <a:t> </a:t>
            </a:r>
            <a:r>
              <a:rPr lang="en-US" sz="1600" dirty="0" err="1"/>
              <a:t>wykrywanie</a:t>
            </a:r>
            <a:r>
              <a:rPr lang="en-US" sz="1600" dirty="0"/>
              <a:t> API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 err="1"/>
              <a:t>Wykorzystanie</a:t>
            </a:r>
            <a:r>
              <a:rPr lang="en-US" sz="1600" dirty="0"/>
              <a:t> </a:t>
            </a:r>
            <a:r>
              <a:rPr lang="en-US" sz="1600" dirty="0" err="1"/>
              <a:t>modeli</a:t>
            </a:r>
            <a:r>
              <a:rPr lang="en-US" sz="1600" dirty="0"/>
              <a:t> AI/ML, do </a:t>
            </a:r>
            <a:r>
              <a:rPr lang="en-US" sz="1600" dirty="0" err="1"/>
              <a:t>nauki</a:t>
            </a:r>
            <a:r>
              <a:rPr lang="en-US" sz="1600" dirty="0"/>
              <a:t> </a:t>
            </a:r>
            <a:r>
              <a:rPr lang="en-US" sz="1600" dirty="0" err="1"/>
              <a:t>zachowań</a:t>
            </a:r>
            <a:r>
              <a:rPr lang="en-US" sz="1600" dirty="0"/>
              <a:t> API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spc="-30" dirty="0" err="1">
                <a:latin typeface="+mn-lt"/>
              </a:rPr>
              <a:t>Wykrywanie</a:t>
            </a:r>
            <a:r>
              <a:rPr lang="en-US" sz="1600" spc="-30" dirty="0">
                <a:latin typeface="+mn-lt"/>
              </a:rPr>
              <a:t> </a:t>
            </a:r>
            <a:r>
              <a:rPr lang="en-US" sz="1600" i="1" spc="-30" dirty="0">
                <a:latin typeface="+mn-lt"/>
              </a:rPr>
              <a:t>shadow API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spc="-30" dirty="0" err="1">
                <a:latin typeface="+mn-lt"/>
                <a:cs typeface="Arial"/>
              </a:rPr>
              <a:t>Eksport</a:t>
            </a:r>
            <a:r>
              <a:rPr lang="en-US" sz="1600" spc="-30" dirty="0">
                <a:latin typeface="+mn-lt"/>
                <a:cs typeface="Arial"/>
              </a:rPr>
              <a:t> </a:t>
            </a:r>
            <a:r>
              <a:rPr lang="en-US" sz="1600" spc="-30" dirty="0" err="1">
                <a:latin typeface="+mn-lt"/>
                <a:cs typeface="Arial"/>
              </a:rPr>
              <a:t>plików</a:t>
            </a:r>
            <a:r>
              <a:rPr lang="en-US" sz="1600" spc="-30" dirty="0">
                <a:latin typeface="+mn-lt"/>
                <a:cs typeface="Arial"/>
              </a:rPr>
              <a:t> </a:t>
            </a:r>
            <a:r>
              <a:rPr lang="en-US" sz="1600" i="1" spc="-30" dirty="0">
                <a:latin typeface="+mn-lt"/>
                <a:cs typeface="Arial"/>
              </a:rPr>
              <a:t>swagger</a:t>
            </a:r>
            <a:r>
              <a:rPr lang="en-US" sz="1600" spc="-30" dirty="0">
                <a:latin typeface="+mn-lt"/>
                <a:cs typeface="Arial"/>
              </a:rPr>
              <a:t> </a:t>
            </a:r>
            <a:r>
              <a:rPr lang="en-US" sz="1600" spc="-30" dirty="0" err="1">
                <a:latin typeface="+mn-lt"/>
                <a:cs typeface="Arial"/>
              </a:rPr>
              <a:t>celem</a:t>
            </a:r>
            <a:r>
              <a:rPr lang="en-US" sz="1600" spc="-30" dirty="0">
                <a:latin typeface="+mn-lt"/>
                <a:cs typeface="Arial"/>
              </a:rPr>
              <a:t> </a:t>
            </a:r>
            <a:r>
              <a:rPr lang="en-US" sz="1600" spc="-30" dirty="0" err="1">
                <a:latin typeface="+mn-lt"/>
                <a:cs typeface="Arial"/>
              </a:rPr>
              <a:t>dokonania</a:t>
            </a:r>
            <a:r>
              <a:rPr lang="en-US" sz="1600" spc="-30" dirty="0">
                <a:latin typeface="+mn-lt"/>
                <a:cs typeface="Arial"/>
              </a:rPr>
              <a:t> </a:t>
            </a:r>
            <a:r>
              <a:rPr lang="en-US" sz="1600" spc="-30" dirty="0" err="1">
                <a:latin typeface="+mn-lt"/>
                <a:cs typeface="Arial"/>
              </a:rPr>
              <a:t>porównań</a:t>
            </a:r>
            <a:r>
              <a:rPr lang="en-US" sz="1600" spc="-30" dirty="0">
                <a:latin typeface="+mn-lt"/>
                <a:cs typeface="Arial"/>
              </a:rPr>
              <a:t> </a:t>
            </a:r>
            <a:r>
              <a:rPr lang="en-US" sz="1600" spc="-30" dirty="0" err="1">
                <a:latin typeface="+mn-lt"/>
                <a:cs typeface="Arial"/>
              </a:rPr>
              <a:t>i</a:t>
            </a:r>
            <a:r>
              <a:rPr lang="en-US" sz="1600" spc="-30" dirty="0">
                <a:latin typeface="+mn-lt"/>
                <a:cs typeface="Arial"/>
              </a:rPr>
              <a:t> </a:t>
            </a:r>
            <a:r>
              <a:rPr lang="en-US" sz="1600" spc="-30" dirty="0" err="1">
                <a:latin typeface="+mn-lt"/>
                <a:cs typeface="Arial"/>
              </a:rPr>
              <a:t>poprawy</a:t>
            </a:r>
            <a:r>
              <a:rPr lang="en-US" sz="1600" spc="-30" dirty="0">
                <a:latin typeface="+mn-lt"/>
                <a:cs typeface="Arial"/>
              </a:rPr>
              <a:t> API</a:t>
            </a:r>
            <a:endParaRPr lang="en-US" sz="1600" dirty="0">
              <a:solidFill>
                <a:schemeClr val="tx1">
                  <a:lumMod val="10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2CA411-6841-5BB4-9F15-52385F066E6A}"/>
              </a:ext>
            </a:extLst>
          </p:cNvPr>
          <p:cNvGrpSpPr/>
          <p:nvPr/>
        </p:nvGrpSpPr>
        <p:grpSpPr>
          <a:xfrm>
            <a:off x="4114137" y="787538"/>
            <a:ext cx="8637358" cy="5062028"/>
            <a:chOff x="4114137" y="787538"/>
            <a:chExt cx="8637358" cy="5062028"/>
          </a:xfrm>
        </p:grpSpPr>
        <p:pic>
          <p:nvPicPr>
            <p:cNvPr id="9" name="Picture 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229C4A1A-000F-2D4D-82D6-846CEDF2E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47" t="9489" b="3912"/>
            <a:stretch/>
          </p:blipFill>
          <p:spPr bwMode="auto">
            <a:xfrm>
              <a:off x="4114137" y="787538"/>
              <a:ext cx="8637358" cy="506202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D3D7870-33FD-A482-FFDA-A93001B7F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0882" t="9999" r="-2" b="3723"/>
            <a:stretch/>
          </p:blipFill>
          <p:spPr bwMode="auto">
            <a:xfrm>
              <a:off x="8945895" y="787538"/>
              <a:ext cx="3222625" cy="5062028"/>
            </a:xfrm>
            <a:prstGeom prst="rect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886213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0eb4477-056c-4793-9b55-487159220ec7" xsi:nil="true"/>
    <Data xmlns="8e79569c-da4a-46bc-98dc-70b796aac52b" xsi:nil="true"/>
    <lcf76f155ced4ddcb4097134ff3c332f xmlns="8e79569c-da4a-46bc-98dc-70b796aac52b">
      <Terms xmlns="http://schemas.microsoft.com/office/infopath/2007/PartnerControls"/>
    </lcf76f155ced4ddcb4097134ff3c332f>
    <ZAFAKTUROWANE xmlns="8e79569c-da4a-46bc-98dc-70b796aac52b">false</ZAFAKTUROWAN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D59CB205400954984DE778D44B781F7" ma:contentTypeVersion="25" ma:contentTypeDescription="Utwórz nowy dokument." ma:contentTypeScope="" ma:versionID="9b98753b4ed279cc79d2f3f160544dc9">
  <xsd:schema xmlns:xsd="http://www.w3.org/2001/XMLSchema" xmlns:xs="http://www.w3.org/2001/XMLSchema" xmlns:p="http://schemas.microsoft.com/office/2006/metadata/properties" xmlns:ns2="a0eb4477-056c-4793-9b55-487159220ec7" xmlns:ns3="8e79569c-da4a-46bc-98dc-70b796aac52b" targetNamespace="http://schemas.microsoft.com/office/2006/metadata/properties" ma:root="true" ma:fieldsID="f7b132a6680897954370c19f9b9879ae" ns2:_="" ns3:_="">
    <xsd:import namespace="a0eb4477-056c-4793-9b55-487159220ec7"/>
    <xsd:import namespace="8e79569c-da4a-46bc-98dc-70b796aac52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ZAFAKTUROWANE" minOccurs="0"/>
                <xsd:element ref="ns3:lcf76f155ced4ddcb4097134ff3c332f" minOccurs="0"/>
                <xsd:element ref="ns2:TaxCatchAll" minOccurs="0"/>
                <xsd:element ref="ns3: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eb4477-056c-4793-9b55-487159220e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8229d03-baa8-4957-833e-36e4c41e4d2d}" ma:internalName="TaxCatchAll" ma:showField="CatchAllData" ma:web="a0eb4477-056c-4793-9b55-487159220e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79569c-da4a-46bc-98dc-70b796aac5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ZAFAKTUROWANE" ma:index="21" nillable="true" ma:displayName="ZAFAKTUROWANE" ma:default="0" ma:format="Dropdown" ma:internalName="ZAFAKTUROWANE">
      <xsd:simpleType>
        <xsd:restriction base="dms:Boolean"/>
      </xsd:simpleType>
    </xsd:element>
    <xsd:element name="lcf76f155ced4ddcb4097134ff3c332f" ma:index="23" nillable="true" ma:taxonomy="true" ma:internalName="lcf76f155ced4ddcb4097134ff3c332f" ma:taxonomyFieldName="MediaServiceImageTags" ma:displayName="Tagi obrazów" ma:readOnly="false" ma:fieldId="{5cf76f15-5ced-4ddc-b409-7134ff3c332f}" ma:taxonomyMulti="true" ma:sspId="b23ff7f9-b8f3-4152-8890-f822d2defc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a" ma:index="25" nillable="true" ma:displayName="Data" ma:format="DateOnly" ma:internalName="Data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404921-E7F1-4B02-AE96-D6744251FC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73695B-02DE-47D9-B48F-BC38EA67435F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http://purl.org/dc/elements/1.1/"/>
    <ds:schemaRef ds:uri="http://www.w3.org/XML/1998/namespace"/>
    <ds:schemaRef ds:uri="8e79569c-da4a-46bc-98dc-70b796aac52b"/>
    <ds:schemaRef ds:uri="a0eb4477-056c-4793-9b55-487159220ec7"/>
  </ds:schemaRefs>
</ds:datastoreItem>
</file>

<file path=customXml/itemProps3.xml><?xml version="1.0" encoding="utf-8"?>
<ds:datastoreItem xmlns:ds="http://schemas.openxmlformats.org/officeDocument/2006/customXml" ds:itemID="{B8C17378-1A64-4CF4-A0D6-D4F2401DAE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eb4477-056c-4793-9b55-487159220ec7"/>
    <ds:schemaRef ds:uri="8e79569c-da4a-46bc-98dc-70b796aac5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50989676-d76b-4b1e-8b24-7c7bad659859}" enabled="0" method="" siteId="{50989676-d76b-4b1e-8b24-7c7bad659859}" removed="1"/>
  <clbl:label id="{dd3dfd2f-6a3b-40d1-9be0-bf8327d81c50}" enabled="0" method="" siteId="{dd3dfd2f-6a3b-40d1-9be0-bf8327d81c5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630</Words>
  <Application>Microsoft Office PowerPoint</Application>
  <PresentationFormat>Panoramiczny</PresentationFormat>
  <Paragraphs>177</Paragraphs>
  <Slides>26</Slides>
  <Notes>15</Notes>
  <HiddenSlides>0</HiddenSlides>
  <MMClips>1</MMClips>
  <ScaleCrop>false</ScaleCrop>
  <HeadingPairs>
    <vt:vector size="6" baseType="variant">
      <vt:variant>
        <vt:lpstr>Używane czcionki</vt:lpstr>
      </vt:variant>
      <vt:variant>
        <vt:i4>13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40" baseType="lpstr">
      <vt:lpstr>Aptos</vt:lpstr>
      <vt:lpstr>Aptos Display</vt:lpstr>
      <vt:lpstr>Aptos ExtraBold</vt:lpstr>
      <vt:lpstr>Aptos Narrow</vt:lpstr>
      <vt:lpstr>Arial</vt:lpstr>
      <vt:lpstr>Arial Narrow</vt:lpstr>
      <vt:lpstr>Arial Nova Light</vt:lpstr>
      <vt:lpstr>Lato</vt:lpstr>
      <vt:lpstr>Proxima Nova</vt:lpstr>
      <vt:lpstr>Regola Pro</vt:lpstr>
      <vt:lpstr>Regola Pro Bold</vt:lpstr>
      <vt:lpstr>Regola-Pro</vt:lpstr>
      <vt:lpstr>Roboto Condensed</vt:lpstr>
      <vt:lpstr>Motyw pakietu Office</vt:lpstr>
      <vt:lpstr>Nomios Security Cup</vt:lpstr>
      <vt:lpstr>Tarcza Fregaty</vt:lpstr>
      <vt:lpstr>Prezentacja programu PowerPoint</vt:lpstr>
      <vt:lpstr>NAJPOPULARNIEJSZE RODZAJE DDOSA</vt:lpstr>
      <vt:lpstr>NAJCZĘŚCIEJ DDOS’OWANE REGIONY</vt:lpstr>
      <vt:lpstr>F5XC JEST JAK SIATKA “UZBROJONYCH PORTÓW” DLA STATKÓW Z CAŁEGO ŚWIATA</vt:lpstr>
      <vt:lpstr>CZYM WYRÓŻNIAJĄ SIĘ NASZE ”UZBROJONE PORTY”</vt:lpstr>
      <vt:lpstr>KAŻDY Z NAS KORZYSTA Z SETEK API KAŻDEGO DNIA…</vt:lpstr>
      <vt:lpstr>WYKRYWANIE API “API DISCOVERY”</vt:lpstr>
      <vt:lpstr>Prezentacja programu PowerPoint</vt:lpstr>
      <vt:lpstr>Prezentacja programu PowerPoint</vt:lpstr>
      <vt:lpstr>Prezentacja programu PowerPoint</vt:lpstr>
      <vt:lpstr>Prezentacja programu PowerPoint</vt:lpstr>
      <vt:lpstr>Po co są boty?</vt:lpstr>
      <vt:lpstr>CZYM SĄ BOTY?</vt:lpstr>
      <vt:lpstr>‘BOTY’ SĄ FUNDAMENTALNIE INNYM RODZAJEM ZAGROŻENIA</vt:lpstr>
      <vt:lpstr>POMARAŃCZOWY “SZKORBOT” </vt:lpstr>
      <vt:lpstr>POMARAŃCZOWY “SZKORBOT” </vt:lpstr>
      <vt:lpstr>BOTY SZYBKO EWOLUUJĄ</vt:lpstr>
      <vt:lpstr>Credential Stuffing Attack</vt:lpstr>
      <vt:lpstr>Prezentacja programu PowerPoint</vt:lpstr>
      <vt:lpstr>F5XC ANTYBOT</vt:lpstr>
      <vt:lpstr>SYGNAŁY Z OTOCZENIA</vt:lpstr>
      <vt:lpstr>SYGNAŁY Z URZĄDZEŃ MOBILNYCH</vt:lpstr>
      <vt:lpstr>RÓŻNE OPCJE OCHRONY</vt:lpstr>
      <vt:lpstr>Dziękuję za uwagę!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Patrycja Sadokierska</dc:creator>
  <cp:lastModifiedBy>Patrycja Sadokierska</cp:lastModifiedBy>
  <cp:revision>3</cp:revision>
  <dcterms:created xsi:type="dcterms:W3CDTF">2025-05-12T12:47:14Z</dcterms:created>
  <dcterms:modified xsi:type="dcterms:W3CDTF">2025-06-09T09:36:26Z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0x0101008D59CB205400954984DE778D44B781F7</vt:lpwstr>
  </property>
  <property fmtid="{D5CDD505-2E9C-101B-9397-08002B2CF9AE}" pid="4" name="NOMIOS-PolandCATEGORY">
    <vt:lpwstr>SENSITIVE_AMBER_UT</vt:lpwstr>
  </property>
  <property fmtid="{D5CDD505-2E9C-101B-9397-08002B2CF9AE}" pid="5" name="NOMIOS-PolandClassifiedBy">
    <vt:lpwstr>UxC4dwLulzfINJ8nQH+xvX5LNGipWa4BRSZhPgxsCvlDJjmgBv6aOaiOxeYfgb3WCuOvmObXqljewxvUL3tGnE6UbOtkbYpnrdRHbfmF/9b+ENQt+9qdBNteQfsxooZo</vt:lpwstr>
  </property>
  <property fmtid="{D5CDD505-2E9C-101B-9397-08002B2CF9AE}" pid="6" name="NOMIOS-PolandClassificationDate">
    <vt:lpwstr>2025-05-12T15:06:00.6496795+02:00</vt:lpwstr>
  </property>
  <property fmtid="{D5CDD505-2E9C-101B-9397-08002B2CF9AE}" pid="7" name="NOMIOS-PolandClassifiedBySID">
    <vt:lpwstr>UxC4dwLulzfINJ8nQH+xvX5LNGipWa4BRSZhPgxsCvniwNGhw9tud3DJdvW2dWXbJgdgHTcnn8X2Cc6Rx4aPOwAzdB0esvCZhB/QtP+iZCvxregsgxMUqkWabOJowj+Y</vt:lpwstr>
  </property>
  <property fmtid="{D5CDD505-2E9C-101B-9397-08002B2CF9AE}" pid="8" name="NOMIOS-PolandGRNItemId">
    <vt:lpwstr>GRN-d9a4ef8c-72c3-4eae-b598-b3856b2f1e8a</vt:lpwstr>
  </property>
  <property fmtid="{D5CDD505-2E9C-101B-9397-08002B2CF9AE}" pid="9" name="NOMIOS-PolandHash">
    <vt:lpwstr>+NFaVCoWeaKS2qe6LSNacu8O/BQvV9Qu6YEFPCeG4Vo=</vt:lpwstr>
  </property>
  <property fmtid="{D5CDD505-2E9C-101B-9397-08002B2CF9AE}" pid="10" name="NOMIOS-PolandVisualMarkingsSettings">
    <vt:lpwstr>HeaderAlignment=0;FooterAlignment=0</vt:lpwstr>
  </property>
  <property fmtid="{D5CDD505-2E9C-101B-9397-08002B2CF9AE}" pid="11" name="NOMIOS-PolandRefresh">
    <vt:lpwstr>False</vt:lpwstr>
  </property>
</Properties>
</file>