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64" r:id="rId5"/>
    <p:sldId id="263" r:id="rId6"/>
    <p:sldId id="257" r:id="rId7"/>
    <p:sldId id="2147308876" r:id="rId8"/>
    <p:sldId id="2147308850" r:id="rId9"/>
    <p:sldId id="2147308858" r:id="rId10"/>
    <p:sldId id="2147308851" r:id="rId11"/>
    <p:sldId id="2147308855" r:id="rId12"/>
    <p:sldId id="2147308853" r:id="rId13"/>
    <p:sldId id="2147308854" r:id="rId14"/>
    <p:sldId id="2147308856" r:id="rId15"/>
    <p:sldId id="2147308898" r:id="rId16"/>
    <p:sldId id="265" r:id="rId17"/>
    <p:sldId id="2147308901" r:id="rId18"/>
    <p:sldId id="2147308900" r:id="rId19"/>
    <p:sldId id="2147308899" r:id="rId20"/>
    <p:sldId id="2147308902" r:id="rId21"/>
    <p:sldId id="2147308905" r:id="rId22"/>
    <p:sldId id="2147308904" r:id="rId23"/>
    <p:sldId id="2147308906" r:id="rId24"/>
    <p:sldId id="2147308907" r:id="rId25"/>
    <p:sldId id="2147308908" r:id="rId26"/>
    <p:sldId id="2147308909" r:id="rId27"/>
    <p:sldId id="2147308911" r:id="rId28"/>
    <p:sldId id="2147308912" r:id="rId29"/>
    <p:sldId id="2147308913" r:id="rId30"/>
    <p:sldId id="2147308914" r:id="rId31"/>
    <p:sldId id="2147308916" r:id="rId32"/>
    <p:sldId id="2147308917" r:id="rId33"/>
    <p:sldId id="2147308918" r:id="rId34"/>
    <p:sldId id="2147308919" r:id="rId35"/>
    <p:sldId id="259" r:id="rId36"/>
  </p:sldIdLst>
  <p:sldSz cx="12192000" cy="6858000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872EF2-8440-49CE-BEBA-01AE451F7656}" v="2" dt="2025-06-09T09:45:00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/>
    <p:restoredTop sz="85281"/>
  </p:normalViewPr>
  <p:slideViewPr>
    <p:cSldViewPr snapToGrid="0">
      <p:cViewPr varScale="1">
        <p:scale>
          <a:sx n="66" d="100"/>
          <a:sy n="66" d="100"/>
        </p:scale>
        <p:origin x="14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27E737AD-DA83-B61B-8A7F-3CED3940C8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98C7A78-24EA-99B0-C9F3-71C4A7731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E0A9CE2-4DF7-4874-A263-66873D81320D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1F17AE8-D375-C2EC-0CC7-98A41C35A6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66626CE-B1AD-BF7C-8379-E21F060427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8106152-4396-477E-B45F-A6167C15B94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E80201C-4A0E-CDB1-6829-1297E9455D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D8D064D-1B42-4B4A-C483-8A6CB065F40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C15A104-DB74-4EAC-BE5C-7E6190C4A7C5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64C8F1AF-209C-A9C5-C97B-1694AE7C39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5D2B2C97-9C44-F04F-80AD-6276101D9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E2A929E-474D-0006-486B-18743AF8D0B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D4CFBE-F4C8-0F1D-82B4-FA10E66C6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46897BD-E32A-4506-9B98-515D6C95B82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446AE-6BE4-9C4C-9E53-DB629F49D9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346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828F5-E290-34B1-9BAB-443D8832E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84AEC7-D27B-AE88-6BC4-31FBA5A62A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F18D1D-7E3B-E6FC-8388-5FD7B4A47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5F16D-2F2C-AE66-379B-CA4CEF0008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6897BD-E32A-4506-9B98-515D6C95B825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5749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6897BD-E32A-4506-9B98-515D6C95B825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0182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6897BD-E32A-4506-9B98-515D6C95B825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1058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6897BD-E32A-4506-9B98-515D6C95B825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573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55658-6692-DDD6-1ECB-CD286212C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FC162-12BF-8E1E-F2D4-7C710AD66F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8A2A2A-1ACF-9967-73F5-00E4CBBFE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58478-7D11-D2B6-C9DF-A8F73D24B1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6897BD-E32A-4506-9B98-515D6C95B825}" type="slidenum">
              <a:rPr lang="pl-PL" smtClean="0"/>
              <a:pPr>
                <a:defRPr/>
              </a:pPr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556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6897BD-E32A-4506-9B98-515D6C95B825}" type="slidenum">
              <a:rPr lang="pl-PL" smtClean="0"/>
              <a:pPr>
                <a:defRPr/>
              </a:pPr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089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446AE-6BE4-9C4C-9E53-DB629F49D9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036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446AE-6BE4-9C4C-9E53-DB629F49D9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161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446AE-6BE4-9C4C-9E53-DB629F49D9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44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446AE-6BE4-9C4C-9E53-DB629F49D9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98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446AE-6BE4-9C4C-9E53-DB629F49D9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439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446AE-6BE4-9C4C-9E53-DB629F49D9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08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67E70-A5B7-2A84-460B-D3F811886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40A83A-FF62-A865-265A-5CBD1DE5F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946850-BF3C-26F4-330A-F5E4C5EFD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A84DA-1042-39B2-AD80-FEF2FC473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446AE-6BE4-9C4C-9E53-DB629F49D9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6897BD-E32A-4506-9B98-515D6C95B825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583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9C166E-2A80-468E-AEF0-F24E92119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E35D-19BC-4459-8080-75BCC555BCB6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7BCC05-9DF5-B769-DC37-D2F20F6F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7DE9AC8-6C09-4BEF-196E-F575352C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9DED2-B351-4C3C-BB9E-EE13B046EE1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397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96A7877-9E3E-8DCE-FE40-B79F809B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9DFD5-8E24-4B2F-BA16-31285E839F62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7FDDC33-A4CA-EF70-2C26-2A43553BC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273E01-A4C1-FC47-038B-A8227D16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53EB3-F66A-4EEF-BAFB-1697564DB0C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9281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BE5C46-C4B9-D9F4-8322-3987551D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D55C7-1D1B-42A4-A3C7-3C8B7C503C09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7332E7-0466-D2DA-368B-E809E155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2971B8F-8F51-858A-695A-A85A5F457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DB314-A5EF-437D-A0CB-33650523EF8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5607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81DE-B6C6-F847-92C0-310D696940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3F9FD-5F11-4A4C-B71E-82FA923DF1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2021 CROWDSTRIKE, INC. ALL RIGHTS RESERVED.</a:t>
            </a:r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F1A8F8A-6B8C-2747-B649-C1BA6D9BED0F}"/>
              </a:ext>
            </a:extLst>
          </p:cNvPr>
          <p:cNvSpPr/>
          <p:nvPr userDrawn="1"/>
        </p:nvSpPr>
        <p:spPr>
          <a:xfrm>
            <a:off x="11267292" y="6285203"/>
            <a:ext cx="473585" cy="373012"/>
          </a:xfrm>
          <a:custGeom>
            <a:avLst/>
            <a:gdLst>
              <a:gd name="connsiteX0" fmla="*/ 698881 w 772117"/>
              <a:gd name="connsiteY0" fmla="*/ 428454 h 608146"/>
              <a:gd name="connsiteX1" fmla="*/ 732133 w 772117"/>
              <a:gd name="connsiteY1" fmla="*/ 453826 h 608146"/>
              <a:gd name="connsiteX2" fmla="*/ 698881 w 772117"/>
              <a:gd name="connsiteY2" fmla="*/ 428454 h 608146"/>
              <a:gd name="connsiteX3" fmla="*/ 377820 w 772117"/>
              <a:gd name="connsiteY3" fmla="*/ 393855 h 608146"/>
              <a:gd name="connsiteX4" fmla="*/ 526310 w 772117"/>
              <a:gd name="connsiteY4" fmla="*/ 445754 h 608146"/>
              <a:gd name="connsiteX5" fmla="*/ 733279 w 772117"/>
              <a:gd name="connsiteY5" fmla="*/ 489003 h 608146"/>
              <a:gd name="connsiteX6" fmla="*/ 650148 w 772117"/>
              <a:gd name="connsiteY6" fmla="*/ 501689 h 608146"/>
              <a:gd name="connsiteX7" fmla="*/ 580776 w 772117"/>
              <a:gd name="connsiteY7" fmla="*/ 518989 h 608146"/>
              <a:gd name="connsiteX8" fmla="*/ 631228 w 772117"/>
              <a:gd name="connsiteY8" fmla="*/ 544362 h 608146"/>
              <a:gd name="connsiteX9" fmla="*/ 663334 w 772117"/>
              <a:gd name="connsiteY9" fmla="*/ 590494 h 608146"/>
              <a:gd name="connsiteX10" fmla="*/ 627215 w 772117"/>
              <a:gd name="connsiteY10" fmla="*/ 557048 h 608146"/>
              <a:gd name="connsiteX11" fmla="*/ 622055 w 772117"/>
              <a:gd name="connsiteY11" fmla="*/ 607218 h 608146"/>
              <a:gd name="connsiteX12" fmla="*/ 567590 w 772117"/>
              <a:gd name="connsiteY12" fmla="*/ 563968 h 608146"/>
              <a:gd name="connsiteX13" fmla="*/ 501657 w 772117"/>
              <a:gd name="connsiteY13" fmla="*/ 553588 h 608146"/>
              <a:gd name="connsiteX14" fmla="*/ 528604 w 772117"/>
              <a:gd name="connsiteY14" fmla="*/ 558202 h 608146"/>
              <a:gd name="connsiteX15" fmla="*/ 450059 w 772117"/>
              <a:gd name="connsiteY15" fmla="*/ 490733 h 608146"/>
              <a:gd name="connsiteX16" fmla="*/ 497644 w 772117"/>
              <a:gd name="connsiteY16" fmla="*/ 514953 h 608146"/>
              <a:gd name="connsiteX17" fmla="*/ 377820 w 772117"/>
              <a:gd name="connsiteY17" fmla="*/ 393855 h 608146"/>
              <a:gd name="connsiteX18" fmla="*/ 173144 w 772117"/>
              <a:gd name="connsiteY18" fmla="*/ 343110 h 608146"/>
              <a:gd name="connsiteX19" fmla="*/ 307875 w 772117"/>
              <a:gd name="connsiteY19" fmla="*/ 397316 h 608146"/>
              <a:gd name="connsiteX20" fmla="*/ 266023 w 772117"/>
              <a:gd name="connsiteY20" fmla="*/ 365599 h 608146"/>
              <a:gd name="connsiteX21" fmla="*/ 432860 w 772117"/>
              <a:gd name="connsiteY21" fmla="*/ 472281 h 608146"/>
              <a:gd name="connsiteX22" fmla="*/ 322782 w 772117"/>
              <a:gd name="connsiteY22" fmla="*/ 434798 h 608146"/>
              <a:gd name="connsiteX23" fmla="*/ 173144 w 772117"/>
              <a:gd name="connsiteY23" fmla="*/ 343110 h 608146"/>
              <a:gd name="connsiteX24" fmla="*/ 28666 w 772117"/>
              <a:gd name="connsiteY24" fmla="*/ 107835 h 608146"/>
              <a:gd name="connsiteX25" fmla="*/ 212703 w 772117"/>
              <a:gd name="connsiteY25" fmla="*/ 241619 h 608146"/>
              <a:gd name="connsiteX26" fmla="*/ 342847 w 772117"/>
              <a:gd name="connsiteY26" fmla="*/ 355796 h 608146"/>
              <a:gd name="connsiteX27" fmla="*/ 198944 w 772117"/>
              <a:gd name="connsiteY27" fmla="*/ 261225 h 608146"/>
              <a:gd name="connsiteX28" fmla="*/ 28666 w 772117"/>
              <a:gd name="connsiteY28" fmla="*/ 107835 h 608146"/>
              <a:gd name="connsiteX29" fmla="*/ 122118 w 772117"/>
              <a:gd name="connsiteY29" fmla="*/ 23066 h 608146"/>
              <a:gd name="connsiteX30" fmla="*/ 434579 w 772117"/>
              <a:gd name="connsiteY30" fmla="*/ 212208 h 608146"/>
              <a:gd name="connsiteX31" fmla="*/ 630655 w 772117"/>
              <a:gd name="connsiteY31" fmla="*/ 352912 h 608146"/>
              <a:gd name="connsiteX32" fmla="*/ 638108 w 772117"/>
              <a:gd name="connsiteY32" fmla="*/ 388088 h 608146"/>
              <a:gd name="connsiteX33" fmla="*/ 740159 w 772117"/>
              <a:gd name="connsiteY33" fmla="*/ 446907 h 608146"/>
              <a:gd name="connsiteX34" fmla="*/ 768826 w 772117"/>
              <a:gd name="connsiteY34" fmla="*/ 517258 h 608146"/>
              <a:gd name="connsiteX35" fmla="*/ 634668 w 772117"/>
              <a:gd name="connsiteY35" fmla="*/ 435950 h 608146"/>
              <a:gd name="connsiteX36" fmla="*/ 456365 w 772117"/>
              <a:gd name="connsiteY36" fmla="*/ 414614 h 608146"/>
              <a:gd name="connsiteX37" fmla="*/ 363487 w 772117"/>
              <a:gd name="connsiteY37" fmla="*/ 301013 h 608146"/>
              <a:gd name="connsiteX38" fmla="*/ 275195 w 772117"/>
              <a:gd name="connsiteY38" fmla="*/ 185682 h 608146"/>
              <a:gd name="connsiteX39" fmla="*/ 122118 w 772117"/>
              <a:gd name="connsiteY39" fmla="*/ 23066 h 608146"/>
              <a:gd name="connsiteX40" fmla="*/ 0 w 772117"/>
              <a:gd name="connsiteY40" fmla="*/ 0 h 608146"/>
              <a:gd name="connsiteX41" fmla="*/ 208116 w 772117"/>
              <a:gd name="connsiteY41" fmla="*/ 171266 h 608146"/>
              <a:gd name="connsiteX42" fmla="*/ 337114 w 772117"/>
              <a:gd name="connsiteY42" fmla="*/ 308510 h 608146"/>
              <a:gd name="connsiteX43" fmla="*/ 181171 w 772117"/>
              <a:gd name="connsiteY43" fmla="*/ 189143 h 608146"/>
              <a:gd name="connsiteX44" fmla="*/ 0 w 772117"/>
              <a:gd name="connsiteY44" fmla="*/ 0 h 60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72117" h="608146">
                <a:moveTo>
                  <a:pt x="698881" y="428454"/>
                </a:moveTo>
                <a:cubicBezTo>
                  <a:pt x="711494" y="435374"/>
                  <a:pt x="722960" y="444024"/>
                  <a:pt x="732133" y="453826"/>
                </a:cubicBezTo>
                <a:cubicBezTo>
                  <a:pt x="732133" y="441140"/>
                  <a:pt x="733853" y="433644"/>
                  <a:pt x="698881" y="428454"/>
                </a:cubicBezTo>
                <a:close/>
                <a:moveTo>
                  <a:pt x="377820" y="393855"/>
                </a:moveTo>
                <a:cubicBezTo>
                  <a:pt x="413366" y="416921"/>
                  <a:pt x="456365" y="454404"/>
                  <a:pt x="526310" y="445754"/>
                </a:cubicBezTo>
                <a:cubicBezTo>
                  <a:pt x="596829" y="437681"/>
                  <a:pt x="643841" y="421535"/>
                  <a:pt x="733279" y="489003"/>
                </a:cubicBezTo>
                <a:cubicBezTo>
                  <a:pt x="705186" y="484390"/>
                  <a:pt x="675947" y="489003"/>
                  <a:pt x="650148" y="501689"/>
                </a:cubicBezTo>
                <a:cubicBezTo>
                  <a:pt x="613455" y="520142"/>
                  <a:pt x="598549" y="521296"/>
                  <a:pt x="580776" y="518989"/>
                </a:cubicBezTo>
                <a:cubicBezTo>
                  <a:pt x="585935" y="528793"/>
                  <a:pt x="596829" y="542055"/>
                  <a:pt x="631228" y="544362"/>
                </a:cubicBezTo>
                <a:cubicBezTo>
                  <a:pt x="665628" y="546669"/>
                  <a:pt x="681680" y="547822"/>
                  <a:pt x="663334" y="590494"/>
                </a:cubicBezTo>
                <a:cubicBezTo>
                  <a:pt x="663334" y="577808"/>
                  <a:pt x="660468" y="553012"/>
                  <a:pt x="627215" y="557048"/>
                </a:cubicBezTo>
                <a:cubicBezTo>
                  <a:pt x="593389" y="561085"/>
                  <a:pt x="585935" y="591648"/>
                  <a:pt x="622055" y="607218"/>
                </a:cubicBezTo>
                <a:cubicBezTo>
                  <a:pt x="610588" y="609524"/>
                  <a:pt x="585362" y="611254"/>
                  <a:pt x="567590" y="563968"/>
                </a:cubicBezTo>
                <a:cubicBezTo>
                  <a:pt x="555550" y="569158"/>
                  <a:pt x="536057" y="580115"/>
                  <a:pt x="501657" y="553588"/>
                </a:cubicBezTo>
                <a:cubicBezTo>
                  <a:pt x="510257" y="556472"/>
                  <a:pt x="519430" y="558202"/>
                  <a:pt x="528604" y="558202"/>
                </a:cubicBezTo>
                <a:cubicBezTo>
                  <a:pt x="497644" y="542055"/>
                  <a:pt x="470698" y="518989"/>
                  <a:pt x="450059" y="490733"/>
                </a:cubicBezTo>
                <a:cubicBezTo>
                  <a:pt x="464965" y="501689"/>
                  <a:pt x="481018" y="512646"/>
                  <a:pt x="497644" y="514953"/>
                </a:cubicBezTo>
                <a:cubicBezTo>
                  <a:pt x="460379" y="471703"/>
                  <a:pt x="420819" y="431337"/>
                  <a:pt x="377820" y="393855"/>
                </a:cubicBezTo>
                <a:close/>
                <a:moveTo>
                  <a:pt x="173144" y="343110"/>
                </a:moveTo>
                <a:cubicBezTo>
                  <a:pt x="199517" y="362139"/>
                  <a:pt x="252837" y="401352"/>
                  <a:pt x="307875" y="397316"/>
                </a:cubicBezTo>
                <a:cubicBezTo>
                  <a:pt x="299275" y="385206"/>
                  <a:pt x="283796" y="375403"/>
                  <a:pt x="266023" y="365599"/>
                </a:cubicBezTo>
                <a:cubicBezTo>
                  <a:pt x="287236" y="370789"/>
                  <a:pt x="350301" y="386359"/>
                  <a:pt x="432860" y="472281"/>
                </a:cubicBezTo>
                <a:cubicBezTo>
                  <a:pt x="397887" y="455558"/>
                  <a:pt x="360621" y="443448"/>
                  <a:pt x="322782" y="434798"/>
                </a:cubicBezTo>
                <a:cubicBezTo>
                  <a:pt x="266023" y="420382"/>
                  <a:pt x="210411" y="390396"/>
                  <a:pt x="173144" y="343110"/>
                </a:cubicBezTo>
                <a:close/>
                <a:moveTo>
                  <a:pt x="28666" y="107835"/>
                </a:moveTo>
                <a:cubicBezTo>
                  <a:pt x="95746" y="179340"/>
                  <a:pt x="169704" y="217399"/>
                  <a:pt x="212703" y="241619"/>
                </a:cubicBezTo>
                <a:cubicBezTo>
                  <a:pt x="306728" y="292364"/>
                  <a:pt x="330807" y="328117"/>
                  <a:pt x="342847" y="355796"/>
                </a:cubicBezTo>
                <a:cubicBezTo>
                  <a:pt x="298128" y="301014"/>
                  <a:pt x="235636" y="281985"/>
                  <a:pt x="198944" y="261225"/>
                </a:cubicBezTo>
                <a:cubicBezTo>
                  <a:pt x="65933" y="190296"/>
                  <a:pt x="34973" y="133208"/>
                  <a:pt x="28666" y="107835"/>
                </a:cubicBezTo>
                <a:close/>
                <a:moveTo>
                  <a:pt x="122118" y="23066"/>
                </a:moveTo>
                <a:cubicBezTo>
                  <a:pt x="178304" y="92841"/>
                  <a:pt x="251116" y="159156"/>
                  <a:pt x="434579" y="212208"/>
                </a:cubicBezTo>
                <a:cubicBezTo>
                  <a:pt x="664481" y="276794"/>
                  <a:pt x="647281" y="311969"/>
                  <a:pt x="630655" y="352912"/>
                </a:cubicBezTo>
                <a:cubicBezTo>
                  <a:pt x="618042" y="382321"/>
                  <a:pt x="632375" y="385781"/>
                  <a:pt x="638108" y="388088"/>
                </a:cubicBezTo>
                <a:cubicBezTo>
                  <a:pt x="667348" y="399621"/>
                  <a:pt x="744746" y="414038"/>
                  <a:pt x="740159" y="446907"/>
                </a:cubicBezTo>
                <a:cubicBezTo>
                  <a:pt x="749333" y="456133"/>
                  <a:pt x="782585" y="491886"/>
                  <a:pt x="768826" y="517258"/>
                </a:cubicBezTo>
                <a:cubicBezTo>
                  <a:pt x="756786" y="497652"/>
                  <a:pt x="701747" y="446330"/>
                  <a:pt x="634668" y="435950"/>
                </a:cubicBezTo>
                <a:cubicBezTo>
                  <a:pt x="567590" y="425571"/>
                  <a:pt x="506818" y="448060"/>
                  <a:pt x="456365" y="414614"/>
                </a:cubicBezTo>
                <a:cubicBezTo>
                  <a:pt x="413940" y="383474"/>
                  <a:pt x="406487" y="371941"/>
                  <a:pt x="363487" y="301013"/>
                </a:cubicBezTo>
                <a:cubicBezTo>
                  <a:pt x="343994" y="269297"/>
                  <a:pt x="341127" y="239311"/>
                  <a:pt x="275195" y="185682"/>
                </a:cubicBezTo>
                <a:cubicBezTo>
                  <a:pt x="209264" y="132053"/>
                  <a:pt x="147918" y="103221"/>
                  <a:pt x="122118" y="23066"/>
                </a:cubicBezTo>
                <a:close/>
                <a:moveTo>
                  <a:pt x="0" y="0"/>
                </a:moveTo>
                <a:cubicBezTo>
                  <a:pt x="91159" y="100338"/>
                  <a:pt x="160531" y="140127"/>
                  <a:pt x="208116" y="171266"/>
                </a:cubicBezTo>
                <a:cubicBezTo>
                  <a:pt x="305008" y="233545"/>
                  <a:pt x="325648" y="275641"/>
                  <a:pt x="337114" y="308510"/>
                </a:cubicBezTo>
                <a:cubicBezTo>
                  <a:pt x="290675" y="241618"/>
                  <a:pt x="228756" y="221435"/>
                  <a:pt x="181171" y="189143"/>
                </a:cubicBezTo>
                <a:cubicBezTo>
                  <a:pt x="35547" y="97454"/>
                  <a:pt x="6307" y="2710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25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81DE-B6C6-F847-92C0-310D696940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3F9FD-5F11-4A4C-B71E-82FA923DF1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2021 CROWDSTRIKE, INC. ALL RIGHTS RESERVED.</a:t>
            </a:r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F1A8F8A-6B8C-2747-B649-C1BA6D9BED0F}"/>
              </a:ext>
            </a:extLst>
          </p:cNvPr>
          <p:cNvSpPr/>
          <p:nvPr userDrawn="1"/>
        </p:nvSpPr>
        <p:spPr>
          <a:xfrm>
            <a:off x="11267292" y="6285203"/>
            <a:ext cx="473585" cy="373012"/>
          </a:xfrm>
          <a:custGeom>
            <a:avLst/>
            <a:gdLst>
              <a:gd name="connsiteX0" fmla="*/ 698881 w 772117"/>
              <a:gd name="connsiteY0" fmla="*/ 428454 h 608146"/>
              <a:gd name="connsiteX1" fmla="*/ 732133 w 772117"/>
              <a:gd name="connsiteY1" fmla="*/ 453826 h 608146"/>
              <a:gd name="connsiteX2" fmla="*/ 698881 w 772117"/>
              <a:gd name="connsiteY2" fmla="*/ 428454 h 608146"/>
              <a:gd name="connsiteX3" fmla="*/ 377820 w 772117"/>
              <a:gd name="connsiteY3" fmla="*/ 393855 h 608146"/>
              <a:gd name="connsiteX4" fmla="*/ 526310 w 772117"/>
              <a:gd name="connsiteY4" fmla="*/ 445754 h 608146"/>
              <a:gd name="connsiteX5" fmla="*/ 733279 w 772117"/>
              <a:gd name="connsiteY5" fmla="*/ 489003 h 608146"/>
              <a:gd name="connsiteX6" fmla="*/ 650148 w 772117"/>
              <a:gd name="connsiteY6" fmla="*/ 501689 h 608146"/>
              <a:gd name="connsiteX7" fmla="*/ 580776 w 772117"/>
              <a:gd name="connsiteY7" fmla="*/ 518989 h 608146"/>
              <a:gd name="connsiteX8" fmla="*/ 631228 w 772117"/>
              <a:gd name="connsiteY8" fmla="*/ 544362 h 608146"/>
              <a:gd name="connsiteX9" fmla="*/ 663334 w 772117"/>
              <a:gd name="connsiteY9" fmla="*/ 590494 h 608146"/>
              <a:gd name="connsiteX10" fmla="*/ 627215 w 772117"/>
              <a:gd name="connsiteY10" fmla="*/ 557048 h 608146"/>
              <a:gd name="connsiteX11" fmla="*/ 622055 w 772117"/>
              <a:gd name="connsiteY11" fmla="*/ 607218 h 608146"/>
              <a:gd name="connsiteX12" fmla="*/ 567590 w 772117"/>
              <a:gd name="connsiteY12" fmla="*/ 563968 h 608146"/>
              <a:gd name="connsiteX13" fmla="*/ 501657 w 772117"/>
              <a:gd name="connsiteY13" fmla="*/ 553588 h 608146"/>
              <a:gd name="connsiteX14" fmla="*/ 528604 w 772117"/>
              <a:gd name="connsiteY14" fmla="*/ 558202 h 608146"/>
              <a:gd name="connsiteX15" fmla="*/ 450059 w 772117"/>
              <a:gd name="connsiteY15" fmla="*/ 490733 h 608146"/>
              <a:gd name="connsiteX16" fmla="*/ 497644 w 772117"/>
              <a:gd name="connsiteY16" fmla="*/ 514953 h 608146"/>
              <a:gd name="connsiteX17" fmla="*/ 377820 w 772117"/>
              <a:gd name="connsiteY17" fmla="*/ 393855 h 608146"/>
              <a:gd name="connsiteX18" fmla="*/ 173144 w 772117"/>
              <a:gd name="connsiteY18" fmla="*/ 343110 h 608146"/>
              <a:gd name="connsiteX19" fmla="*/ 307875 w 772117"/>
              <a:gd name="connsiteY19" fmla="*/ 397316 h 608146"/>
              <a:gd name="connsiteX20" fmla="*/ 266023 w 772117"/>
              <a:gd name="connsiteY20" fmla="*/ 365599 h 608146"/>
              <a:gd name="connsiteX21" fmla="*/ 432860 w 772117"/>
              <a:gd name="connsiteY21" fmla="*/ 472281 h 608146"/>
              <a:gd name="connsiteX22" fmla="*/ 322782 w 772117"/>
              <a:gd name="connsiteY22" fmla="*/ 434798 h 608146"/>
              <a:gd name="connsiteX23" fmla="*/ 173144 w 772117"/>
              <a:gd name="connsiteY23" fmla="*/ 343110 h 608146"/>
              <a:gd name="connsiteX24" fmla="*/ 28666 w 772117"/>
              <a:gd name="connsiteY24" fmla="*/ 107835 h 608146"/>
              <a:gd name="connsiteX25" fmla="*/ 212703 w 772117"/>
              <a:gd name="connsiteY25" fmla="*/ 241619 h 608146"/>
              <a:gd name="connsiteX26" fmla="*/ 342847 w 772117"/>
              <a:gd name="connsiteY26" fmla="*/ 355796 h 608146"/>
              <a:gd name="connsiteX27" fmla="*/ 198944 w 772117"/>
              <a:gd name="connsiteY27" fmla="*/ 261225 h 608146"/>
              <a:gd name="connsiteX28" fmla="*/ 28666 w 772117"/>
              <a:gd name="connsiteY28" fmla="*/ 107835 h 608146"/>
              <a:gd name="connsiteX29" fmla="*/ 122118 w 772117"/>
              <a:gd name="connsiteY29" fmla="*/ 23066 h 608146"/>
              <a:gd name="connsiteX30" fmla="*/ 434579 w 772117"/>
              <a:gd name="connsiteY30" fmla="*/ 212208 h 608146"/>
              <a:gd name="connsiteX31" fmla="*/ 630655 w 772117"/>
              <a:gd name="connsiteY31" fmla="*/ 352912 h 608146"/>
              <a:gd name="connsiteX32" fmla="*/ 638108 w 772117"/>
              <a:gd name="connsiteY32" fmla="*/ 388088 h 608146"/>
              <a:gd name="connsiteX33" fmla="*/ 740159 w 772117"/>
              <a:gd name="connsiteY33" fmla="*/ 446907 h 608146"/>
              <a:gd name="connsiteX34" fmla="*/ 768826 w 772117"/>
              <a:gd name="connsiteY34" fmla="*/ 517258 h 608146"/>
              <a:gd name="connsiteX35" fmla="*/ 634668 w 772117"/>
              <a:gd name="connsiteY35" fmla="*/ 435950 h 608146"/>
              <a:gd name="connsiteX36" fmla="*/ 456365 w 772117"/>
              <a:gd name="connsiteY36" fmla="*/ 414614 h 608146"/>
              <a:gd name="connsiteX37" fmla="*/ 363487 w 772117"/>
              <a:gd name="connsiteY37" fmla="*/ 301013 h 608146"/>
              <a:gd name="connsiteX38" fmla="*/ 275195 w 772117"/>
              <a:gd name="connsiteY38" fmla="*/ 185682 h 608146"/>
              <a:gd name="connsiteX39" fmla="*/ 122118 w 772117"/>
              <a:gd name="connsiteY39" fmla="*/ 23066 h 608146"/>
              <a:gd name="connsiteX40" fmla="*/ 0 w 772117"/>
              <a:gd name="connsiteY40" fmla="*/ 0 h 608146"/>
              <a:gd name="connsiteX41" fmla="*/ 208116 w 772117"/>
              <a:gd name="connsiteY41" fmla="*/ 171266 h 608146"/>
              <a:gd name="connsiteX42" fmla="*/ 337114 w 772117"/>
              <a:gd name="connsiteY42" fmla="*/ 308510 h 608146"/>
              <a:gd name="connsiteX43" fmla="*/ 181171 w 772117"/>
              <a:gd name="connsiteY43" fmla="*/ 189143 h 608146"/>
              <a:gd name="connsiteX44" fmla="*/ 0 w 772117"/>
              <a:gd name="connsiteY44" fmla="*/ 0 h 60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72117" h="608146">
                <a:moveTo>
                  <a:pt x="698881" y="428454"/>
                </a:moveTo>
                <a:cubicBezTo>
                  <a:pt x="711494" y="435374"/>
                  <a:pt x="722960" y="444024"/>
                  <a:pt x="732133" y="453826"/>
                </a:cubicBezTo>
                <a:cubicBezTo>
                  <a:pt x="732133" y="441140"/>
                  <a:pt x="733853" y="433644"/>
                  <a:pt x="698881" y="428454"/>
                </a:cubicBezTo>
                <a:close/>
                <a:moveTo>
                  <a:pt x="377820" y="393855"/>
                </a:moveTo>
                <a:cubicBezTo>
                  <a:pt x="413366" y="416921"/>
                  <a:pt x="456365" y="454404"/>
                  <a:pt x="526310" y="445754"/>
                </a:cubicBezTo>
                <a:cubicBezTo>
                  <a:pt x="596829" y="437681"/>
                  <a:pt x="643841" y="421535"/>
                  <a:pt x="733279" y="489003"/>
                </a:cubicBezTo>
                <a:cubicBezTo>
                  <a:pt x="705186" y="484390"/>
                  <a:pt x="675947" y="489003"/>
                  <a:pt x="650148" y="501689"/>
                </a:cubicBezTo>
                <a:cubicBezTo>
                  <a:pt x="613455" y="520142"/>
                  <a:pt x="598549" y="521296"/>
                  <a:pt x="580776" y="518989"/>
                </a:cubicBezTo>
                <a:cubicBezTo>
                  <a:pt x="585935" y="528793"/>
                  <a:pt x="596829" y="542055"/>
                  <a:pt x="631228" y="544362"/>
                </a:cubicBezTo>
                <a:cubicBezTo>
                  <a:pt x="665628" y="546669"/>
                  <a:pt x="681680" y="547822"/>
                  <a:pt x="663334" y="590494"/>
                </a:cubicBezTo>
                <a:cubicBezTo>
                  <a:pt x="663334" y="577808"/>
                  <a:pt x="660468" y="553012"/>
                  <a:pt x="627215" y="557048"/>
                </a:cubicBezTo>
                <a:cubicBezTo>
                  <a:pt x="593389" y="561085"/>
                  <a:pt x="585935" y="591648"/>
                  <a:pt x="622055" y="607218"/>
                </a:cubicBezTo>
                <a:cubicBezTo>
                  <a:pt x="610588" y="609524"/>
                  <a:pt x="585362" y="611254"/>
                  <a:pt x="567590" y="563968"/>
                </a:cubicBezTo>
                <a:cubicBezTo>
                  <a:pt x="555550" y="569158"/>
                  <a:pt x="536057" y="580115"/>
                  <a:pt x="501657" y="553588"/>
                </a:cubicBezTo>
                <a:cubicBezTo>
                  <a:pt x="510257" y="556472"/>
                  <a:pt x="519430" y="558202"/>
                  <a:pt x="528604" y="558202"/>
                </a:cubicBezTo>
                <a:cubicBezTo>
                  <a:pt x="497644" y="542055"/>
                  <a:pt x="470698" y="518989"/>
                  <a:pt x="450059" y="490733"/>
                </a:cubicBezTo>
                <a:cubicBezTo>
                  <a:pt x="464965" y="501689"/>
                  <a:pt x="481018" y="512646"/>
                  <a:pt x="497644" y="514953"/>
                </a:cubicBezTo>
                <a:cubicBezTo>
                  <a:pt x="460379" y="471703"/>
                  <a:pt x="420819" y="431337"/>
                  <a:pt x="377820" y="393855"/>
                </a:cubicBezTo>
                <a:close/>
                <a:moveTo>
                  <a:pt x="173144" y="343110"/>
                </a:moveTo>
                <a:cubicBezTo>
                  <a:pt x="199517" y="362139"/>
                  <a:pt x="252837" y="401352"/>
                  <a:pt x="307875" y="397316"/>
                </a:cubicBezTo>
                <a:cubicBezTo>
                  <a:pt x="299275" y="385206"/>
                  <a:pt x="283796" y="375403"/>
                  <a:pt x="266023" y="365599"/>
                </a:cubicBezTo>
                <a:cubicBezTo>
                  <a:pt x="287236" y="370789"/>
                  <a:pt x="350301" y="386359"/>
                  <a:pt x="432860" y="472281"/>
                </a:cubicBezTo>
                <a:cubicBezTo>
                  <a:pt x="397887" y="455558"/>
                  <a:pt x="360621" y="443448"/>
                  <a:pt x="322782" y="434798"/>
                </a:cubicBezTo>
                <a:cubicBezTo>
                  <a:pt x="266023" y="420382"/>
                  <a:pt x="210411" y="390396"/>
                  <a:pt x="173144" y="343110"/>
                </a:cubicBezTo>
                <a:close/>
                <a:moveTo>
                  <a:pt x="28666" y="107835"/>
                </a:moveTo>
                <a:cubicBezTo>
                  <a:pt x="95746" y="179340"/>
                  <a:pt x="169704" y="217399"/>
                  <a:pt x="212703" y="241619"/>
                </a:cubicBezTo>
                <a:cubicBezTo>
                  <a:pt x="306728" y="292364"/>
                  <a:pt x="330807" y="328117"/>
                  <a:pt x="342847" y="355796"/>
                </a:cubicBezTo>
                <a:cubicBezTo>
                  <a:pt x="298128" y="301014"/>
                  <a:pt x="235636" y="281985"/>
                  <a:pt x="198944" y="261225"/>
                </a:cubicBezTo>
                <a:cubicBezTo>
                  <a:pt x="65933" y="190296"/>
                  <a:pt x="34973" y="133208"/>
                  <a:pt x="28666" y="107835"/>
                </a:cubicBezTo>
                <a:close/>
                <a:moveTo>
                  <a:pt x="122118" y="23066"/>
                </a:moveTo>
                <a:cubicBezTo>
                  <a:pt x="178304" y="92841"/>
                  <a:pt x="251116" y="159156"/>
                  <a:pt x="434579" y="212208"/>
                </a:cubicBezTo>
                <a:cubicBezTo>
                  <a:pt x="664481" y="276794"/>
                  <a:pt x="647281" y="311969"/>
                  <a:pt x="630655" y="352912"/>
                </a:cubicBezTo>
                <a:cubicBezTo>
                  <a:pt x="618042" y="382321"/>
                  <a:pt x="632375" y="385781"/>
                  <a:pt x="638108" y="388088"/>
                </a:cubicBezTo>
                <a:cubicBezTo>
                  <a:pt x="667348" y="399621"/>
                  <a:pt x="744746" y="414038"/>
                  <a:pt x="740159" y="446907"/>
                </a:cubicBezTo>
                <a:cubicBezTo>
                  <a:pt x="749333" y="456133"/>
                  <a:pt x="782585" y="491886"/>
                  <a:pt x="768826" y="517258"/>
                </a:cubicBezTo>
                <a:cubicBezTo>
                  <a:pt x="756786" y="497652"/>
                  <a:pt x="701747" y="446330"/>
                  <a:pt x="634668" y="435950"/>
                </a:cubicBezTo>
                <a:cubicBezTo>
                  <a:pt x="567590" y="425571"/>
                  <a:pt x="506818" y="448060"/>
                  <a:pt x="456365" y="414614"/>
                </a:cubicBezTo>
                <a:cubicBezTo>
                  <a:pt x="413940" y="383474"/>
                  <a:pt x="406487" y="371941"/>
                  <a:pt x="363487" y="301013"/>
                </a:cubicBezTo>
                <a:cubicBezTo>
                  <a:pt x="343994" y="269297"/>
                  <a:pt x="341127" y="239311"/>
                  <a:pt x="275195" y="185682"/>
                </a:cubicBezTo>
                <a:cubicBezTo>
                  <a:pt x="209264" y="132053"/>
                  <a:pt x="147918" y="103221"/>
                  <a:pt x="122118" y="23066"/>
                </a:cubicBezTo>
                <a:close/>
                <a:moveTo>
                  <a:pt x="0" y="0"/>
                </a:moveTo>
                <a:cubicBezTo>
                  <a:pt x="91159" y="100338"/>
                  <a:pt x="160531" y="140127"/>
                  <a:pt x="208116" y="171266"/>
                </a:cubicBezTo>
                <a:cubicBezTo>
                  <a:pt x="305008" y="233545"/>
                  <a:pt x="325648" y="275641"/>
                  <a:pt x="337114" y="308510"/>
                </a:cubicBezTo>
                <a:cubicBezTo>
                  <a:pt x="290675" y="241618"/>
                  <a:pt x="228756" y="221435"/>
                  <a:pt x="181171" y="189143"/>
                </a:cubicBezTo>
                <a:cubicBezTo>
                  <a:pt x="35547" y="97454"/>
                  <a:pt x="6307" y="2710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77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002E26-BDF1-D333-51A1-D10C5F267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07C2B-B6D4-4AB9-B99C-A42971D2C8D9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D1EC30-4733-0C91-C39F-68171EFE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3C4D98-05B5-D2D5-4C99-2FA229D5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FF9CB-F1FE-42EF-A067-4EAA245153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08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2CAE416-3A4D-330D-73AB-476ADC96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639EF-9275-45DC-B093-57D32581551F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D7CCF3-DADD-1F8E-21FA-3255A9CC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0826B0-A6CD-239C-DE14-9AC03F47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6A70C-E5CF-4A2B-8D16-2DE507A354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482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119A7F5-3CC7-1829-5FCC-FA6E6214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AF03-7058-46CC-865F-87F984D634A9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4B0AF7A-09E6-B2C3-C7B2-404A8E882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3C9E77A-22CF-E0CE-D1AD-147771FF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9ADE-6BE7-445C-86E2-F1278FBF1F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016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7C10349-1AF4-10E9-7906-010BBEA6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004B9-896F-4265-A92E-8FE25DE5A99E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342332F-F797-A014-72BC-055FD8B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2117F97-6971-CA48-602B-B2D8616B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CF89C-B781-4FF7-947F-692B9D9AB4C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590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26F8E0B-427D-942C-0239-49FD66673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3495B-EEDE-49B3-8859-48C32AD7DD0E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19F1122-A486-C1BE-961E-BD68313F8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076BCD2-63AF-25E0-4470-7B073765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9E46D-D8CB-4A95-8111-3C08B4093C6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4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643AE14-27C7-5A70-ABFA-6ECC8F9F2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C5D15-0D03-406A-91EF-5A58993014E2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781566F-D56A-A5CE-C75B-4C341B55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28FBBD5-EBEC-2883-A7E1-94EE9666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7D49F-8CE1-466E-90D5-E146C39FF31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4921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132D50-856F-3668-B8A1-7E9534E5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8351A-699E-4BA4-AE09-DB56EC664266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6BB7E1B-2BC6-EA81-A230-76C71616B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17967C8-6177-36A5-0281-1114EE2AC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57078-6C15-4C65-BA19-75DA9ABEE6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41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CA2E865-7FDE-8C71-1B6A-DC44113A6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E865-049C-4B2B-878B-3B76A128557E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3B5691C-2A15-6C8E-F85B-7ACC88F86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8F5A9A-9078-DA75-DB3C-0CF72F9E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4F674-2D40-491F-9DF7-34CE1A976B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263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A094515A-30DB-8C30-4190-04C1CDAFED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D0378599-A006-EFDC-DC1A-896F2A847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050C8F-3524-439D-E04D-3EE06B879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F9D23F-2CB1-436B-B810-9ACD55358A14}" type="datetimeFigureOut">
              <a:rPr lang="pl-PL"/>
              <a:pPr>
                <a:defRPr/>
              </a:pPr>
              <a:t>9.06.2025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E96F89-4EB7-FA60-F8B3-E1363E316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066024B-184B-18C1-1B48-0663852F2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4C2F5A-A0B1-4347-AD04-FD05C633A3E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14.xml"/><Relationship Id="rId3" Type="http://schemas.openxmlformats.org/officeDocument/2006/relationships/image" Target="../media/image1.png"/><Relationship Id="rId7" Type="http://schemas.openxmlformats.org/officeDocument/2006/relationships/slide" Target="slide19.xml"/><Relationship Id="rId12" Type="http://schemas.openxmlformats.org/officeDocument/2006/relationships/slide" Target="slide2.xml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slide" Target="slide30.xml"/><Relationship Id="rId5" Type="http://schemas.openxmlformats.org/officeDocument/2006/relationships/slide" Target="slide17.xml"/><Relationship Id="rId15" Type="http://schemas.openxmlformats.org/officeDocument/2006/relationships/slide" Target="slide12.xml"/><Relationship Id="rId10" Type="http://schemas.openxmlformats.org/officeDocument/2006/relationships/slide" Target="slide23.xml"/><Relationship Id="rId4" Type="http://schemas.openxmlformats.org/officeDocument/2006/relationships/slide" Target="slide15.xml"/><Relationship Id="rId9" Type="http://schemas.openxmlformats.org/officeDocument/2006/relationships/slide" Target="slide22.xml"/><Relationship Id="rId1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>
            <a:extLst>
              <a:ext uri="{FF2B5EF4-FFF2-40B4-BE49-F238E27FC236}">
                <a16:creationId xmlns:a16="http://schemas.microsoft.com/office/drawing/2014/main" id="{42FF5D99-6309-C779-F7AF-231E081012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576388"/>
            <a:ext cx="9144000" cy="1069975"/>
          </a:xfrm>
        </p:spPr>
        <p:txBody>
          <a:bodyPr/>
          <a:lstStyle/>
          <a:p>
            <a:r>
              <a:rPr lang="pl-PL" altLang="pl-PL">
                <a:solidFill>
                  <a:schemeClr val="bg1"/>
                </a:solidFill>
                <a:latin typeface="Regola Pro Bold" panose="00000700000000000000" pitchFamily="50" charset="-18"/>
              </a:rPr>
              <a:t>Nomios </a:t>
            </a:r>
            <a:r>
              <a:rPr lang="pl-PL" altLang="pl-PL" sz="6600">
                <a:solidFill>
                  <a:schemeClr val="bg1"/>
                </a:solidFill>
                <a:latin typeface="Regola Pro Bold" panose="00000700000000000000" pitchFamily="50" charset="-18"/>
              </a:rPr>
              <a:t>Security</a:t>
            </a:r>
            <a:r>
              <a:rPr lang="pl-PL" altLang="pl-PL">
                <a:solidFill>
                  <a:schemeClr val="bg1"/>
                </a:solidFill>
                <a:latin typeface="Regola Pro Bold" panose="00000700000000000000" pitchFamily="50" charset="-18"/>
              </a:rPr>
              <a:t> Cup</a:t>
            </a:r>
          </a:p>
        </p:txBody>
      </p:sp>
      <p:sp>
        <p:nvSpPr>
          <p:cNvPr id="15363" name="Podtytuł 2">
            <a:extLst>
              <a:ext uri="{FF2B5EF4-FFF2-40B4-BE49-F238E27FC236}">
                <a16:creationId xmlns:a16="http://schemas.microsoft.com/office/drawing/2014/main" id="{37507D36-9F37-4B99-957B-8567004DE6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2981325"/>
            <a:ext cx="9144000" cy="16557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altLang="pl-PL" sz="4000">
                <a:solidFill>
                  <a:schemeClr val="bg1"/>
                </a:solidFill>
                <a:latin typeface="Regola Pro" panose="00000500000000000000" pitchFamily="50" charset="-18"/>
              </a:rPr>
              <a:t>29-31 maja 2025</a:t>
            </a:r>
            <a:br>
              <a:rPr lang="pl-PL" altLang="pl-PL" sz="4000">
                <a:solidFill>
                  <a:schemeClr val="bg1"/>
                </a:solidFill>
                <a:latin typeface="Regola Pro" panose="00000500000000000000" pitchFamily="50" charset="-18"/>
              </a:rPr>
            </a:br>
            <a:r>
              <a:rPr lang="pl-PL" altLang="pl-PL" sz="4000">
                <a:solidFill>
                  <a:schemeClr val="bg1"/>
                </a:solidFill>
                <a:latin typeface="Regola Pro" panose="00000500000000000000" pitchFamily="50" charset="-18"/>
              </a:rPr>
              <a:t>Hotel Mazurski Raj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val 114">
            <a:extLst>
              <a:ext uri="{FF2B5EF4-FFF2-40B4-BE49-F238E27FC236}">
                <a16:creationId xmlns:a16="http://schemas.microsoft.com/office/drawing/2014/main" id="{7E36501C-1369-8B47-9ADA-49DEAF3BB00D}"/>
              </a:ext>
            </a:extLst>
          </p:cNvPr>
          <p:cNvSpPr/>
          <p:nvPr/>
        </p:nvSpPr>
        <p:spPr>
          <a:xfrm>
            <a:off x="4417795" y="1430092"/>
            <a:ext cx="3388835" cy="3388835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116" name="Arc 115">
            <a:extLst>
              <a:ext uri="{FF2B5EF4-FFF2-40B4-BE49-F238E27FC236}">
                <a16:creationId xmlns:a16="http://schemas.microsoft.com/office/drawing/2014/main" id="{16207062-C69E-9C44-996B-E010E597D7D8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14979527"/>
              <a:gd name="adj2" fmla="val 14952095"/>
            </a:avLst>
          </a:prstGeom>
          <a:ln w="279400" cap="rnd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1B1801F8-68B7-7D48-9854-743CEB70CC6E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3280244"/>
              <a:gd name="adj2" fmla="val 15908005"/>
            </a:avLst>
          </a:prstGeom>
          <a:ln w="279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901DEA-7862-2149-BAFA-FE446F5E3589}"/>
              </a:ext>
            </a:extLst>
          </p:cNvPr>
          <p:cNvGrpSpPr/>
          <p:nvPr/>
        </p:nvGrpSpPr>
        <p:grpSpPr>
          <a:xfrm>
            <a:off x="2473917" y="5254491"/>
            <a:ext cx="8326684" cy="198967"/>
            <a:chOff x="2573867" y="4096348"/>
            <a:chExt cx="6245013" cy="14922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EC6C86-C5CA-BC48-9E1B-2BA72CACB39F}"/>
                </a:ext>
              </a:extLst>
            </p:cNvPr>
            <p:cNvCxnSpPr/>
            <p:nvPr/>
          </p:nvCxnSpPr>
          <p:spPr>
            <a:xfrm>
              <a:off x="2573867" y="4174785"/>
              <a:ext cx="6245013" cy="0"/>
            </a:xfrm>
            <a:prstGeom prst="line">
              <a:avLst/>
            </a:prstGeom>
            <a:ln w="127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D3C5DD-730A-CC4B-9CF9-10F3C29DBF2F}"/>
                </a:ext>
              </a:extLst>
            </p:cNvPr>
            <p:cNvGrpSpPr/>
            <p:nvPr/>
          </p:nvGrpSpPr>
          <p:grpSpPr>
            <a:xfrm>
              <a:off x="2573867" y="4096348"/>
              <a:ext cx="6245013" cy="149225"/>
              <a:chOff x="2573867" y="4042164"/>
              <a:chExt cx="6245013" cy="149225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05F3E3D-28DD-9241-90FC-8C2DCBDED681}"/>
                  </a:ext>
                </a:extLst>
              </p:cNvPr>
              <p:cNvCxnSpPr/>
              <p:nvPr/>
            </p:nvCxnSpPr>
            <p:spPr>
              <a:xfrm>
                <a:off x="8818880" y="4042164"/>
                <a:ext cx="0" cy="149225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59DDBC7-EC24-F54F-8A28-05FAFBFD11F8}"/>
                  </a:ext>
                </a:extLst>
              </p:cNvPr>
              <p:cNvCxnSpPr/>
              <p:nvPr/>
            </p:nvCxnSpPr>
            <p:spPr>
              <a:xfrm>
                <a:off x="257386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555F14D-780D-4846-B5E9-9E99B42E662B}"/>
                  </a:ext>
                </a:extLst>
              </p:cNvPr>
              <p:cNvCxnSpPr/>
              <p:nvPr/>
            </p:nvCxnSpPr>
            <p:spPr>
              <a:xfrm>
                <a:off x="853501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698A74F-4A6C-134F-BD35-005FD329E2DA}"/>
                  </a:ext>
                </a:extLst>
              </p:cNvPr>
              <p:cNvCxnSpPr/>
              <p:nvPr/>
            </p:nvCxnSpPr>
            <p:spPr>
              <a:xfrm>
                <a:off x="825114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B3035C5-4362-2440-A8B1-619D76BBFDB4}"/>
                  </a:ext>
                </a:extLst>
              </p:cNvPr>
              <p:cNvCxnSpPr/>
              <p:nvPr/>
            </p:nvCxnSpPr>
            <p:spPr>
              <a:xfrm>
                <a:off x="796728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A5E1CF3-FCE6-9F4E-A0AE-961810611850}"/>
                  </a:ext>
                </a:extLst>
              </p:cNvPr>
              <p:cNvCxnSpPr/>
              <p:nvPr/>
            </p:nvCxnSpPr>
            <p:spPr>
              <a:xfrm>
                <a:off x="739955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C7F64A-7ECE-B34E-A9F5-688BD6C7F3F1}"/>
                  </a:ext>
                </a:extLst>
              </p:cNvPr>
              <p:cNvCxnSpPr/>
              <p:nvPr/>
            </p:nvCxnSpPr>
            <p:spPr>
              <a:xfrm>
                <a:off x="399318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2E399DB-7E26-1D49-8F2B-31B51F94DEFE}"/>
                  </a:ext>
                </a:extLst>
              </p:cNvPr>
              <p:cNvCxnSpPr/>
              <p:nvPr/>
            </p:nvCxnSpPr>
            <p:spPr>
              <a:xfrm>
                <a:off x="285773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CA646E5-A961-8F40-AE86-36812F1F49B5}"/>
                  </a:ext>
                </a:extLst>
              </p:cNvPr>
              <p:cNvCxnSpPr/>
              <p:nvPr/>
            </p:nvCxnSpPr>
            <p:spPr>
              <a:xfrm>
                <a:off x="456091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20BF3CB-CC4F-444C-852E-C8D9858228D9}"/>
                  </a:ext>
                </a:extLst>
              </p:cNvPr>
              <p:cNvCxnSpPr/>
              <p:nvPr/>
            </p:nvCxnSpPr>
            <p:spPr>
              <a:xfrm>
                <a:off x="314159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EF0AECD-22C9-884B-A25F-AD86E4EFAC1A}"/>
                  </a:ext>
                </a:extLst>
              </p:cNvPr>
              <p:cNvCxnSpPr/>
              <p:nvPr/>
            </p:nvCxnSpPr>
            <p:spPr>
              <a:xfrm>
                <a:off x="512864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C02EE77-15CC-A343-A32B-9B752D144694}"/>
                  </a:ext>
                </a:extLst>
              </p:cNvPr>
              <p:cNvCxnSpPr/>
              <p:nvPr/>
            </p:nvCxnSpPr>
            <p:spPr>
              <a:xfrm>
                <a:off x="342545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33DDD59-37E0-7845-8C1B-A266418F0CB4}"/>
                  </a:ext>
                </a:extLst>
              </p:cNvPr>
              <p:cNvCxnSpPr/>
              <p:nvPr/>
            </p:nvCxnSpPr>
            <p:spPr>
              <a:xfrm>
                <a:off x="569637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DFC6C58-8C62-0745-9D00-B521FFC61C59}"/>
                  </a:ext>
                </a:extLst>
              </p:cNvPr>
              <p:cNvCxnSpPr/>
              <p:nvPr/>
            </p:nvCxnSpPr>
            <p:spPr>
              <a:xfrm>
                <a:off x="370932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0FD9E1C-1AED-E147-9122-78B04D03027D}"/>
                  </a:ext>
                </a:extLst>
              </p:cNvPr>
              <p:cNvCxnSpPr/>
              <p:nvPr/>
            </p:nvCxnSpPr>
            <p:spPr>
              <a:xfrm>
                <a:off x="626409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62EF58B-FE58-8148-B0BA-A0FAD8989CB0}"/>
                  </a:ext>
                </a:extLst>
              </p:cNvPr>
              <p:cNvCxnSpPr/>
              <p:nvPr/>
            </p:nvCxnSpPr>
            <p:spPr>
              <a:xfrm>
                <a:off x="427705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9D6C7ED-87BD-704F-9415-18C681D5EE24}"/>
                  </a:ext>
                </a:extLst>
              </p:cNvPr>
              <p:cNvCxnSpPr/>
              <p:nvPr/>
            </p:nvCxnSpPr>
            <p:spPr>
              <a:xfrm>
                <a:off x="654796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0952334-E6FB-E548-98E1-05C97CB3B512}"/>
                  </a:ext>
                </a:extLst>
              </p:cNvPr>
              <p:cNvCxnSpPr/>
              <p:nvPr/>
            </p:nvCxnSpPr>
            <p:spPr>
              <a:xfrm>
                <a:off x="484477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339C751-2F05-2743-8736-1E011DD4EAF1}"/>
                  </a:ext>
                </a:extLst>
              </p:cNvPr>
              <p:cNvCxnSpPr/>
              <p:nvPr/>
            </p:nvCxnSpPr>
            <p:spPr>
              <a:xfrm>
                <a:off x="683182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A04D624-1AFE-D046-92B2-14A2DED09E8F}"/>
                  </a:ext>
                </a:extLst>
              </p:cNvPr>
              <p:cNvCxnSpPr/>
              <p:nvPr/>
            </p:nvCxnSpPr>
            <p:spPr>
              <a:xfrm>
                <a:off x="541250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03B466F-F8EB-4E45-95A2-9B967C1F96BB}"/>
                  </a:ext>
                </a:extLst>
              </p:cNvPr>
              <p:cNvCxnSpPr/>
              <p:nvPr/>
            </p:nvCxnSpPr>
            <p:spPr>
              <a:xfrm>
                <a:off x="711569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5630C14-7C63-2542-9369-8BC1FC5DD7FF}"/>
                  </a:ext>
                </a:extLst>
              </p:cNvPr>
              <p:cNvCxnSpPr/>
              <p:nvPr/>
            </p:nvCxnSpPr>
            <p:spPr>
              <a:xfrm>
                <a:off x="598023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621F8F7-87ED-C146-813D-E4D276F74643}"/>
                  </a:ext>
                </a:extLst>
              </p:cNvPr>
              <p:cNvCxnSpPr/>
              <p:nvPr/>
            </p:nvCxnSpPr>
            <p:spPr>
              <a:xfrm>
                <a:off x="768341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03E731-0D8C-6946-A27F-CC417D0B0B91}"/>
              </a:ext>
            </a:extLst>
          </p:cNvPr>
          <p:cNvGrpSpPr/>
          <p:nvPr/>
        </p:nvGrpSpPr>
        <p:grpSpPr>
          <a:xfrm>
            <a:off x="2636231" y="5131032"/>
            <a:ext cx="7641061" cy="450481"/>
            <a:chOff x="1977173" y="3848273"/>
            <a:chExt cx="5730796" cy="33786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B46E2D-827F-D244-8208-9CBF27D0E20F}"/>
                </a:ext>
              </a:extLst>
            </p:cNvPr>
            <p:cNvSpPr/>
            <p:nvPr/>
          </p:nvSpPr>
          <p:spPr>
            <a:xfrm>
              <a:off x="1977173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BDC3C6E-4AC1-3B4E-B4CD-1CAD333E1F97}"/>
                </a:ext>
              </a:extLst>
            </p:cNvPr>
            <p:cNvSpPr/>
            <p:nvPr/>
          </p:nvSpPr>
          <p:spPr>
            <a:xfrm>
              <a:off x="21422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CCB0EFE-8BD6-9943-8730-419F1EC88715}"/>
                </a:ext>
              </a:extLst>
            </p:cNvPr>
            <p:cNvSpPr/>
            <p:nvPr/>
          </p:nvSpPr>
          <p:spPr>
            <a:xfrm>
              <a:off x="227983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BBC599-D45E-7A48-A625-A31B6EE42E92}"/>
                </a:ext>
              </a:extLst>
            </p:cNvPr>
            <p:cNvSpPr/>
            <p:nvPr/>
          </p:nvSpPr>
          <p:spPr>
            <a:xfrm>
              <a:off x="2582437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94DE5AE-AF79-2E48-AEB8-050DBAD6078A}"/>
                </a:ext>
              </a:extLst>
            </p:cNvPr>
            <p:cNvSpPr/>
            <p:nvPr/>
          </p:nvSpPr>
          <p:spPr>
            <a:xfrm>
              <a:off x="292172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0A3897F-79C4-384C-A064-DF646EC023D2}"/>
                </a:ext>
              </a:extLst>
            </p:cNvPr>
            <p:cNvSpPr/>
            <p:nvPr/>
          </p:nvSpPr>
          <p:spPr>
            <a:xfrm>
              <a:off x="296572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F04FF73-9E98-2E44-B9F3-DD1B53B7E4EE}"/>
                </a:ext>
              </a:extLst>
            </p:cNvPr>
            <p:cNvSpPr/>
            <p:nvPr/>
          </p:nvSpPr>
          <p:spPr>
            <a:xfrm>
              <a:off x="2631589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B3FC427-EE9E-BC48-9D1F-45A66C65AF24}"/>
                </a:ext>
              </a:extLst>
            </p:cNvPr>
            <p:cNvSpPr/>
            <p:nvPr/>
          </p:nvSpPr>
          <p:spPr>
            <a:xfrm>
              <a:off x="2301472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B464A44-0440-AB4E-8627-C61890528FA6}"/>
                </a:ext>
              </a:extLst>
            </p:cNvPr>
            <p:cNvSpPr/>
            <p:nvPr/>
          </p:nvSpPr>
          <p:spPr>
            <a:xfrm>
              <a:off x="32082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D1F1525-5335-9446-9765-7A352ED49874}"/>
                </a:ext>
              </a:extLst>
            </p:cNvPr>
            <p:cNvSpPr/>
            <p:nvPr/>
          </p:nvSpPr>
          <p:spPr>
            <a:xfrm>
              <a:off x="3446611" y="3848273"/>
              <a:ext cx="337861" cy="337861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7F42451-75F3-4D43-8750-49A63A376453}"/>
                </a:ext>
              </a:extLst>
            </p:cNvPr>
            <p:cNvSpPr/>
            <p:nvPr/>
          </p:nvSpPr>
          <p:spPr>
            <a:xfrm>
              <a:off x="47957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12203D-BB32-CC41-A189-E0FDF8067C9D}"/>
                </a:ext>
              </a:extLst>
            </p:cNvPr>
            <p:cNvSpPr/>
            <p:nvPr/>
          </p:nvSpPr>
          <p:spPr>
            <a:xfrm>
              <a:off x="591847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1BAA2C1-5AC6-6A46-8C74-E00898DF8F93}"/>
                </a:ext>
              </a:extLst>
            </p:cNvPr>
            <p:cNvSpPr/>
            <p:nvPr/>
          </p:nvSpPr>
          <p:spPr>
            <a:xfrm>
              <a:off x="70190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3A9C51-0A97-2E4D-8042-613CB18B5CD1}"/>
                </a:ext>
              </a:extLst>
            </p:cNvPr>
            <p:cNvSpPr/>
            <p:nvPr/>
          </p:nvSpPr>
          <p:spPr>
            <a:xfrm>
              <a:off x="728645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5BB4FD6-E04E-164E-9B71-B3C296034E7E}"/>
                </a:ext>
              </a:extLst>
            </p:cNvPr>
            <p:cNvSpPr/>
            <p:nvPr/>
          </p:nvSpPr>
          <p:spPr>
            <a:xfrm>
              <a:off x="751104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8F93861-DDF9-A245-BC02-70408E9F5B56}"/>
                </a:ext>
              </a:extLst>
            </p:cNvPr>
            <p:cNvSpPr/>
            <p:nvPr/>
          </p:nvSpPr>
          <p:spPr>
            <a:xfrm>
              <a:off x="6679262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983781-4E24-1B4C-85D7-96111BC47BAA}"/>
                </a:ext>
              </a:extLst>
            </p:cNvPr>
            <p:cNvSpPr/>
            <p:nvPr/>
          </p:nvSpPr>
          <p:spPr>
            <a:xfrm>
              <a:off x="760194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EA563E-A268-4046-B991-70AFAF31373F}"/>
                </a:ext>
              </a:extLst>
            </p:cNvPr>
            <p:cNvSpPr/>
            <p:nvPr/>
          </p:nvSpPr>
          <p:spPr>
            <a:xfrm>
              <a:off x="6545578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1DDC67B-A42E-D449-BB44-9CE039369A2A}"/>
              </a:ext>
            </a:extLst>
          </p:cNvPr>
          <p:cNvSpPr txBox="1"/>
          <p:nvPr/>
        </p:nvSpPr>
        <p:spPr>
          <a:xfrm>
            <a:off x="1252632" y="2884800"/>
            <a:ext cx="288003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348199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29%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0B88C9-10A2-8645-A0E7-93CA08EBC6F7}"/>
              </a:ext>
            </a:extLst>
          </p:cNvPr>
          <p:cNvSpPr txBox="1"/>
          <p:nvPr/>
        </p:nvSpPr>
        <p:spPr>
          <a:xfrm>
            <a:off x="2160337" y="2615936"/>
            <a:ext cx="17743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304E37-8613-4341-B430-F2D9726D7A57}"/>
              </a:ext>
            </a:extLst>
          </p:cNvPr>
          <p:cNvSpPr txBox="1"/>
          <p:nvPr/>
        </p:nvSpPr>
        <p:spPr>
          <a:xfrm>
            <a:off x="459055" y="5118727"/>
            <a:ext cx="1936689" cy="458561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THREAT</a:t>
            </a:r>
            <a:br>
              <a:rPr lang="en-US" sz="14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16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SOPHISTICATION</a:t>
            </a:r>
            <a:endParaRPr lang="en-US" sz="1867" b="1" dirty="0">
              <a:latin typeface="ITC Avant Garde Pro Md" panose="02000503030000020004" pitchFamily="2" charset="77"/>
              <a:ea typeface="ITC Avant Garde Pro Bk" charset="0"/>
              <a:cs typeface="ITC Avant Garde Pro Bk" charset="0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23BEBF37-C80C-6640-870E-02779D96E8EC}"/>
              </a:ext>
            </a:extLst>
          </p:cNvPr>
          <p:cNvSpPr/>
          <p:nvPr/>
        </p:nvSpPr>
        <p:spPr>
          <a:xfrm>
            <a:off x="4764711" y="1800000"/>
            <a:ext cx="2662309" cy="2662309"/>
          </a:xfrm>
          <a:prstGeom prst="arc">
            <a:avLst>
              <a:gd name="adj1" fmla="val 11466833"/>
              <a:gd name="adj2" fmla="val 5482643"/>
            </a:avLst>
          </a:prstGeom>
          <a:ln w="279400" cap="rnd"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E0787F-CF15-A347-A857-2FCB6666284E}"/>
              </a:ext>
            </a:extLst>
          </p:cNvPr>
          <p:cNvSpPr txBox="1"/>
          <p:nvPr/>
        </p:nvSpPr>
        <p:spPr>
          <a:xfrm>
            <a:off x="1341353" y="5635264"/>
            <a:ext cx="963405" cy="2871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NON-MALWARE </a:t>
            </a:r>
            <a:b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ATTACKS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C57B27A-1B47-3549-8ABF-0FDA0E29721B}"/>
              </a:ext>
            </a:extLst>
          </p:cNvPr>
          <p:cNvCxnSpPr>
            <a:cxnSpLocks/>
          </p:cNvCxnSpPr>
          <p:nvPr/>
        </p:nvCxnSpPr>
        <p:spPr>
          <a:xfrm>
            <a:off x="5994114" y="4482393"/>
            <a:ext cx="272844" cy="4883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89BF10B-CC0E-2A4E-9071-02CA1B23572D}"/>
              </a:ext>
            </a:extLst>
          </p:cNvPr>
          <p:cNvCxnSpPr>
            <a:cxnSpLocks/>
          </p:cNvCxnSpPr>
          <p:nvPr/>
        </p:nvCxnSpPr>
        <p:spPr>
          <a:xfrm flipV="1">
            <a:off x="4759330" y="2688187"/>
            <a:ext cx="94404" cy="245732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717B6B45-2632-AC44-9EFF-F056103E0E1B}"/>
              </a:ext>
            </a:extLst>
          </p:cNvPr>
          <p:cNvSpPr/>
          <p:nvPr/>
        </p:nvSpPr>
        <p:spPr>
          <a:xfrm>
            <a:off x="9416455" y="6072255"/>
            <a:ext cx="1005653" cy="365074"/>
          </a:xfrm>
          <a:prstGeom prst="rect">
            <a:avLst/>
          </a:prstGeom>
        </p:spPr>
        <p:txBody>
          <a:bodyPr wrap="squar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NATION-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STATES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5CF6F2-C4D2-DB4A-9DF9-732ECAE56235}"/>
              </a:ext>
            </a:extLst>
          </p:cNvPr>
          <p:cNvSpPr txBox="1"/>
          <p:nvPr/>
        </p:nvSpPr>
        <p:spPr>
          <a:xfrm>
            <a:off x="8065774" y="2884801"/>
            <a:ext cx="475264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DA372A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71%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76F15C-0736-2046-898F-B5D806FB8350}"/>
              </a:ext>
            </a:extLst>
          </p:cNvPr>
          <p:cNvSpPr/>
          <p:nvPr/>
        </p:nvSpPr>
        <p:spPr>
          <a:xfrm>
            <a:off x="8077881" y="6072255"/>
            <a:ext cx="1282664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Organized 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 Gangs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F49274B-2608-4C4E-AF64-564371FD9748}"/>
              </a:ext>
            </a:extLst>
          </p:cNvPr>
          <p:cNvSpPr/>
          <p:nvPr/>
        </p:nvSpPr>
        <p:spPr>
          <a:xfrm>
            <a:off x="5720844" y="6072255"/>
            <a:ext cx="1040611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HACKTIVISTS/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VIGILANTES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DB93099-3864-BF4C-972D-1398697F017D}"/>
              </a:ext>
            </a:extLst>
          </p:cNvPr>
          <p:cNvSpPr/>
          <p:nvPr/>
        </p:nvSpPr>
        <p:spPr>
          <a:xfrm>
            <a:off x="4655164" y="6072255"/>
            <a:ext cx="880311" cy="228691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TERRORISTS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50023BC-7528-EC4A-A196-D9EA3FF15424}"/>
              </a:ext>
            </a:extLst>
          </p:cNvPr>
          <p:cNvSpPr/>
          <p:nvPr/>
        </p:nvSpPr>
        <p:spPr>
          <a:xfrm>
            <a:off x="7031886" y="6072255"/>
            <a:ext cx="857869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CYBER-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6B9326-BA3C-3C4C-AA32-7FD6DC8BFBDC}"/>
              </a:ext>
            </a:extLst>
          </p:cNvPr>
          <p:cNvSpPr txBox="1"/>
          <p:nvPr/>
        </p:nvSpPr>
        <p:spPr>
          <a:xfrm>
            <a:off x="5046278" y="2780194"/>
            <a:ext cx="2189964" cy="912083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ct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YOU NEED COMPLETE </a:t>
            </a:r>
            <a:b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BREACH</a:t>
            </a:r>
            <a:b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PREVENTION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CF33523-2C25-B94A-92FA-1A29CEAFCB55}"/>
              </a:ext>
            </a:extLst>
          </p:cNvPr>
          <p:cNvSpPr txBox="1"/>
          <p:nvPr/>
        </p:nvSpPr>
        <p:spPr>
          <a:xfrm rot="16200000">
            <a:off x="10546580" y="5111333"/>
            <a:ext cx="1834098" cy="389696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 b="1" cap="all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defRPr>
            </a:lvl1pPr>
          </a:lstStyle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/>
                </a:solidFill>
              </a:rPr>
              <a:t>Harder to Prevent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>
                <a:solidFill>
                  <a:schemeClr val="tx1"/>
                </a:solidFill>
              </a:rPr>
              <a:t>&amp; Detect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BB86193-08D1-5047-8F23-EF9CC97A2D53}"/>
              </a:ext>
            </a:extLst>
          </p:cNvPr>
          <p:cNvGrpSpPr/>
          <p:nvPr/>
        </p:nvGrpSpPr>
        <p:grpSpPr>
          <a:xfrm>
            <a:off x="10901760" y="4540023"/>
            <a:ext cx="294953" cy="1611622"/>
            <a:chOff x="8372065" y="3373477"/>
            <a:chExt cx="221215" cy="117214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465840F-260E-4843-8DDD-0B3C417052D9}"/>
                </a:ext>
              </a:extLst>
            </p:cNvPr>
            <p:cNvSpPr txBox="1"/>
            <p:nvPr/>
          </p:nvSpPr>
          <p:spPr>
            <a:xfrm>
              <a:off x="8378079" y="372938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26A5C7F-F3A8-0244-A113-D9D778FDECDF}"/>
                </a:ext>
              </a:extLst>
            </p:cNvPr>
            <p:cNvSpPr txBox="1"/>
            <p:nvPr/>
          </p:nvSpPr>
          <p:spPr>
            <a:xfrm>
              <a:off x="8372065" y="3373477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DAF00C4-3957-C64D-A7A0-4C9533958319}"/>
                </a:ext>
              </a:extLst>
            </p:cNvPr>
            <p:cNvSpPr txBox="1"/>
            <p:nvPr/>
          </p:nvSpPr>
          <p:spPr>
            <a:xfrm>
              <a:off x="8372065" y="4441205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8CA20DF-74FF-F24C-9437-F08A81FB172C}"/>
                </a:ext>
              </a:extLst>
            </p:cNvPr>
            <p:cNvSpPr txBox="1"/>
            <p:nvPr/>
          </p:nvSpPr>
          <p:spPr>
            <a:xfrm>
              <a:off x="8378078" y="408529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C1613DC-B388-3444-954C-FA6E8F0393CD}"/>
                </a:ext>
              </a:extLst>
            </p:cNvPr>
            <p:cNvCxnSpPr/>
            <p:nvPr/>
          </p:nvCxnSpPr>
          <p:spPr>
            <a:xfrm>
              <a:off x="8411589" y="360529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77950EC-CAC8-8441-9EE7-2AA712C3B27C}"/>
                </a:ext>
              </a:extLst>
            </p:cNvPr>
            <p:cNvCxnSpPr/>
            <p:nvPr/>
          </p:nvCxnSpPr>
          <p:spPr>
            <a:xfrm>
              <a:off x="8411589" y="396120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C5A5526-AD32-3D47-8C2C-A01747CDE812}"/>
                </a:ext>
              </a:extLst>
            </p:cNvPr>
            <p:cNvCxnSpPr/>
            <p:nvPr/>
          </p:nvCxnSpPr>
          <p:spPr>
            <a:xfrm>
              <a:off x="8411589" y="431711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448B5EE-8CCD-A14B-873D-8EBA4A3F6FAC}"/>
              </a:ext>
            </a:extLst>
          </p:cNvPr>
          <p:cNvSpPr txBox="1"/>
          <p:nvPr/>
        </p:nvSpPr>
        <p:spPr>
          <a:xfrm>
            <a:off x="8147661" y="2621221"/>
            <a:ext cx="30362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MALWARE-FREE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FB97BC4-ABD9-7548-8DB2-0507C3F9599D}"/>
              </a:ext>
            </a:extLst>
          </p:cNvPr>
          <p:cNvSpPr txBox="1"/>
          <p:nvPr/>
        </p:nvSpPr>
        <p:spPr>
          <a:xfrm>
            <a:off x="1697220" y="4922655"/>
            <a:ext cx="607538" cy="1435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348199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E9C2049-7D95-2541-847B-B89D0C0B67E9}"/>
              </a:ext>
            </a:extLst>
          </p:cNvPr>
          <p:cNvSpPr/>
          <p:nvPr/>
        </p:nvSpPr>
        <p:spPr>
          <a:xfrm>
            <a:off x="4929981" y="5033065"/>
            <a:ext cx="651009" cy="65100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B382A38-37EE-3F43-8008-CF4DD737609C}"/>
              </a:ext>
            </a:extLst>
          </p:cNvPr>
          <p:cNvSpPr/>
          <p:nvPr/>
        </p:nvSpPr>
        <p:spPr>
          <a:xfrm>
            <a:off x="6733432" y="4996336"/>
            <a:ext cx="724469" cy="724467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971B576-AD7C-0240-AC81-DEB4381266F7}"/>
              </a:ext>
            </a:extLst>
          </p:cNvPr>
          <p:cNvSpPr/>
          <p:nvPr/>
        </p:nvSpPr>
        <p:spPr>
          <a:xfrm>
            <a:off x="9179120" y="4604146"/>
            <a:ext cx="1508845" cy="150884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8FBB606-13AE-8840-87E4-6360A0A6597A}"/>
              </a:ext>
            </a:extLst>
          </p:cNvPr>
          <p:cNvSpPr/>
          <p:nvPr/>
        </p:nvSpPr>
        <p:spPr>
          <a:xfrm>
            <a:off x="8711067" y="4814366"/>
            <a:ext cx="1088405" cy="108840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1FA1FEE-E23F-A648-8C9A-F5B3CE86F062}"/>
              </a:ext>
            </a:extLst>
          </p:cNvPr>
          <p:cNvSpPr/>
          <p:nvPr/>
        </p:nvSpPr>
        <p:spPr>
          <a:xfrm>
            <a:off x="7260475" y="4918443"/>
            <a:ext cx="880251" cy="8802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970FA6A-615C-864E-BEF7-D76C3A36B7F2}"/>
              </a:ext>
            </a:extLst>
          </p:cNvPr>
          <p:cNvSpPr/>
          <p:nvPr/>
        </p:nvSpPr>
        <p:spPr>
          <a:xfrm>
            <a:off x="7364114" y="4660542"/>
            <a:ext cx="1396053" cy="139605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A185C73-DCAC-F444-A82D-50B046C1BEB6}"/>
              </a:ext>
            </a:extLst>
          </p:cNvPr>
          <p:cNvSpPr/>
          <p:nvPr/>
        </p:nvSpPr>
        <p:spPr>
          <a:xfrm>
            <a:off x="8151546" y="4800258"/>
            <a:ext cx="1116621" cy="11166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38C9F43-B99E-BD4C-891A-AD888D1E72D8}"/>
              </a:ext>
            </a:extLst>
          </p:cNvPr>
          <p:cNvSpPr/>
          <p:nvPr/>
        </p:nvSpPr>
        <p:spPr>
          <a:xfrm>
            <a:off x="6187521" y="5078222"/>
            <a:ext cx="560696" cy="5606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BE6DEA2-762D-C940-ABD2-A090F9BC9B56}"/>
              </a:ext>
            </a:extLst>
          </p:cNvPr>
          <p:cNvSpPr/>
          <p:nvPr/>
        </p:nvSpPr>
        <p:spPr>
          <a:xfrm>
            <a:off x="5505135" y="5041828"/>
            <a:ext cx="633483" cy="633480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AD0D0F-DD09-4341-9274-72B52FBE5716}"/>
              </a:ext>
            </a:extLst>
          </p:cNvPr>
          <p:cNvSpPr/>
          <p:nvPr/>
        </p:nvSpPr>
        <p:spPr>
          <a:xfrm>
            <a:off x="9784323" y="4907879"/>
            <a:ext cx="860943" cy="8609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F105B11-2D29-6A43-9288-A0F37CAACB6B}"/>
              </a:ext>
            </a:extLst>
          </p:cNvPr>
          <p:cNvSpPr/>
          <p:nvPr/>
        </p:nvSpPr>
        <p:spPr>
          <a:xfrm>
            <a:off x="8746627" y="5081615"/>
            <a:ext cx="496221" cy="4962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76EBE92-7B8C-DA45-BCBA-1CD27F4F0B73}"/>
              </a:ext>
            </a:extLst>
          </p:cNvPr>
          <p:cNvSpPr/>
          <p:nvPr/>
        </p:nvSpPr>
        <p:spPr>
          <a:xfrm>
            <a:off x="6179629" y="4781923"/>
            <a:ext cx="1153299" cy="11532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0AFDBAC-C0B3-D84E-A707-CE4180F124E5}"/>
              </a:ext>
            </a:extLst>
          </p:cNvPr>
          <p:cNvSpPr/>
          <p:nvPr/>
        </p:nvSpPr>
        <p:spPr>
          <a:xfrm>
            <a:off x="5210541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CB2152B-072F-B440-A85A-29E2A8F6F0F5}"/>
              </a:ext>
            </a:extLst>
          </p:cNvPr>
          <p:cNvSpPr/>
          <p:nvPr/>
        </p:nvSpPr>
        <p:spPr>
          <a:xfrm>
            <a:off x="540529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1F840A9-3178-7B43-87CF-B96892EEA0A6}"/>
              </a:ext>
            </a:extLst>
          </p:cNvPr>
          <p:cNvSpPr/>
          <p:nvPr/>
        </p:nvSpPr>
        <p:spPr>
          <a:xfrm>
            <a:off x="588197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DC496D2-8A56-BA46-A837-1DD4C31A77DA}"/>
              </a:ext>
            </a:extLst>
          </p:cNvPr>
          <p:cNvSpPr/>
          <p:nvPr/>
        </p:nvSpPr>
        <p:spPr>
          <a:xfrm>
            <a:off x="6560331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A921AC1-C23B-7846-A84C-E23762054340}"/>
              </a:ext>
            </a:extLst>
          </p:cNvPr>
          <p:cNvSpPr/>
          <p:nvPr/>
        </p:nvSpPr>
        <p:spPr>
          <a:xfrm>
            <a:off x="7428935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FCDF25B-6B58-A04B-A4DC-9EFB30634B7D}"/>
              </a:ext>
            </a:extLst>
          </p:cNvPr>
          <p:cNvSpPr/>
          <p:nvPr/>
        </p:nvSpPr>
        <p:spPr>
          <a:xfrm>
            <a:off x="8134788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E8BA424A-CF67-504A-9857-19AA2818E0B3}"/>
              </a:ext>
            </a:extLst>
          </p:cNvPr>
          <p:cNvSpPr/>
          <p:nvPr/>
        </p:nvSpPr>
        <p:spPr>
          <a:xfrm>
            <a:off x="7823112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F120739-E1A2-A540-A0F8-00DFC8EFF102}"/>
              </a:ext>
            </a:extLst>
          </p:cNvPr>
          <p:cNvSpPr/>
          <p:nvPr/>
        </p:nvSpPr>
        <p:spPr>
          <a:xfrm>
            <a:off x="8363671" y="5157647"/>
            <a:ext cx="401843" cy="4018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F0D8279-50FB-6540-BFCF-E930CBC0C79F}"/>
              </a:ext>
            </a:extLst>
          </p:cNvPr>
          <p:cNvSpPr/>
          <p:nvPr/>
        </p:nvSpPr>
        <p:spPr>
          <a:xfrm>
            <a:off x="9142171" y="5038478"/>
            <a:ext cx="640181" cy="64018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07C1FF6-5AB1-0747-9F19-AF83ABFC738C}"/>
              </a:ext>
            </a:extLst>
          </p:cNvPr>
          <p:cNvSpPr/>
          <p:nvPr/>
        </p:nvSpPr>
        <p:spPr>
          <a:xfrm>
            <a:off x="9352323" y="4881952"/>
            <a:ext cx="953232" cy="953232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A042139-FAC3-0342-A8E7-C45CC7A89B2F}"/>
              </a:ext>
            </a:extLst>
          </p:cNvPr>
          <p:cNvGrpSpPr/>
          <p:nvPr/>
        </p:nvGrpSpPr>
        <p:grpSpPr>
          <a:xfrm>
            <a:off x="4805316" y="5088016"/>
            <a:ext cx="524256" cy="524256"/>
            <a:chOff x="3570388" y="3429000"/>
            <a:chExt cx="1226338" cy="1226338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71C6CAF-EA82-9440-A4D9-14A7583E6ADB}"/>
                </a:ext>
              </a:extLst>
            </p:cNvPr>
            <p:cNvSpPr/>
            <p:nvPr/>
          </p:nvSpPr>
          <p:spPr>
            <a:xfrm>
              <a:off x="3570388" y="3429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1" name="Picture 254">
              <a:extLst>
                <a:ext uri="{FF2B5EF4-FFF2-40B4-BE49-F238E27FC236}">
                  <a16:creationId xmlns:a16="http://schemas.microsoft.com/office/drawing/2014/main" id="{00A7C7DC-66B0-1641-B6CA-9AB0A44BD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33968" y="3722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48524E0-46AF-194F-B61B-97E1C61FD1B6}"/>
              </a:ext>
            </a:extLst>
          </p:cNvPr>
          <p:cNvGrpSpPr/>
          <p:nvPr/>
        </p:nvGrpSpPr>
        <p:grpSpPr>
          <a:xfrm>
            <a:off x="6003212" y="5088016"/>
            <a:ext cx="524256" cy="524256"/>
            <a:chOff x="7378814" y="2286000"/>
            <a:chExt cx="1226338" cy="1226338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BC5BD17-62F2-2348-96E0-F33270F99F93}"/>
                </a:ext>
              </a:extLst>
            </p:cNvPr>
            <p:cNvSpPr/>
            <p:nvPr/>
          </p:nvSpPr>
          <p:spPr>
            <a:xfrm>
              <a:off x="7378814" y="2286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4" name="Picture 257">
              <a:extLst>
                <a:ext uri="{FF2B5EF4-FFF2-40B4-BE49-F238E27FC236}">
                  <a16:creationId xmlns:a16="http://schemas.microsoft.com/office/drawing/2014/main" id="{EAC6E8D5-5EDB-4B4E-83B8-13C7A841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42394" y="2579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906EDA2-0666-564C-85BF-B8AC392A9EBF}"/>
              </a:ext>
            </a:extLst>
          </p:cNvPr>
          <p:cNvGrpSpPr/>
          <p:nvPr/>
        </p:nvGrpSpPr>
        <p:grpSpPr>
          <a:xfrm>
            <a:off x="7234040" y="5088016"/>
            <a:ext cx="524256" cy="524256"/>
            <a:chOff x="1667674" y="3810000"/>
            <a:chExt cx="1226338" cy="1226338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92D4812-B528-3149-B981-6889E0C1F32B}"/>
                </a:ext>
              </a:extLst>
            </p:cNvPr>
            <p:cNvSpPr/>
            <p:nvPr/>
          </p:nvSpPr>
          <p:spPr>
            <a:xfrm>
              <a:off x="1667674" y="3810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7" name="Picture 260">
              <a:extLst>
                <a:ext uri="{FF2B5EF4-FFF2-40B4-BE49-F238E27FC236}">
                  <a16:creationId xmlns:a16="http://schemas.microsoft.com/office/drawing/2014/main" id="{42763B72-DE4A-E24D-9F65-0AC6BB7D1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2778" y="4093604"/>
              <a:ext cx="636127" cy="640079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9569482-962E-D149-B08D-A31CFB3ECC0E}"/>
              </a:ext>
            </a:extLst>
          </p:cNvPr>
          <p:cNvGrpSpPr/>
          <p:nvPr/>
        </p:nvGrpSpPr>
        <p:grpSpPr>
          <a:xfrm>
            <a:off x="8480923" y="5088016"/>
            <a:ext cx="524256" cy="524256"/>
            <a:chOff x="5475100" y="2971800"/>
            <a:chExt cx="1226338" cy="1226338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B46D976-FC15-8F4D-B4B9-4F53BF728FBB}"/>
                </a:ext>
              </a:extLst>
            </p:cNvPr>
            <p:cNvSpPr/>
            <p:nvPr/>
          </p:nvSpPr>
          <p:spPr>
            <a:xfrm>
              <a:off x="5475100" y="29718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0" name="Picture 263">
              <a:extLst>
                <a:ext uri="{FF2B5EF4-FFF2-40B4-BE49-F238E27FC236}">
                  <a16:creationId xmlns:a16="http://schemas.microsoft.com/office/drawing/2014/main" id="{833E1259-B2E7-574F-85E7-2B6585A69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72281" y="3264929"/>
              <a:ext cx="631976" cy="640079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053121C-5096-0149-8E95-9D9B36840E60}"/>
              </a:ext>
            </a:extLst>
          </p:cNvPr>
          <p:cNvGrpSpPr/>
          <p:nvPr/>
        </p:nvGrpSpPr>
        <p:grpSpPr>
          <a:xfrm>
            <a:off x="9648528" y="5088016"/>
            <a:ext cx="524256" cy="524256"/>
            <a:chOff x="9282525" y="1600200"/>
            <a:chExt cx="1226338" cy="1226338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F7B0D33-349B-EE46-9E1C-F4623863DD4F}"/>
                </a:ext>
              </a:extLst>
            </p:cNvPr>
            <p:cNvSpPr/>
            <p:nvPr/>
          </p:nvSpPr>
          <p:spPr>
            <a:xfrm>
              <a:off x="9282525" y="16002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3" name="Picture 266">
              <a:extLst>
                <a:ext uri="{FF2B5EF4-FFF2-40B4-BE49-F238E27FC236}">
                  <a16:creationId xmlns:a16="http://schemas.microsoft.com/office/drawing/2014/main" id="{61520531-017B-4A4E-8C11-002B53C97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15658" y="1893329"/>
              <a:ext cx="560069" cy="64007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38E48B-F9B9-7460-768E-9083A1CDE37D}"/>
              </a:ext>
            </a:extLst>
          </p:cNvPr>
          <p:cNvSpPr txBox="1"/>
          <p:nvPr/>
        </p:nvSpPr>
        <p:spPr>
          <a:xfrm>
            <a:off x="1018096" y="351880"/>
            <a:ext cx="10150157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5867" b="1" dirty="0">
                <a:solidFill>
                  <a:srgbClr val="FF0000"/>
                </a:solidFill>
                <a:latin typeface="ITC Avant Garde Pro Bk" charset="0"/>
                <a:sym typeface="Inter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8965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val 114">
            <a:extLst>
              <a:ext uri="{FF2B5EF4-FFF2-40B4-BE49-F238E27FC236}">
                <a16:creationId xmlns:a16="http://schemas.microsoft.com/office/drawing/2014/main" id="{7E36501C-1369-8B47-9ADA-49DEAF3BB00D}"/>
              </a:ext>
            </a:extLst>
          </p:cNvPr>
          <p:cNvSpPr/>
          <p:nvPr/>
        </p:nvSpPr>
        <p:spPr>
          <a:xfrm>
            <a:off x="4417795" y="1430092"/>
            <a:ext cx="3388835" cy="3388835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116" name="Arc 115">
            <a:extLst>
              <a:ext uri="{FF2B5EF4-FFF2-40B4-BE49-F238E27FC236}">
                <a16:creationId xmlns:a16="http://schemas.microsoft.com/office/drawing/2014/main" id="{16207062-C69E-9C44-996B-E010E597D7D8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14979527"/>
              <a:gd name="adj2" fmla="val 14952095"/>
            </a:avLst>
          </a:prstGeom>
          <a:ln w="279400" cap="rnd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1B1801F8-68B7-7D48-9854-743CEB70CC6E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3280244"/>
              <a:gd name="adj2" fmla="val 15908005"/>
            </a:avLst>
          </a:prstGeom>
          <a:ln w="279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901DEA-7862-2149-BAFA-FE446F5E3589}"/>
              </a:ext>
            </a:extLst>
          </p:cNvPr>
          <p:cNvGrpSpPr/>
          <p:nvPr/>
        </p:nvGrpSpPr>
        <p:grpSpPr>
          <a:xfrm>
            <a:off x="2473917" y="5254491"/>
            <a:ext cx="8326684" cy="198967"/>
            <a:chOff x="2573867" y="4096348"/>
            <a:chExt cx="6245013" cy="14922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EC6C86-C5CA-BC48-9E1B-2BA72CACB39F}"/>
                </a:ext>
              </a:extLst>
            </p:cNvPr>
            <p:cNvCxnSpPr/>
            <p:nvPr/>
          </p:nvCxnSpPr>
          <p:spPr>
            <a:xfrm>
              <a:off x="2573867" y="4174785"/>
              <a:ext cx="6245013" cy="0"/>
            </a:xfrm>
            <a:prstGeom prst="line">
              <a:avLst/>
            </a:prstGeom>
            <a:ln w="127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D3C5DD-730A-CC4B-9CF9-10F3C29DBF2F}"/>
                </a:ext>
              </a:extLst>
            </p:cNvPr>
            <p:cNvGrpSpPr/>
            <p:nvPr/>
          </p:nvGrpSpPr>
          <p:grpSpPr>
            <a:xfrm>
              <a:off x="2573867" y="4096348"/>
              <a:ext cx="6245013" cy="149225"/>
              <a:chOff x="2573867" y="4042164"/>
              <a:chExt cx="6245013" cy="149225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05F3E3D-28DD-9241-90FC-8C2DCBDED681}"/>
                  </a:ext>
                </a:extLst>
              </p:cNvPr>
              <p:cNvCxnSpPr/>
              <p:nvPr/>
            </p:nvCxnSpPr>
            <p:spPr>
              <a:xfrm>
                <a:off x="8818880" y="4042164"/>
                <a:ext cx="0" cy="149225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59DDBC7-EC24-F54F-8A28-05FAFBFD11F8}"/>
                  </a:ext>
                </a:extLst>
              </p:cNvPr>
              <p:cNvCxnSpPr/>
              <p:nvPr/>
            </p:nvCxnSpPr>
            <p:spPr>
              <a:xfrm>
                <a:off x="257386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555F14D-780D-4846-B5E9-9E99B42E662B}"/>
                  </a:ext>
                </a:extLst>
              </p:cNvPr>
              <p:cNvCxnSpPr/>
              <p:nvPr/>
            </p:nvCxnSpPr>
            <p:spPr>
              <a:xfrm>
                <a:off x="853501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698A74F-4A6C-134F-BD35-005FD329E2DA}"/>
                  </a:ext>
                </a:extLst>
              </p:cNvPr>
              <p:cNvCxnSpPr/>
              <p:nvPr/>
            </p:nvCxnSpPr>
            <p:spPr>
              <a:xfrm>
                <a:off x="825114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B3035C5-4362-2440-A8B1-619D76BBFDB4}"/>
                  </a:ext>
                </a:extLst>
              </p:cNvPr>
              <p:cNvCxnSpPr/>
              <p:nvPr/>
            </p:nvCxnSpPr>
            <p:spPr>
              <a:xfrm>
                <a:off x="796728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A5E1CF3-FCE6-9F4E-A0AE-961810611850}"/>
                  </a:ext>
                </a:extLst>
              </p:cNvPr>
              <p:cNvCxnSpPr/>
              <p:nvPr/>
            </p:nvCxnSpPr>
            <p:spPr>
              <a:xfrm>
                <a:off x="739955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C7F64A-7ECE-B34E-A9F5-688BD6C7F3F1}"/>
                  </a:ext>
                </a:extLst>
              </p:cNvPr>
              <p:cNvCxnSpPr/>
              <p:nvPr/>
            </p:nvCxnSpPr>
            <p:spPr>
              <a:xfrm>
                <a:off x="399318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2E399DB-7E26-1D49-8F2B-31B51F94DEFE}"/>
                  </a:ext>
                </a:extLst>
              </p:cNvPr>
              <p:cNvCxnSpPr/>
              <p:nvPr/>
            </p:nvCxnSpPr>
            <p:spPr>
              <a:xfrm>
                <a:off x="285773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CA646E5-A961-8F40-AE86-36812F1F49B5}"/>
                  </a:ext>
                </a:extLst>
              </p:cNvPr>
              <p:cNvCxnSpPr/>
              <p:nvPr/>
            </p:nvCxnSpPr>
            <p:spPr>
              <a:xfrm>
                <a:off x="456091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20BF3CB-CC4F-444C-852E-C8D9858228D9}"/>
                  </a:ext>
                </a:extLst>
              </p:cNvPr>
              <p:cNvCxnSpPr/>
              <p:nvPr/>
            </p:nvCxnSpPr>
            <p:spPr>
              <a:xfrm>
                <a:off x="314159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EF0AECD-22C9-884B-A25F-AD86E4EFAC1A}"/>
                  </a:ext>
                </a:extLst>
              </p:cNvPr>
              <p:cNvCxnSpPr/>
              <p:nvPr/>
            </p:nvCxnSpPr>
            <p:spPr>
              <a:xfrm>
                <a:off x="512864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C02EE77-15CC-A343-A32B-9B752D144694}"/>
                  </a:ext>
                </a:extLst>
              </p:cNvPr>
              <p:cNvCxnSpPr/>
              <p:nvPr/>
            </p:nvCxnSpPr>
            <p:spPr>
              <a:xfrm>
                <a:off x="342545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33DDD59-37E0-7845-8C1B-A266418F0CB4}"/>
                  </a:ext>
                </a:extLst>
              </p:cNvPr>
              <p:cNvCxnSpPr/>
              <p:nvPr/>
            </p:nvCxnSpPr>
            <p:spPr>
              <a:xfrm>
                <a:off x="569637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DFC6C58-8C62-0745-9D00-B521FFC61C59}"/>
                  </a:ext>
                </a:extLst>
              </p:cNvPr>
              <p:cNvCxnSpPr/>
              <p:nvPr/>
            </p:nvCxnSpPr>
            <p:spPr>
              <a:xfrm>
                <a:off x="370932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0FD9E1C-1AED-E147-9122-78B04D03027D}"/>
                  </a:ext>
                </a:extLst>
              </p:cNvPr>
              <p:cNvCxnSpPr/>
              <p:nvPr/>
            </p:nvCxnSpPr>
            <p:spPr>
              <a:xfrm>
                <a:off x="626409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62EF58B-FE58-8148-B0BA-A0FAD8989CB0}"/>
                  </a:ext>
                </a:extLst>
              </p:cNvPr>
              <p:cNvCxnSpPr/>
              <p:nvPr/>
            </p:nvCxnSpPr>
            <p:spPr>
              <a:xfrm>
                <a:off x="427705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9D6C7ED-87BD-704F-9415-18C681D5EE24}"/>
                  </a:ext>
                </a:extLst>
              </p:cNvPr>
              <p:cNvCxnSpPr/>
              <p:nvPr/>
            </p:nvCxnSpPr>
            <p:spPr>
              <a:xfrm>
                <a:off x="654796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0952334-E6FB-E548-98E1-05C97CB3B512}"/>
                  </a:ext>
                </a:extLst>
              </p:cNvPr>
              <p:cNvCxnSpPr/>
              <p:nvPr/>
            </p:nvCxnSpPr>
            <p:spPr>
              <a:xfrm>
                <a:off x="484477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339C751-2F05-2743-8736-1E011DD4EAF1}"/>
                  </a:ext>
                </a:extLst>
              </p:cNvPr>
              <p:cNvCxnSpPr/>
              <p:nvPr/>
            </p:nvCxnSpPr>
            <p:spPr>
              <a:xfrm>
                <a:off x="683182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A04D624-1AFE-D046-92B2-14A2DED09E8F}"/>
                  </a:ext>
                </a:extLst>
              </p:cNvPr>
              <p:cNvCxnSpPr/>
              <p:nvPr/>
            </p:nvCxnSpPr>
            <p:spPr>
              <a:xfrm>
                <a:off x="541250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03B466F-F8EB-4E45-95A2-9B967C1F96BB}"/>
                  </a:ext>
                </a:extLst>
              </p:cNvPr>
              <p:cNvCxnSpPr/>
              <p:nvPr/>
            </p:nvCxnSpPr>
            <p:spPr>
              <a:xfrm>
                <a:off x="711569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5630C14-7C63-2542-9369-8BC1FC5DD7FF}"/>
                  </a:ext>
                </a:extLst>
              </p:cNvPr>
              <p:cNvCxnSpPr/>
              <p:nvPr/>
            </p:nvCxnSpPr>
            <p:spPr>
              <a:xfrm>
                <a:off x="598023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621F8F7-87ED-C146-813D-E4D276F74643}"/>
                  </a:ext>
                </a:extLst>
              </p:cNvPr>
              <p:cNvCxnSpPr/>
              <p:nvPr/>
            </p:nvCxnSpPr>
            <p:spPr>
              <a:xfrm>
                <a:off x="768341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03E731-0D8C-6946-A27F-CC417D0B0B91}"/>
              </a:ext>
            </a:extLst>
          </p:cNvPr>
          <p:cNvGrpSpPr/>
          <p:nvPr/>
        </p:nvGrpSpPr>
        <p:grpSpPr>
          <a:xfrm>
            <a:off x="2636231" y="5131032"/>
            <a:ext cx="7641061" cy="450481"/>
            <a:chOff x="1977173" y="3848273"/>
            <a:chExt cx="5730796" cy="33786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B46E2D-827F-D244-8208-9CBF27D0E20F}"/>
                </a:ext>
              </a:extLst>
            </p:cNvPr>
            <p:cNvSpPr/>
            <p:nvPr/>
          </p:nvSpPr>
          <p:spPr>
            <a:xfrm>
              <a:off x="1977173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BDC3C6E-4AC1-3B4E-B4CD-1CAD333E1F97}"/>
                </a:ext>
              </a:extLst>
            </p:cNvPr>
            <p:cNvSpPr/>
            <p:nvPr/>
          </p:nvSpPr>
          <p:spPr>
            <a:xfrm>
              <a:off x="21422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CCB0EFE-8BD6-9943-8730-419F1EC88715}"/>
                </a:ext>
              </a:extLst>
            </p:cNvPr>
            <p:cNvSpPr/>
            <p:nvPr/>
          </p:nvSpPr>
          <p:spPr>
            <a:xfrm>
              <a:off x="227983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BBC599-D45E-7A48-A625-A31B6EE42E92}"/>
                </a:ext>
              </a:extLst>
            </p:cNvPr>
            <p:cNvSpPr/>
            <p:nvPr/>
          </p:nvSpPr>
          <p:spPr>
            <a:xfrm>
              <a:off x="2582437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94DE5AE-AF79-2E48-AEB8-050DBAD6078A}"/>
                </a:ext>
              </a:extLst>
            </p:cNvPr>
            <p:cNvSpPr/>
            <p:nvPr/>
          </p:nvSpPr>
          <p:spPr>
            <a:xfrm>
              <a:off x="292172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0A3897F-79C4-384C-A064-DF646EC023D2}"/>
                </a:ext>
              </a:extLst>
            </p:cNvPr>
            <p:cNvSpPr/>
            <p:nvPr/>
          </p:nvSpPr>
          <p:spPr>
            <a:xfrm>
              <a:off x="296572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F04FF73-9E98-2E44-B9F3-DD1B53B7E4EE}"/>
                </a:ext>
              </a:extLst>
            </p:cNvPr>
            <p:cNvSpPr/>
            <p:nvPr/>
          </p:nvSpPr>
          <p:spPr>
            <a:xfrm>
              <a:off x="2631589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B3FC427-EE9E-BC48-9D1F-45A66C65AF24}"/>
                </a:ext>
              </a:extLst>
            </p:cNvPr>
            <p:cNvSpPr/>
            <p:nvPr/>
          </p:nvSpPr>
          <p:spPr>
            <a:xfrm>
              <a:off x="2301472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B464A44-0440-AB4E-8627-C61890528FA6}"/>
                </a:ext>
              </a:extLst>
            </p:cNvPr>
            <p:cNvSpPr/>
            <p:nvPr/>
          </p:nvSpPr>
          <p:spPr>
            <a:xfrm>
              <a:off x="32082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D1F1525-5335-9446-9765-7A352ED49874}"/>
                </a:ext>
              </a:extLst>
            </p:cNvPr>
            <p:cNvSpPr/>
            <p:nvPr/>
          </p:nvSpPr>
          <p:spPr>
            <a:xfrm>
              <a:off x="3446611" y="3848273"/>
              <a:ext cx="337861" cy="337861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7F42451-75F3-4D43-8750-49A63A376453}"/>
                </a:ext>
              </a:extLst>
            </p:cNvPr>
            <p:cNvSpPr/>
            <p:nvPr/>
          </p:nvSpPr>
          <p:spPr>
            <a:xfrm>
              <a:off x="47957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12203D-BB32-CC41-A189-E0FDF8067C9D}"/>
                </a:ext>
              </a:extLst>
            </p:cNvPr>
            <p:cNvSpPr/>
            <p:nvPr/>
          </p:nvSpPr>
          <p:spPr>
            <a:xfrm>
              <a:off x="591847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1BAA2C1-5AC6-6A46-8C74-E00898DF8F93}"/>
                </a:ext>
              </a:extLst>
            </p:cNvPr>
            <p:cNvSpPr/>
            <p:nvPr/>
          </p:nvSpPr>
          <p:spPr>
            <a:xfrm>
              <a:off x="70190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3A9C51-0A97-2E4D-8042-613CB18B5CD1}"/>
                </a:ext>
              </a:extLst>
            </p:cNvPr>
            <p:cNvSpPr/>
            <p:nvPr/>
          </p:nvSpPr>
          <p:spPr>
            <a:xfrm>
              <a:off x="728645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5BB4FD6-E04E-164E-9B71-B3C296034E7E}"/>
                </a:ext>
              </a:extLst>
            </p:cNvPr>
            <p:cNvSpPr/>
            <p:nvPr/>
          </p:nvSpPr>
          <p:spPr>
            <a:xfrm>
              <a:off x="751104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8F93861-DDF9-A245-BC02-70408E9F5B56}"/>
                </a:ext>
              </a:extLst>
            </p:cNvPr>
            <p:cNvSpPr/>
            <p:nvPr/>
          </p:nvSpPr>
          <p:spPr>
            <a:xfrm>
              <a:off x="6679262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983781-4E24-1B4C-85D7-96111BC47BAA}"/>
                </a:ext>
              </a:extLst>
            </p:cNvPr>
            <p:cNvSpPr/>
            <p:nvPr/>
          </p:nvSpPr>
          <p:spPr>
            <a:xfrm>
              <a:off x="760194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EA563E-A268-4046-B991-70AFAF31373F}"/>
                </a:ext>
              </a:extLst>
            </p:cNvPr>
            <p:cNvSpPr/>
            <p:nvPr/>
          </p:nvSpPr>
          <p:spPr>
            <a:xfrm>
              <a:off x="6545578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1DDC67B-A42E-D449-BB44-9CE039369A2A}"/>
              </a:ext>
            </a:extLst>
          </p:cNvPr>
          <p:cNvSpPr txBox="1"/>
          <p:nvPr/>
        </p:nvSpPr>
        <p:spPr>
          <a:xfrm>
            <a:off x="1252632" y="2884800"/>
            <a:ext cx="288003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348199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25%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0B88C9-10A2-8645-A0E7-93CA08EBC6F7}"/>
              </a:ext>
            </a:extLst>
          </p:cNvPr>
          <p:cNvSpPr txBox="1"/>
          <p:nvPr/>
        </p:nvSpPr>
        <p:spPr>
          <a:xfrm>
            <a:off x="2160337" y="2615936"/>
            <a:ext cx="17743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304E37-8613-4341-B430-F2D9726D7A57}"/>
              </a:ext>
            </a:extLst>
          </p:cNvPr>
          <p:cNvSpPr txBox="1"/>
          <p:nvPr/>
        </p:nvSpPr>
        <p:spPr>
          <a:xfrm>
            <a:off x="459055" y="5118727"/>
            <a:ext cx="1936689" cy="458561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THREAT</a:t>
            </a:r>
            <a:br>
              <a:rPr lang="en-US" sz="14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16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SOPHISTICATION</a:t>
            </a:r>
            <a:endParaRPr lang="en-US" sz="1867" b="1" dirty="0">
              <a:latin typeface="ITC Avant Garde Pro Md" panose="02000503030000020004" pitchFamily="2" charset="77"/>
              <a:ea typeface="ITC Avant Garde Pro Bk" charset="0"/>
              <a:cs typeface="ITC Avant Garde Pro Bk" charset="0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23BEBF37-C80C-6640-870E-02779D96E8EC}"/>
              </a:ext>
            </a:extLst>
          </p:cNvPr>
          <p:cNvSpPr/>
          <p:nvPr/>
        </p:nvSpPr>
        <p:spPr>
          <a:xfrm>
            <a:off x="4764711" y="1800000"/>
            <a:ext cx="2662309" cy="2662309"/>
          </a:xfrm>
          <a:prstGeom prst="arc">
            <a:avLst>
              <a:gd name="adj1" fmla="val 10771805"/>
              <a:gd name="adj2" fmla="val 5482643"/>
            </a:avLst>
          </a:prstGeom>
          <a:ln w="279400" cap="rnd"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E0787F-CF15-A347-A857-2FCB6666284E}"/>
              </a:ext>
            </a:extLst>
          </p:cNvPr>
          <p:cNvSpPr txBox="1"/>
          <p:nvPr/>
        </p:nvSpPr>
        <p:spPr>
          <a:xfrm>
            <a:off x="1341353" y="5635264"/>
            <a:ext cx="963405" cy="2871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NON-MALWARE </a:t>
            </a:r>
            <a:b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ATTACKS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C57B27A-1B47-3549-8ABF-0FDA0E29721B}"/>
              </a:ext>
            </a:extLst>
          </p:cNvPr>
          <p:cNvCxnSpPr>
            <a:cxnSpLocks/>
          </p:cNvCxnSpPr>
          <p:nvPr/>
        </p:nvCxnSpPr>
        <p:spPr>
          <a:xfrm>
            <a:off x="5994114" y="4482393"/>
            <a:ext cx="272844" cy="4883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89BF10B-CC0E-2A4E-9071-02CA1B23572D}"/>
              </a:ext>
            </a:extLst>
          </p:cNvPr>
          <p:cNvCxnSpPr>
            <a:cxnSpLocks/>
          </p:cNvCxnSpPr>
          <p:nvPr/>
        </p:nvCxnSpPr>
        <p:spPr>
          <a:xfrm flipV="1">
            <a:off x="4766377" y="2964813"/>
            <a:ext cx="0" cy="255595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717B6B45-2632-AC44-9EFF-F056103E0E1B}"/>
              </a:ext>
            </a:extLst>
          </p:cNvPr>
          <p:cNvSpPr/>
          <p:nvPr/>
        </p:nvSpPr>
        <p:spPr>
          <a:xfrm>
            <a:off x="9416455" y="6072255"/>
            <a:ext cx="1005653" cy="365074"/>
          </a:xfrm>
          <a:prstGeom prst="rect">
            <a:avLst/>
          </a:prstGeom>
        </p:spPr>
        <p:txBody>
          <a:bodyPr wrap="squar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NATION-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STATES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5CF6F2-C4D2-DB4A-9DF9-732ECAE56235}"/>
              </a:ext>
            </a:extLst>
          </p:cNvPr>
          <p:cNvSpPr txBox="1"/>
          <p:nvPr/>
        </p:nvSpPr>
        <p:spPr>
          <a:xfrm>
            <a:off x="8065774" y="2884801"/>
            <a:ext cx="475264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DA372A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75%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76F15C-0736-2046-898F-B5D806FB8350}"/>
              </a:ext>
            </a:extLst>
          </p:cNvPr>
          <p:cNvSpPr/>
          <p:nvPr/>
        </p:nvSpPr>
        <p:spPr>
          <a:xfrm>
            <a:off x="8077881" y="6072255"/>
            <a:ext cx="1282664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Organized 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 Gangs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F49274B-2608-4C4E-AF64-564371FD9748}"/>
              </a:ext>
            </a:extLst>
          </p:cNvPr>
          <p:cNvSpPr/>
          <p:nvPr/>
        </p:nvSpPr>
        <p:spPr>
          <a:xfrm>
            <a:off x="5720844" y="6072255"/>
            <a:ext cx="1040611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HACKTIVISTS/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VIGILANTES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DB93099-3864-BF4C-972D-1398697F017D}"/>
              </a:ext>
            </a:extLst>
          </p:cNvPr>
          <p:cNvSpPr/>
          <p:nvPr/>
        </p:nvSpPr>
        <p:spPr>
          <a:xfrm>
            <a:off x="4655164" y="6072255"/>
            <a:ext cx="880311" cy="228691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TERRORISTS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50023BC-7528-EC4A-A196-D9EA3FF15424}"/>
              </a:ext>
            </a:extLst>
          </p:cNvPr>
          <p:cNvSpPr/>
          <p:nvPr/>
        </p:nvSpPr>
        <p:spPr>
          <a:xfrm>
            <a:off x="7031886" y="6072255"/>
            <a:ext cx="857869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CYBER-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6B9326-BA3C-3C4C-AA32-7FD6DC8BFBDC}"/>
              </a:ext>
            </a:extLst>
          </p:cNvPr>
          <p:cNvSpPr txBox="1"/>
          <p:nvPr/>
        </p:nvSpPr>
        <p:spPr>
          <a:xfrm>
            <a:off x="5046278" y="2780194"/>
            <a:ext cx="2189964" cy="912083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ct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YOU NEED COMPLETE </a:t>
            </a:r>
            <a:b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BREACH</a:t>
            </a:r>
            <a:b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PREVENTION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CF33523-2C25-B94A-92FA-1A29CEAFCB55}"/>
              </a:ext>
            </a:extLst>
          </p:cNvPr>
          <p:cNvSpPr txBox="1"/>
          <p:nvPr/>
        </p:nvSpPr>
        <p:spPr>
          <a:xfrm rot="16200000">
            <a:off x="10546580" y="5111333"/>
            <a:ext cx="1834098" cy="389696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 b="1" cap="all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defRPr>
            </a:lvl1pPr>
          </a:lstStyle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/>
                </a:solidFill>
              </a:rPr>
              <a:t>Harder to Prevent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&amp; Detect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BB86193-08D1-5047-8F23-EF9CC97A2D53}"/>
              </a:ext>
            </a:extLst>
          </p:cNvPr>
          <p:cNvGrpSpPr/>
          <p:nvPr/>
        </p:nvGrpSpPr>
        <p:grpSpPr>
          <a:xfrm>
            <a:off x="10901760" y="4540023"/>
            <a:ext cx="294953" cy="1611622"/>
            <a:chOff x="8372065" y="3373477"/>
            <a:chExt cx="221215" cy="117214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465840F-260E-4843-8DDD-0B3C417052D9}"/>
                </a:ext>
              </a:extLst>
            </p:cNvPr>
            <p:cNvSpPr txBox="1"/>
            <p:nvPr/>
          </p:nvSpPr>
          <p:spPr>
            <a:xfrm>
              <a:off x="8378079" y="372938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26A5C7F-F3A8-0244-A113-D9D778FDECDF}"/>
                </a:ext>
              </a:extLst>
            </p:cNvPr>
            <p:cNvSpPr txBox="1"/>
            <p:nvPr/>
          </p:nvSpPr>
          <p:spPr>
            <a:xfrm>
              <a:off x="8372065" y="3373477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DAF00C4-3957-C64D-A7A0-4C9533958319}"/>
                </a:ext>
              </a:extLst>
            </p:cNvPr>
            <p:cNvSpPr txBox="1"/>
            <p:nvPr/>
          </p:nvSpPr>
          <p:spPr>
            <a:xfrm>
              <a:off x="8372065" y="4441205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8CA20DF-74FF-F24C-9437-F08A81FB172C}"/>
                </a:ext>
              </a:extLst>
            </p:cNvPr>
            <p:cNvSpPr txBox="1"/>
            <p:nvPr/>
          </p:nvSpPr>
          <p:spPr>
            <a:xfrm>
              <a:off x="8378078" y="408529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C1613DC-B388-3444-954C-FA6E8F0393CD}"/>
                </a:ext>
              </a:extLst>
            </p:cNvPr>
            <p:cNvCxnSpPr/>
            <p:nvPr/>
          </p:nvCxnSpPr>
          <p:spPr>
            <a:xfrm>
              <a:off x="8411589" y="360529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77950EC-CAC8-8441-9EE7-2AA712C3B27C}"/>
                </a:ext>
              </a:extLst>
            </p:cNvPr>
            <p:cNvCxnSpPr/>
            <p:nvPr/>
          </p:nvCxnSpPr>
          <p:spPr>
            <a:xfrm>
              <a:off x="8411589" y="396120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C5A5526-AD32-3D47-8C2C-A01747CDE812}"/>
                </a:ext>
              </a:extLst>
            </p:cNvPr>
            <p:cNvCxnSpPr/>
            <p:nvPr/>
          </p:nvCxnSpPr>
          <p:spPr>
            <a:xfrm>
              <a:off x="8411589" y="431711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448B5EE-8CCD-A14B-873D-8EBA4A3F6FAC}"/>
              </a:ext>
            </a:extLst>
          </p:cNvPr>
          <p:cNvSpPr txBox="1"/>
          <p:nvPr/>
        </p:nvSpPr>
        <p:spPr>
          <a:xfrm>
            <a:off x="8147661" y="2621221"/>
            <a:ext cx="30362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MALWARE-FREE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FB97BC4-ABD9-7548-8DB2-0507C3F9599D}"/>
              </a:ext>
            </a:extLst>
          </p:cNvPr>
          <p:cNvSpPr txBox="1"/>
          <p:nvPr/>
        </p:nvSpPr>
        <p:spPr>
          <a:xfrm>
            <a:off x="1697220" y="4922655"/>
            <a:ext cx="607538" cy="1435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348199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E9C2049-7D95-2541-847B-B89D0C0B67E9}"/>
              </a:ext>
            </a:extLst>
          </p:cNvPr>
          <p:cNvSpPr/>
          <p:nvPr/>
        </p:nvSpPr>
        <p:spPr>
          <a:xfrm>
            <a:off x="4929981" y="5033065"/>
            <a:ext cx="651009" cy="65100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B382A38-37EE-3F43-8008-CF4DD737609C}"/>
              </a:ext>
            </a:extLst>
          </p:cNvPr>
          <p:cNvSpPr/>
          <p:nvPr/>
        </p:nvSpPr>
        <p:spPr>
          <a:xfrm>
            <a:off x="6733432" y="4996336"/>
            <a:ext cx="724469" cy="724467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971B576-AD7C-0240-AC81-DEB4381266F7}"/>
              </a:ext>
            </a:extLst>
          </p:cNvPr>
          <p:cNvSpPr/>
          <p:nvPr/>
        </p:nvSpPr>
        <p:spPr>
          <a:xfrm>
            <a:off x="9179120" y="4604146"/>
            <a:ext cx="1508845" cy="150884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8FBB606-13AE-8840-87E4-6360A0A6597A}"/>
              </a:ext>
            </a:extLst>
          </p:cNvPr>
          <p:cNvSpPr/>
          <p:nvPr/>
        </p:nvSpPr>
        <p:spPr>
          <a:xfrm>
            <a:off x="8711067" y="4814366"/>
            <a:ext cx="1088405" cy="108840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1FA1FEE-E23F-A648-8C9A-F5B3CE86F062}"/>
              </a:ext>
            </a:extLst>
          </p:cNvPr>
          <p:cNvSpPr/>
          <p:nvPr/>
        </p:nvSpPr>
        <p:spPr>
          <a:xfrm>
            <a:off x="7260475" y="4918443"/>
            <a:ext cx="880251" cy="8802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970FA6A-615C-864E-BEF7-D76C3A36B7F2}"/>
              </a:ext>
            </a:extLst>
          </p:cNvPr>
          <p:cNvSpPr/>
          <p:nvPr/>
        </p:nvSpPr>
        <p:spPr>
          <a:xfrm>
            <a:off x="7364114" y="4660542"/>
            <a:ext cx="1396053" cy="139605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A185C73-DCAC-F444-A82D-50B046C1BEB6}"/>
              </a:ext>
            </a:extLst>
          </p:cNvPr>
          <p:cNvSpPr/>
          <p:nvPr/>
        </p:nvSpPr>
        <p:spPr>
          <a:xfrm>
            <a:off x="8151546" y="4800258"/>
            <a:ext cx="1116621" cy="11166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38C9F43-B99E-BD4C-891A-AD888D1E72D8}"/>
              </a:ext>
            </a:extLst>
          </p:cNvPr>
          <p:cNvSpPr/>
          <p:nvPr/>
        </p:nvSpPr>
        <p:spPr>
          <a:xfrm>
            <a:off x="6187521" y="5078222"/>
            <a:ext cx="560696" cy="5606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BE6DEA2-762D-C940-ABD2-A090F9BC9B56}"/>
              </a:ext>
            </a:extLst>
          </p:cNvPr>
          <p:cNvSpPr/>
          <p:nvPr/>
        </p:nvSpPr>
        <p:spPr>
          <a:xfrm>
            <a:off x="5505135" y="5041828"/>
            <a:ext cx="633483" cy="633480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AD0D0F-DD09-4341-9274-72B52FBE5716}"/>
              </a:ext>
            </a:extLst>
          </p:cNvPr>
          <p:cNvSpPr/>
          <p:nvPr/>
        </p:nvSpPr>
        <p:spPr>
          <a:xfrm>
            <a:off x="9784323" y="4907879"/>
            <a:ext cx="860943" cy="8609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F105B11-2D29-6A43-9288-A0F37CAACB6B}"/>
              </a:ext>
            </a:extLst>
          </p:cNvPr>
          <p:cNvSpPr/>
          <p:nvPr/>
        </p:nvSpPr>
        <p:spPr>
          <a:xfrm>
            <a:off x="8746627" y="5081615"/>
            <a:ext cx="496221" cy="4962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76EBE92-7B8C-DA45-BCBA-1CD27F4F0B73}"/>
              </a:ext>
            </a:extLst>
          </p:cNvPr>
          <p:cNvSpPr/>
          <p:nvPr/>
        </p:nvSpPr>
        <p:spPr>
          <a:xfrm>
            <a:off x="6179629" y="4781923"/>
            <a:ext cx="1153299" cy="11532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0AFDBAC-C0B3-D84E-A707-CE4180F124E5}"/>
              </a:ext>
            </a:extLst>
          </p:cNvPr>
          <p:cNvSpPr/>
          <p:nvPr/>
        </p:nvSpPr>
        <p:spPr>
          <a:xfrm>
            <a:off x="5210541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CB2152B-072F-B440-A85A-29E2A8F6F0F5}"/>
              </a:ext>
            </a:extLst>
          </p:cNvPr>
          <p:cNvSpPr/>
          <p:nvPr/>
        </p:nvSpPr>
        <p:spPr>
          <a:xfrm>
            <a:off x="540529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1F840A9-3178-7B43-87CF-B96892EEA0A6}"/>
              </a:ext>
            </a:extLst>
          </p:cNvPr>
          <p:cNvSpPr/>
          <p:nvPr/>
        </p:nvSpPr>
        <p:spPr>
          <a:xfrm>
            <a:off x="588197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DC496D2-8A56-BA46-A837-1DD4C31A77DA}"/>
              </a:ext>
            </a:extLst>
          </p:cNvPr>
          <p:cNvSpPr/>
          <p:nvPr/>
        </p:nvSpPr>
        <p:spPr>
          <a:xfrm>
            <a:off x="6560331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A921AC1-C23B-7846-A84C-E23762054340}"/>
              </a:ext>
            </a:extLst>
          </p:cNvPr>
          <p:cNvSpPr/>
          <p:nvPr/>
        </p:nvSpPr>
        <p:spPr>
          <a:xfrm>
            <a:off x="7428935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FCDF25B-6B58-A04B-A4DC-9EFB30634B7D}"/>
              </a:ext>
            </a:extLst>
          </p:cNvPr>
          <p:cNvSpPr/>
          <p:nvPr/>
        </p:nvSpPr>
        <p:spPr>
          <a:xfrm>
            <a:off x="8134788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E8BA424A-CF67-504A-9857-19AA2818E0B3}"/>
              </a:ext>
            </a:extLst>
          </p:cNvPr>
          <p:cNvSpPr/>
          <p:nvPr/>
        </p:nvSpPr>
        <p:spPr>
          <a:xfrm>
            <a:off x="7823112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F120739-E1A2-A540-A0F8-00DFC8EFF102}"/>
              </a:ext>
            </a:extLst>
          </p:cNvPr>
          <p:cNvSpPr/>
          <p:nvPr/>
        </p:nvSpPr>
        <p:spPr>
          <a:xfrm>
            <a:off x="8363671" y="5157647"/>
            <a:ext cx="401843" cy="4018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F0D8279-50FB-6540-BFCF-E930CBC0C79F}"/>
              </a:ext>
            </a:extLst>
          </p:cNvPr>
          <p:cNvSpPr/>
          <p:nvPr/>
        </p:nvSpPr>
        <p:spPr>
          <a:xfrm>
            <a:off x="9142171" y="5038478"/>
            <a:ext cx="640181" cy="64018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07C1FF6-5AB1-0747-9F19-AF83ABFC738C}"/>
              </a:ext>
            </a:extLst>
          </p:cNvPr>
          <p:cNvSpPr/>
          <p:nvPr/>
        </p:nvSpPr>
        <p:spPr>
          <a:xfrm>
            <a:off x="9352323" y="4881952"/>
            <a:ext cx="953232" cy="953232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A042139-FAC3-0342-A8E7-C45CC7A89B2F}"/>
              </a:ext>
            </a:extLst>
          </p:cNvPr>
          <p:cNvGrpSpPr/>
          <p:nvPr/>
        </p:nvGrpSpPr>
        <p:grpSpPr>
          <a:xfrm>
            <a:off x="4805316" y="5088016"/>
            <a:ext cx="524256" cy="524256"/>
            <a:chOff x="3570388" y="3429000"/>
            <a:chExt cx="1226338" cy="1226338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71C6CAF-EA82-9440-A4D9-14A7583E6ADB}"/>
                </a:ext>
              </a:extLst>
            </p:cNvPr>
            <p:cNvSpPr/>
            <p:nvPr/>
          </p:nvSpPr>
          <p:spPr>
            <a:xfrm>
              <a:off x="3570388" y="3429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1" name="Picture 254">
              <a:extLst>
                <a:ext uri="{FF2B5EF4-FFF2-40B4-BE49-F238E27FC236}">
                  <a16:creationId xmlns:a16="http://schemas.microsoft.com/office/drawing/2014/main" id="{00A7C7DC-66B0-1641-B6CA-9AB0A44BD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33968" y="3722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48524E0-46AF-194F-B61B-97E1C61FD1B6}"/>
              </a:ext>
            </a:extLst>
          </p:cNvPr>
          <p:cNvGrpSpPr/>
          <p:nvPr/>
        </p:nvGrpSpPr>
        <p:grpSpPr>
          <a:xfrm>
            <a:off x="6003212" y="5088016"/>
            <a:ext cx="524256" cy="524256"/>
            <a:chOff x="7378814" y="2286000"/>
            <a:chExt cx="1226338" cy="1226338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BC5BD17-62F2-2348-96E0-F33270F99F93}"/>
                </a:ext>
              </a:extLst>
            </p:cNvPr>
            <p:cNvSpPr/>
            <p:nvPr/>
          </p:nvSpPr>
          <p:spPr>
            <a:xfrm>
              <a:off x="7378814" y="2286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4" name="Picture 257">
              <a:extLst>
                <a:ext uri="{FF2B5EF4-FFF2-40B4-BE49-F238E27FC236}">
                  <a16:creationId xmlns:a16="http://schemas.microsoft.com/office/drawing/2014/main" id="{EAC6E8D5-5EDB-4B4E-83B8-13C7A841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42394" y="2579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906EDA2-0666-564C-85BF-B8AC392A9EBF}"/>
              </a:ext>
            </a:extLst>
          </p:cNvPr>
          <p:cNvGrpSpPr/>
          <p:nvPr/>
        </p:nvGrpSpPr>
        <p:grpSpPr>
          <a:xfrm>
            <a:off x="7234040" y="5088016"/>
            <a:ext cx="524256" cy="524256"/>
            <a:chOff x="1667674" y="3810000"/>
            <a:chExt cx="1226338" cy="1226338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92D4812-B528-3149-B981-6889E0C1F32B}"/>
                </a:ext>
              </a:extLst>
            </p:cNvPr>
            <p:cNvSpPr/>
            <p:nvPr/>
          </p:nvSpPr>
          <p:spPr>
            <a:xfrm>
              <a:off x="1667674" y="3810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7" name="Picture 260">
              <a:extLst>
                <a:ext uri="{FF2B5EF4-FFF2-40B4-BE49-F238E27FC236}">
                  <a16:creationId xmlns:a16="http://schemas.microsoft.com/office/drawing/2014/main" id="{42763B72-DE4A-E24D-9F65-0AC6BB7D1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2778" y="4093604"/>
              <a:ext cx="636127" cy="640079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9569482-962E-D149-B08D-A31CFB3ECC0E}"/>
              </a:ext>
            </a:extLst>
          </p:cNvPr>
          <p:cNvGrpSpPr/>
          <p:nvPr/>
        </p:nvGrpSpPr>
        <p:grpSpPr>
          <a:xfrm>
            <a:off x="8480923" y="5088016"/>
            <a:ext cx="524256" cy="524256"/>
            <a:chOff x="5475100" y="2971800"/>
            <a:chExt cx="1226338" cy="1226338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B46D976-FC15-8F4D-B4B9-4F53BF728FBB}"/>
                </a:ext>
              </a:extLst>
            </p:cNvPr>
            <p:cNvSpPr/>
            <p:nvPr/>
          </p:nvSpPr>
          <p:spPr>
            <a:xfrm>
              <a:off x="5475100" y="29718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0" name="Picture 263">
              <a:extLst>
                <a:ext uri="{FF2B5EF4-FFF2-40B4-BE49-F238E27FC236}">
                  <a16:creationId xmlns:a16="http://schemas.microsoft.com/office/drawing/2014/main" id="{833E1259-B2E7-574F-85E7-2B6585A69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72281" y="3264929"/>
              <a:ext cx="631976" cy="640079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053121C-5096-0149-8E95-9D9B36840E60}"/>
              </a:ext>
            </a:extLst>
          </p:cNvPr>
          <p:cNvGrpSpPr/>
          <p:nvPr/>
        </p:nvGrpSpPr>
        <p:grpSpPr>
          <a:xfrm>
            <a:off x="9648528" y="5088016"/>
            <a:ext cx="524256" cy="524256"/>
            <a:chOff x="9282525" y="1600200"/>
            <a:chExt cx="1226338" cy="1226338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F7B0D33-349B-EE46-9E1C-F4623863DD4F}"/>
                </a:ext>
              </a:extLst>
            </p:cNvPr>
            <p:cNvSpPr/>
            <p:nvPr/>
          </p:nvSpPr>
          <p:spPr>
            <a:xfrm>
              <a:off x="9282525" y="16002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3" name="Picture 266">
              <a:extLst>
                <a:ext uri="{FF2B5EF4-FFF2-40B4-BE49-F238E27FC236}">
                  <a16:creationId xmlns:a16="http://schemas.microsoft.com/office/drawing/2014/main" id="{61520531-017B-4A4E-8C11-002B53C97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15658" y="1893329"/>
              <a:ext cx="560069" cy="64007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38E48B-F9B9-7460-768E-9083A1CDE37D}"/>
              </a:ext>
            </a:extLst>
          </p:cNvPr>
          <p:cNvSpPr txBox="1"/>
          <p:nvPr/>
        </p:nvSpPr>
        <p:spPr>
          <a:xfrm>
            <a:off x="1018096" y="351880"/>
            <a:ext cx="10150157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5867" b="1" dirty="0">
                <a:solidFill>
                  <a:srgbClr val="FF0000"/>
                </a:solidFill>
                <a:latin typeface="ITC Avant Garde Pro Bk" charset="0"/>
                <a:sym typeface="Inter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2405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1DD48-4FC6-CF16-102B-F0C71AE26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val 114">
            <a:extLst>
              <a:ext uri="{FF2B5EF4-FFF2-40B4-BE49-F238E27FC236}">
                <a16:creationId xmlns:a16="http://schemas.microsoft.com/office/drawing/2014/main" id="{6DC1DBC9-1AF5-6222-F249-173477A7998D}"/>
              </a:ext>
            </a:extLst>
          </p:cNvPr>
          <p:cNvSpPr/>
          <p:nvPr/>
        </p:nvSpPr>
        <p:spPr>
          <a:xfrm>
            <a:off x="4417795" y="1430092"/>
            <a:ext cx="3388835" cy="3388835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116" name="Arc 115">
            <a:extLst>
              <a:ext uri="{FF2B5EF4-FFF2-40B4-BE49-F238E27FC236}">
                <a16:creationId xmlns:a16="http://schemas.microsoft.com/office/drawing/2014/main" id="{FAADFEF1-4620-AC8A-B83F-770B60368E63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14979527"/>
              <a:gd name="adj2" fmla="val 14952095"/>
            </a:avLst>
          </a:prstGeom>
          <a:ln w="279400" cap="rnd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4CD4AA0B-8E88-8744-C612-D6A0CA0996E5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3280244"/>
              <a:gd name="adj2" fmla="val 15908005"/>
            </a:avLst>
          </a:prstGeom>
          <a:ln w="279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15EB3F-66AE-A8F6-0A75-308012004891}"/>
              </a:ext>
            </a:extLst>
          </p:cNvPr>
          <p:cNvGrpSpPr/>
          <p:nvPr/>
        </p:nvGrpSpPr>
        <p:grpSpPr>
          <a:xfrm>
            <a:off x="2473917" y="5254491"/>
            <a:ext cx="8326684" cy="198967"/>
            <a:chOff x="2573867" y="4096348"/>
            <a:chExt cx="6245013" cy="14922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7D0278F-B7EB-4591-87B3-15D1D97FBEC1}"/>
                </a:ext>
              </a:extLst>
            </p:cNvPr>
            <p:cNvCxnSpPr/>
            <p:nvPr/>
          </p:nvCxnSpPr>
          <p:spPr>
            <a:xfrm>
              <a:off x="2573867" y="4174785"/>
              <a:ext cx="6245013" cy="0"/>
            </a:xfrm>
            <a:prstGeom prst="line">
              <a:avLst/>
            </a:prstGeom>
            <a:ln w="127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E6A1729-1B78-1F99-BE42-BAD9181E8C60}"/>
                </a:ext>
              </a:extLst>
            </p:cNvPr>
            <p:cNvGrpSpPr/>
            <p:nvPr/>
          </p:nvGrpSpPr>
          <p:grpSpPr>
            <a:xfrm>
              <a:off x="2573867" y="4096348"/>
              <a:ext cx="6245013" cy="149225"/>
              <a:chOff x="2573867" y="4042164"/>
              <a:chExt cx="6245013" cy="149225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2AB5DEB-D1CD-0255-0917-AB0B7980B6CE}"/>
                  </a:ext>
                </a:extLst>
              </p:cNvPr>
              <p:cNvCxnSpPr/>
              <p:nvPr/>
            </p:nvCxnSpPr>
            <p:spPr>
              <a:xfrm>
                <a:off x="8818880" y="4042164"/>
                <a:ext cx="0" cy="149225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49A9C736-21EC-0FD2-6F6F-37C0789D95B9}"/>
                  </a:ext>
                </a:extLst>
              </p:cNvPr>
              <p:cNvCxnSpPr/>
              <p:nvPr/>
            </p:nvCxnSpPr>
            <p:spPr>
              <a:xfrm>
                <a:off x="257386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DA38A31-209D-B0C8-088C-7C25FDA900DA}"/>
                  </a:ext>
                </a:extLst>
              </p:cNvPr>
              <p:cNvCxnSpPr/>
              <p:nvPr/>
            </p:nvCxnSpPr>
            <p:spPr>
              <a:xfrm>
                <a:off x="853501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7C18133-91BD-6CF2-84E5-97BAAD17E214}"/>
                  </a:ext>
                </a:extLst>
              </p:cNvPr>
              <p:cNvCxnSpPr/>
              <p:nvPr/>
            </p:nvCxnSpPr>
            <p:spPr>
              <a:xfrm>
                <a:off x="825114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DDB029E-6E31-482D-7982-0CDD23235C74}"/>
                  </a:ext>
                </a:extLst>
              </p:cNvPr>
              <p:cNvCxnSpPr/>
              <p:nvPr/>
            </p:nvCxnSpPr>
            <p:spPr>
              <a:xfrm>
                <a:off x="796728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2C44BAE-B391-9713-F7D2-CF50AABB6D48}"/>
                  </a:ext>
                </a:extLst>
              </p:cNvPr>
              <p:cNvCxnSpPr/>
              <p:nvPr/>
            </p:nvCxnSpPr>
            <p:spPr>
              <a:xfrm>
                <a:off x="739955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84962EC-2365-8835-BC85-E6780F7FBACC}"/>
                  </a:ext>
                </a:extLst>
              </p:cNvPr>
              <p:cNvCxnSpPr/>
              <p:nvPr/>
            </p:nvCxnSpPr>
            <p:spPr>
              <a:xfrm>
                <a:off x="399318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1301A99-17FB-7626-6584-D5770EED5D28}"/>
                  </a:ext>
                </a:extLst>
              </p:cNvPr>
              <p:cNvCxnSpPr/>
              <p:nvPr/>
            </p:nvCxnSpPr>
            <p:spPr>
              <a:xfrm>
                <a:off x="285773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2CC0D74-41AD-A6F3-D53F-8449E6EAA543}"/>
                  </a:ext>
                </a:extLst>
              </p:cNvPr>
              <p:cNvCxnSpPr/>
              <p:nvPr/>
            </p:nvCxnSpPr>
            <p:spPr>
              <a:xfrm>
                <a:off x="456091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AF259BF-1FC9-E28D-EA0D-62CBFE28E355}"/>
                  </a:ext>
                </a:extLst>
              </p:cNvPr>
              <p:cNvCxnSpPr/>
              <p:nvPr/>
            </p:nvCxnSpPr>
            <p:spPr>
              <a:xfrm>
                <a:off x="314159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916E768-B7AD-5A2B-B9E8-03123135E968}"/>
                  </a:ext>
                </a:extLst>
              </p:cNvPr>
              <p:cNvCxnSpPr/>
              <p:nvPr/>
            </p:nvCxnSpPr>
            <p:spPr>
              <a:xfrm>
                <a:off x="512864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9E3BF20-970F-6DD3-1E44-81C7662B811F}"/>
                  </a:ext>
                </a:extLst>
              </p:cNvPr>
              <p:cNvCxnSpPr/>
              <p:nvPr/>
            </p:nvCxnSpPr>
            <p:spPr>
              <a:xfrm>
                <a:off x="342545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C2415BA-CB67-F3DD-2E2E-5573E33C63FC}"/>
                  </a:ext>
                </a:extLst>
              </p:cNvPr>
              <p:cNvCxnSpPr/>
              <p:nvPr/>
            </p:nvCxnSpPr>
            <p:spPr>
              <a:xfrm>
                <a:off x="569637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5716285-95EC-833F-4997-5D2547435965}"/>
                  </a:ext>
                </a:extLst>
              </p:cNvPr>
              <p:cNvCxnSpPr/>
              <p:nvPr/>
            </p:nvCxnSpPr>
            <p:spPr>
              <a:xfrm>
                <a:off x="370932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D89C67B-00F8-B05A-9083-9DE194B65D9A}"/>
                  </a:ext>
                </a:extLst>
              </p:cNvPr>
              <p:cNvCxnSpPr/>
              <p:nvPr/>
            </p:nvCxnSpPr>
            <p:spPr>
              <a:xfrm>
                <a:off x="626409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8B58E1A-B91F-159A-9704-A6D6B661DE79}"/>
                  </a:ext>
                </a:extLst>
              </p:cNvPr>
              <p:cNvCxnSpPr/>
              <p:nvPr/>
            </p:nvCxnSpPr>
            <p:spPr>
              <a:xfrm>
                <a:off x="427705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78DAE36-3EE3-2A8D-585D-F74F48DE55E3}"/>
                  </a:ext>
                </a:extLst>
              </p:cNvPr>
              <p:cNvCxnSpPr/>
              <p:nvPr/>
            </p:nvCxnSpPr>
            <p:spPr>
              <a:xfrm>
                <a:off x="654796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D6F9B11-9651-93FB-45E8-D00D45AED1DB}"/>
                  </a:ext>
                </a:extLst>
              </p:cNvPr>
              <p:cNvCxnSpPr/>
              <p:nvPr/>
            </p:nvCxnSpPr>
            <p:spPr>
              <a:xfrm>
                <a:off x="484477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95AF194-74FA-257F-4B09-494360412C48}"/>
                  </a:ext>
                </a:extLst>
              </p:cNvPr>
              <p:cNvCxnSpPr/>
              <p:nvPr/>
            </p:nvCxnSpPr>
            <p:spPr>
              <a:xfrm>
                <a:off x="683182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80893E4-4A0D-4596-CA1E-67345141C9E8}"/>
                  </a:ext>
                </a:extLst>
              </p:cNvPr>
              <p:cNvCxnSpPr/>
              <p:nvPr/>
            </p:nvCxnSpPr>
            <p:spPr>
              <a:xfrm>
                <a:off x="541250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FB2B431-8C42-81F6-C1E6-1D43F8CAAC78}"/>
                  </a:ext>
                </a:extLst>
              </p:cNvPr>
              <p:cNvCxnSpPr/>
              <p:nvPr/>
            </p:nvCxnSpPr>
            <p:spPr>
              <a:xfrm>
                <a:off x="711569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0015ADD-9F1E-DA5B-55CF-000A87B4C9A7}"/>
                  </a:ext>
                </a:extLst>
              </p:cNvPr>
              <p:cNvCxnSpPr/>
              <p:nvPr/>
            </p:nvCxnSpPr>
            <p:spPr>
              <a:xfrm>
                <a:off x="598023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FAA74D-E626-B857-7244-AB5C682CD587}"/>
                  </a:ext>
                </a:extLst>
              </p:cNvPr>
              <p:cNvCxnSpPr/>
              <p:nvPr/>
            </p:nvCxnSpPr>
            <p:spPr>
              <a:xfrm>
                <a:off x="768341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FCE152-7C6F-5FBA-9CE2-3A9ADB24D15F}"/>
              </a:ext>
            </a:extLst>
          </p:cNvPr>
          <p:cNvGrpSpPr/>
          <p:nvPr/>
        </p:nvGrpSpPr>
        <p:grpSpPr>
          <a:xfrm>
            <a:off x="2636231" y="5131032"/>
            <a:ext cx="7641061" cy="450481"/>
            <a:chOff x="1977173" y="3848273"/>
            <a:chExt cx="5730796" cy="33786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C918D35-E602-BDCF-559D-7135A6352FCF}"/>
                </a:ext>
              </a:extLst>
            </p:cNvPr>
            <p:cNvSpPr/>
            <p:nvPr/>
          </p:nvSpPr>
          <p:spPr>
            <a:xfrm>
              <a:off x="1977173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8C7C69D-D00C-D1D5-0DBE-4DC16536E7F7}"/>
                </a:ext>
              </a:extLst>
            </p:cNvPr>
            <p:cNvSpPr/>
            <p:nvPr/>
          </p:nvSpPr>
          <p:spPr>
            <a:xfrm>
              <a:off x="21422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9ED3C37-F726-34AE-4902-DADEFBFA3FD0}"/>
                </a:ext>
              </a:extLst>
            </p:cNvPr>
            <p:cNvSpPr/>
            <p:nvPr/>
          </p:nvSpPr>
          <p:spPr>
            <a:xfrm>
              <a:off x="227983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2FAE528-8009-9B3D-D777-228BE325252C}"/>
                </a:ext>
              </a:extLst>
            </p:cNvPr>
            <p:cNvSpPr/>
            <p:nvPr/>
          </p:nvSpPr>
          <p:spPr>
            <a:xfrm>
              <a:off x="2582437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6025814-E7F4-1F72-7664-ADBB8D20C7C2}"/>
                </a:ext>
              </a:extLst>
            </p:cNvPr>
            <p:cNvSpPr/>
            <p:nvPr/>
          </p:nvSpPr>
          <p:spPr>
            <a:xfrm>
              <a:off x="292172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A301EBD-0B15-BC11-24AC-888C82F06BF5}"/>
                </a:ext>
              </a:extLst>
            </p:cNvPr>
            <p:cNvSpPr/>
            <p:nvPr/>
          </p:nvSpPr>
          <p:spPr>
            <a:xfrm>
              <a:off x="296572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F8C97D9-C52C-755E-924B-7D6E52A7FC5D}"/>
                </a:ext>
              </a:extLst>
            </p:cNvPr>
            <p:cNvSpPr/>
            <p:nvPr/>
          </p:nvSpPr>
          <p:spPr>
            <a:xfrm>
              <a:off x="2631589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7D16B87-ADC8-44F0-4B18-16D538292ED6}"/>
                </a:ext>
              </a:extLst>
            </p:cNvPr>
            <p:cNvSpPr/>
            <p:nvPr/>
          </p:nvSpPr>
          <p:spPr>
            <a:xfrm>
              <a:off x="2301472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A7843D2-9AF6-38F7-3602-304A733BD617}"/>
                </a:ext>
              </a:extLst>
            </p:cNvPr>
            <p:cNvSpPr/>
            <p:nvPr/>
          </p:nvSpPr>
          <p:spPr>
            <a:xfrm>
              <a:off x="32082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CC9131A-D4DA-FD3C-23C7-7A7CAAA2E099}"/>
                </a:ext>
              </a:extLst>
            </p:cNvPr>
            <p:cNvSpPr/>
            <p:nvPr/>
          </p:nvSpPr>
          <p:spPr>
            <a:xfrm>
              <a:off x="3446611" y="3848273"/>
              <a:ext cx="337861" cy="337861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0892D8E-AE8E-85A1-8E83-61B9E294856E}"/>
                </a:ext>
              </a:extLst>
            </p:cNvPr>
            <p:cNvSpPr/>
            <p:nvPr/>
          </p:nvSpPr>
          <p:spPr>
            <a:xfrm>
              <a:off x="47957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577B3C0-DCDA-E261-3BFB-EB1EA3DF2C5A}"/>
                </a:ext>
              </a:extLst>
            </p:cNvPr>
            <p:cNvSpPr/>
            <p:nvPr/>
          </p:nvSpPr>
          <p:spPr>
            <a:xfrm>
              <a:off x="591847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C1DF1DD-7C1C-E633-775D-BCA8C623865E}"/>
                </a:ext>
              </a:extLst>
            </p:cNvPr>
            <p:cNvSpPr/>
            <p:nvPr/>
          </p:nvSpPr>
          <p:spPr>
            <a:xfrm>
              <a:off x="70190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F85E050-89F6-A726-1FF7-8E80A34BFBED}"/>
                </a:ext>
              </a:extLst>
            </p:cNvPr>
            <p:cNvSpPr/>
            <p:nvPr/>
          </p:nvSpPr>
          <p:spPr>
            <a:xfrm>
              <a:off x="728645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624237A-4E88-0EBE-875D-715C8C9FD365}"/>
                </a:ext>
              </a:extLst>
            </p:cNvPr>
            <p:cNvSpPr/>
            <p:nvPr/>
          </p:nvSpPr>
          <p:spPr>
            <a:xfrm>
              <a:off x="751104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F8DF43F-E6BC-5D10-FA9A-2BCCC0C27364}"/>
                </a:ext>
              </a:extLst>
            </p:cNvPr>
            <p:cNvSpPr/>
            <p:nvPr/>
          </p:nvSpPr>
          <p:spPr>
            <a:xfrm>
              <a:off x="6679262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EE14BAF-179F-1880-40BD-0ED1E227E6CF}"/>
                </a:ext>
              </a:extLst>
            </p:cNvPr>
            <p:cNvSpPr/>
            <p:nvPr/>
          </p:nvSpPr>
          <p:spPr>
            <a:xfrm>
              <a:off x="760194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270D17C-A6E0-C589-2388-FF3B0523ED37}"/>
                </a:ext>
              </a:extLst>
            </p:cNvPr>
            <p:cNvSpPr/>
            <p:nvPr/>
          </p:nvSpPr>
          <p:spPr>
            <a:xfrm>
              <a:off x="6545578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DC11DE6-807C-E9CE-794C-3C7BE5132A0F}"/>
              </a:ext>
            </a:extLst>
          </p:cNvPr>
          <p:cNvSpPr txBox="1"/>
          <p:nvPr/>
        </p:nvSpPr>
        <p:spPr>
          <a:xfrm>
            <a:off x="1252632" y="2884800"/>
            <a:ext cx="288003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348199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21%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A834D42-26ED-0F3A-F232-5687411BEEE8}"/>
              </a:ext>
            </a:extLst>
          </p:cNvPr>
          <p:cNvSpPr txBox="1"/>
          <p:nvPr/>
        </p:nvSpPr>
        <p:spPr>
          <a:xfrm>
            <a:off x="2160337" y="2615936"/>
            <a:ext cx="17743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46A2F8-1552-4FED-FA90-59BE19C2F05D}"/>
              </a:ext>
            </a:extLst>
          </p:cNvPr>
          <p:cNvSpPr txBox="1"/>
          <p:nvPr/>
        </p:nvSpPr>
        <p:spPr>
          <a:xfrm>
            <a:off x="459055" y="5118727"/>
            <a:ext cx="1936689" cy="458561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THREAT</a:t>
            </a:r>
            <a:br>
              <a:rPr lang="en-US" sz="14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16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SOPHISTICATION</a:t>
            </a:r>
            <a:endParaRPr lang="en-US" sz="1867" b="1" dirty="0">
              <a:latin typeface="ITC Avant Garde Pro Md" panose="02000503030000020004" pitchFamily="2" charset="77"/>
              <a:ea typeface="ITC Avant Garde Pro Bk" charset="0"/>
              <a:cs typeface="ITC Avant Garde Pro Bk" charset="0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1B771FB6-DA58-CFB0-61B5-A3F0A4788BA4}"/>
              </a:ext>
            </a:extLst>
          </p:cNvPr>
          <p:cNvSpPr/>
          <p:nvPr/>
        </p:nvSpPr>
        <p:spPr>
          <a:xfrm>
            <a:off x="4764711" y="1800000"/>
            <a:ext cx="2662309" cy="2662309"/>
          </a:xfrm>
          <a:prstGeom prst="arc">
            <a:avLst>
              <a:gd name="adj1" fmla="val 9765174"/>
              <a:gd name="adj2" fmla="val 5482643"/>
            </a:avLst>
          </a:prstGeom>
          <a:ln w="279400" cap="rnd"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339F28D-05E4-25AF-6737-56DCEDB1B7B0}"/>
              </a:ext>
            </a:extLst>
          </p:cNvPr>
          <p:cNvSpPr txBox="1"/>
          <p:nvPr/>
        </p:nvSpPr>
        <p:spPr>
          <a:xfrm>
            <a:off x="1341353" y="5635264"/>
            <a:ext cx="963405" cy="2871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NON-MALWARE </a:t>
            </a:r>
            <a:b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ATTACKS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35587FB-6914-408A-D3EF-BE8A3142E16D}"/>
              </a:ext>
            </a:extLst>
          </p:cNvPr>
          <p:cNvCxnSpPr>
            <a:cxnSpLocks/>
          </p:cNvCxnSpPr>
          <p:nvPr/>
        </p:nvCxnSpPr>
        <p:spPr>
          <a:xfrm>
            <a:off x="5994114" y="4482393"/>
            <a:ext cx="272844" cy="4883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845465C-91EB-60D3-AF1C-8A19BE9F2B2D}"/>
              </a:ext>
            </a:extLst>
          </p:cNvPr>
          <p:cNvCxnSpPr>
            <a:cxnSpLocks/>
          </p:cNvCxnSpPr>
          <p:nvPr/>
        </p:nvCxnSpPr>
        <p:spPr>
          <a:xfrm flipH="1" flipV="1">
            <a:off x="4732479" y="3318823"/>
            <a:ext cx="152592" cy="298340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AC0DDE79-4851-28ED-F62E-2F19335B2645}"/>
              </a:ext>
            </a:extLst>
          </p:cNvPr>
          <p:cNvSpPr/>
          <p:nvPr/>
        </p:nvSpPr>
        <p:spPr>
          <a:xfrm>
            <a:off x="9416455" y="6072255"/>
            <a:ext cx="1005653" cy="365074"/>
          </a:xfrm>
          <a:prstGeom prst="rect">
            <a:avLst/>
          </a:prstGeom>
        </p:spPr>
        <p:txBody>
          <a:bodyPr wrap="squar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NATION-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STATES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4B179D1-9518-25C4-52F5-E5596E026720}"/>
              </a:ext>
            </a:extLst>
          </p:cNvPr>
          <p:cNvSpPr txBox="1"/>
          <p:nvPr/>
        </p:nvSpPr>
        <p:spPr>
          <a:xfrm>
            <a:off x="8065774" y="2884801"/>
            <a:ext cx="475264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DA372A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79%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DD6274F-3DF3-F05D-FE18-974DFB594E58}"/>
              </a:ext>
            </a:extLst>
          </p:cNvPr>
          <p:cNvSpPr/>
          <p:nvPr/>
        </p:nvSpPr>
        <p:spPr>
          <a:xfrm>
            <a:off x="8077881" y="6072255"/>
            <a:ext cx="1282664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Organized 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 Gangs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D7C683D-B9F4-5F36-1F77-FABCD0D1F258}"/>
              </a:ext>
            </a:extLst>
          </p:cNvPr>
          <p:cNvSpPr/>
          <p:nvPr/>
        </p:nvSpPr>
        <p:spPr>
          <a:xfrm>
            <a:off x="5720844" y="6072255"/>
            <a:ext cx="1040611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HACKTIVISTS/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VIGILANTES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7A6B32B-E8B5-D6DD-517C-CAE5B93B31D6}"/>
              </a:ext>
            </a:extLst>
          </p:cNvPr>
          <p:cNvSpPr/>
          <p:nvPr/>
        </p:nvSpPr>
        <p:spPr>
          <a:xfrm>
            <a:off x="4655164" y="6072255"/>
            <a:ext cx="880311" cy="228691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TERRORISTS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F6F8534-94E3-8A7A-0037-FB3318492488}"/>
              </a:ext>
            </a:extLst>
          </p:cNvPr>
          <p:cNvSpPr/>
          <p:nvPr/>
        </p:nvSpPr>
        <p:spPr>
          <a:xfrm>
            <a:off x="7031886" y="6072255"/>
            <a:ext cx="857869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CYBER-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466D376-ECB2-863B-D0F4-1BE6B32D6F1D}"/>
              </a:ext>
            </a:extLst>
          </p:cNvPr>
          <p:cNvSpPr txBox="1"/>
          <p:nvPr/>
        </p:nvSpPr>
        <p:spPr>
          <a:xfrm>
            <a:off x="5046278" y="2780194"/>
            <a:ext cx="2189964" cy="912083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ct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YOU NEED COMPLETE </a:t>
            </a:r>
            <a:b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BREACH</a:t>
            </a:r>
            <a:b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PREVENTION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7CCAFC3-EA2E-657C-A729-48AA7C47D6D2}"/>
              </a:ext>
            </a:extLst>
          </p:cNvPr>
          <p:cNvSpPr txBox="1"/>
          <p:nvPr/>
        </p:nvSpPr>
        <p:spPr>
          <a:xfrm rot="16200000">
            <a:off x="10546580" y="5111333"/>
            <a:ext cx="1834098" cy="389696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 b="1" cap="all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defRPr>
            </a:lvl1pPr>
          </a:lstStyle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/>
                </a:solidFill>
              </a:rPr>
              <a:t>Harder to Prevent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>
                <a:solidFill>
                  <a:schemeClr val="tx1"/>
                </a:solidFill>
              </a:rPr>
              <a:t>&amp; Detect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0EE694E-4FFA-7261-D5F5-728F1FBCFAF1}"/>
              </a:ext>
            </a:extLst>
          </p:cNvPr>
          <p:cNvGrpSpPr/>
          <p:nvPr/>
        </p:nvGrpSpPr>
        <p:grpSpPr>
          <a:xfrm>
            <a:off x="10901760" y="4540023"/>
            <a:ext cx="294953" cy="1611622"/>
            <a:chOff x="8372065" y="3373477"/>
            <a:chExt cx="221215" cy="117214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66F3585-1CB9-CEF9-66D7-01A98040B94E}"/>
                </a:ext>
              </a:extLst>
            </p:cNvPr>
            <p:cNvSpPr txBox="1"/>
            <p:nvPr/>
          </p:nvSpPr>
          <p:spPr>
            <a:xfrm>
              <a:off x="8378079" y="372938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CF45259-02F3-18AC-C48E-8AF5986AF939}"/>
                </a:ext>
              </a:extLst>
            </p:cNvPr>
            <p:cNvSpPr txBox="1"/>
            <p:nvPr/>
          </p:nvSpPr>
          <p:spPr>
            <a:xfrm>
              <a:off x="8372065" y="3373477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4CC5B42-0402-13C6-F0A1-F2C67FCE6744}"/>
                </a:ext>
              </a:extLst>
            </p:cNvPr>
            <p:cNvSpPr txBox="1"/>
            <p:nvPr/>
          </p:nvSpPr>
          <p:spPr>
            <a:xfrm>
              <a:off x="8372065" y="4441205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21ADA0-59AD-3C2E-6CB5-A72266EA69A2}"/>
                </a:ext>
              </a:extLst>
            </p:cNvPr>
            <p:cNvSpPr txBox="1"/>
            <p:nvPr/>
          </p:nvSpPr>
          <p:spPr>
            <a:xfrm>
              <a:off x="8378078" y="408529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AFE835A-7F63-5FF9-8AF9-708D8662BD63}"/>
                </a:ext>
              </a:extLst>
            </p:cNvPr>
            <p:cNvCxnSpPr/>
            <p:nvPr/>
          </p:nvCxnSpPr>
          <p:spPr>
            <a:xfrm>
              <a:off x="8411589" y="360529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4F15B2A-4B91-A6D3-5AC2-B706AABC0C3C}"/>
                </a:ext>
              </a:extLst>
            </p:cNvPr>
            <p:cNvCxnSpPr/>
            <p:nvPr/>
          </p:nvCxnSpPr>
          <p:spPr>
            <a:xfrm>
              <a:off x="8411589" y="396120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C087B23-ED24-E811-2B9E-7AA51D749283}"/>
                </a:ext>
              </a:extLst>
            </p:cNvPr>
            <p:cNvCxnSpPr/>
            <p:nvPr/>
          </p:nvCxnSpPr>
          <p:spPr>
            <a:xfrm>
              <a:off x="8411589" y="431711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CC8CE05-A771-03A2-C483-33918923E3F5}"/>
              </a:ext>
            </a:extLst>
          </p:cNvPr>
          <p:cNvSpPr txBox="1"/>
          <p:nvPr/>
        </p:nvSpPr>
        <p:spPr>
          <a:xfrm>
            <a:off x="8147661" y="2621221"/>
            <a:ext cx="30362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MALWARE-FREE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A3F52B5-68A6-B46A-E62F-FE5DAC7E4DBE}"/>
              </a:ext>
            </a:extLst>
          </p:cNvPr>
          <p:cNvSpPr txBox="1"/>
          <p:nvPr/>
        </p:nvSpPr>
        <p:spPr>
          <a:xfrm>
            <a:off x="1697220" y="4922655"/>
            <a:ext cx="607538" cy="1435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348199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53827A0-E382-6CE7-B41D-441871A0E19F}"/>
              </a:ext>
            </a:extLst>
          </p:cNvPr>
          <p:cNvSpPr/>
          <p:nvPr/>
        </p:nvSpPr>
        <p:spPr>
          <a:xfrm>
            <a:off x="4929981" y="5033065"/>
            <a:ext cx="651009" cy="65100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9DC96E7-3BC8-1E8E-6206-E424CC2911F0}"/>
              </a:ext>
            </a:extLst>
          </p:cNvPr>
          <p:cNvSpPr/>
          <p:nvPr/>
        </p:nvSpPr>
        <p:spPr>
          <a:xfrm>
            <a:off x="6733432" y="4996336"/>
            <a:ext cx="724469" cy="724467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12B463-EC9D-7427-2055-0A1A82CD1648}"/>
              </a:ext>
            </a:extLst>
          </p:cNvPr>
          <p:cNvSpPr/>
          <p:nvPr/>
        </p:nvSpPr>
        <p:spPr>
          <a:xfrm>
            <a:off x="9179120" y="4604146"/>
            <a:ext cx="1508845" cy="150884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9B5B0A4-2C72-7BF2-755E-BCC8C3C08ECE}"/>
              </a:ext>
            </a:extLst>
          </p:cNvPr>
          <p:cNvSpPr/>
          <p:nvPr/>
        </p:nvSpPr>
        <p:spPr>
          <a:xfrm>
            <a:off x="8711067" y="4814366"/>
            <a:ext cx="1088405" cy="108840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3C2384F-FFCA-01FF-9121-EFB1D7B60194}"/>
              </a:ext>
            </a:extLst>
          </p:cNvPr>
          <p:cNvSpPr/>
          <p:nvPr/>
        </p:nvSpPr>
        <p:spPr>
          <a:xfrm>
            <a:off x="7260475" y="4918443"/>
            <a:ext cx="880251" cy="8802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1C546D0-3ED3-4341-48C2-9069492E7FDB}"/>
              </a:ext>
            </a:extLst>
          </p:cNvPr>
          <p:cNvSpPr/>
          <p:nvPr/>
        </p:nvSpPr>
        <p:spPr>
          <a:xfrm>
            <a:off x="7364114" y="4660542"/>
            <a:ext cx="1396053" cy="139605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93435D5-9C74-D512-2E72-6A21FFC24068}"/>
              </a:ext>
            </a:extLst>
          </p:cNvPr>
          <p:cNvSpPr/>
          <p:nvPr/>
        </p:nvSpPr>
        <p:spPr>
          <a:xfrm>
            <a:off x="8151546" y="4800258"/>
            <a:ext cx="1116621" cy="11166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E21A514-E3CE-283C-E648-675B96B442CE}"/>
              </a:ext>
            </a:extLst>
          </p:cNvPr>
          <p:cNvSpPr/>
          <p:nvPr/>
        </p:nvSpPr>
        <p:spPr>
          <a:xfrm>
            <a:off x="6187521" y="5078222"/>
            <a:ext cx="560696" cy="5606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1B6A3D6-A06F-AEB2-7865-B0301A0E26E0}"/>
              </a:ext>
            </a:extLst>
          </p:cNvPr>
          <p:cNvSpPr/>
          <p:nvPr/>
        </p:nvSpPr>
        <p:spPr>
          <a:xfrm>
            <a:off x="5505135" y="5041828"/>
            <a:ext cx="633483" cy="633480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0CE46C4-12CF-45A2-AA51-8CCC97FFF80D}"/>
              </a:ext>
            </a:extLst>
          </p:cNvPr>
          <p:cNvSpPr/>
          <p:nvPr/>
        </p:nvSpPr>
        <p:spPr>
          <a:xfrm>
            <a:off x="9784323" y="4907879"/>
            <a:ext cx="860943" cy="8609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FA7295C-D377-9BDE-ADE5-6C0E1B9489C5}"/>
              </a:ext>
            </a:extLst>
          </p:cNvPr>
          <p:cNvSpPr/>
          <p:nvPr/>
        </p:nvSpPr>
        <p:spPr>
          <a:xfrm>
            <a:off x="8746627" y="5081615"/>
            <a:ext cx="496221" cy="4962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E1E1B14-50B4-D359-672A-D9BD3A3CC051}"/>
              </a:ext>
            </a:extLst>
          </p:cNvPr>
          <p:cNvSpPr/>
          <p:nvPr/>
        </p:nvSpPr>
        <p:spPr>
          <a:xfrm>
            <a:off x="6179629" y="4781923"/>
            <a:ext cx="1153299" cy="11532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EB49E61-F8A2-A960-58D5-8B8FE39DB8BD}"/>
              </a:ext>
            </a:extLst>
          </p:cNvPr>
          <p:cNvSpPr/>
          <p:nvPr/>
        </p:nvSpPr>
        <p:spPr>
          <a:xfrm>
            <a:off x="5210541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F4C0800-9D23-6096-C5DB-849F05711D5B}"/>
              </a:ext>
            </a:extLst>
          </p:cNvPr>
          <p:cNvSpPr/>
          <p:nvPr/>
        </p:nvSpPr>
        <p:spPr>
          <a:xfrm>
            <a:off x="540529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FA450C5-C665-5CE4-D4C0-4F2557244209}"/>
              </a:ext>
            </a:extLst>
          </p:cNvPr>
          <p:cNvSpPr/>
          <p:nvPr/>
        </p:nvSpPr>
        <p:spPr>
          <a:xfrm>
            <a:off x="588197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E36E89D-83E2-66D8-5746-4055D123DEE7}"/>
              </a:ext>
            </a:extLst>
          </p:cNvPr>
          <p:cNvSpPr/>
          <p:nvPr/>
        </p:nvSpPr>
        <p:spPr>
          <a:xfrm>
            <a:off x="6560331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266CCE2-F11F-7F93-1622-D8FDB2C3E322}"/>
              </a:ext>
            </a:extLst>
          </p:cNvPr>
          <p:cNvSpPr/>
          <p:nvPr/>
        </p:nvSpPr>
        <p:spPr>
          <a:xfrm>
            <a:off x="7428935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73FEAD9-7ABF-7347-8D1E-D57B7FE9917A}"/>
              </a:ext>
            </a:extLst>
          </p:cNvPr>
          <p:cNvSpPr/>
          <p:nvPr/>
        </p:nvSpPr>
        <p:spPr>
          <a:xfrm>
            <a:off x="8134788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D66A9F2-8ABE-7B1C-8BAF-E987690CAF3F}"/>
              </a:ext>
            </a:extLst>
          </p:cNvPr>
          <p:cNvSpPr/>
          <p:nvPr/>
        </p:nvSpPr>
        <p:spPr>
          <a:xfrm>
            <a:off x="7823112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D278974-BD8B-1B0C-AE14-B8174DE0D039}"/>
              </a:ext>
            </a:extLst>
          </p:cNvPr>
          <p:cNvSpPr/>
          <p:nvPr/>
        </p:nvSpPr>
        <p:spPr>
          <a:xfrm>
            <a:off x="8363671" y="5157647"/>
            <a:ext cx="401843" cy="4018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1F0E19A-0759-01D9-872E-0712498FA2AE}"/>
              </a:ext>
            </a:extLst>
          </p:cNvPr>
          <p:cNvSpPr/>
          <p:nvPr/>
        </p:nvSpPr>
        <p:spPr>
          <a:xfrm>
            <a:off x="9142171" y="5038478"/>
            <a:ext cx="640181" cy="64018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4765652-86F0-5D22-D204-13AF6CA0D888}"/>
              </a:ext>
            </a:extLst>
          </p:cNvPr>
          <p:cNvSpPr/>
          <p:nvPr/>
        </p:nvSpPr>
        <p:spPr>
          <a:xfrm>
            <a:off x="9352323" y="4881952"/>
            <a:ext cx="953232" cy="953232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41F72D0-8AF1-980C-940C-91BF13AC35C1}"/>
              </a:ext>
            </a:extLst>
          </p:cNvPr>
          <p:cNvGrpSpPr/>
          <p:nvPr/>
        </p:nvGrpSpPr>
        <p:grpSpPr>
          <a:xfrm>
            <a:off x="4805316" y="5088016"/>
            <a:ext cx="524256" cy="524256"/>
            <a:chOff x="3570388" y="3429000"/>
            <a:chExt cx="1226338" cy="1226338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FB38DFF-7221-1CD5-56B8-B66CD1443941}"/>
                </a:ext>
              </a:extLst>
            </p:cNvPr>
            <p:cNvSpPr/>
            <p:nvPr/>
          </p:nvSpPr>
          <p:spPr>
            <a:xfrm>
              <a:off x="3570388" y="3429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1" name="Picture 254">
              <a:extLst>
                <a:ext uri="{FF2B5EF4-FFF2-40B4-BE49-F238E27FC236}">
                  <a16:creationId xmlns:a16="http://schemas.microsoft.com/office/drawing/2014/main" id="{4C55D2AF-6BD8-68BB-77AB-91E0DB9F4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33968" y="3722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FACD865-32C1-5E3A-370F-B11C4E8D9434}"/>
              </a:ext>
            </a:extLst>
          </p:cNvPr>
          <p:cNvGrpSpPr/>
          <p:nvPr/>
        </p:nvGrpSpPr>
        <p:grpSpPr>
          <a:xfrm>
            <a:off x="6003212" y="5088016"/>
            <a:ext cx="524256" cy="524256"/>
            <a:chOff x="7378814" y="2286000"/>
            <a:chExt cx="1226338" cy="1226338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B14C8DF-DA29-11B0-7827-CB358A3044BC}"/>
                </a:ext>
              </a:extLst>
            </p:cNvPr>
            <p:cNvSpPr/>
            <p:nvPr/>
          </p:nvSpPr>
          <p:spPr>
            <a:xfrm>
              <a:off x="7378814" y="2286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4" name="Picture 257">
              <a:extLst>
                <a:ext uri="{FF2B5EF4-FFF2-40B4-BE49-F238E27FC236}">
                  <a16:creationId xmlns:a16="http://schemas.microsoft.com/office/drawing/2014/main" id="{E67F7023-66E3-96EE-E2C6-622E743E8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42394" y="2579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E521961-2693-65A3-4B5F-28F23780BF61}"/>
              </a:ext>
            </a:extLst>
          </p:cNvPr>
          <p:cNvGrpSpPr/>
          <p:nvPr/>
        </p:nvGrpSpPr>
        <p:grpSpPr>
          <a:xfrm>
            <a:off x="7234040" y="5088016"/>
            <a:ext cx="524256" cy="524256"/>
            <a:chOff x="1667674" y="3810000"/>
            <a:chExt cx="1226338" cy="1226338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4F4E0A8-9EB4-CE73-BE44-69E94C5B51C0}"/>
                </a:ext>
              </a:extLst>
            </p:cNvPr>
            <p:cNvSpPr/>
            <p:nvPr/>
          </p:nvSpPr>
          <p:spPr>
            <a:xfrm>
              <a:off x="1667674" y="3810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7" name="Picture 260">
              <a:extLst>
                <a:ext uri="{FF2B5EF4-FFF2-40B4-BE49-F238E27FC236}">
                  <a16:creationId xmlns:a16="http://schemas.microsoft.com/office/drawing/2014/main" id="{143D7704-30EE-3075-3474-840A0917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2778" y="4093604"/>
              <a:ext cx="636127" cy="640079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B95D62-84A5-E2E7-83FD-B186521A9849}"/>
              </a:ext>
            </a:extLst>
          </p:cNvPr>
          <p:cNvGrpSpPr/>
          <p:nvPr/>
        </p:nvGrpSpPr>
        <p:grpSpPr>
          <a:xfrm>
            <a:off x="8480923" y="5088016"/>
            <a:ext cx="524256" cy="524256"/>
            <a:chOff x="5475100" y="2971800"/>
            <a:chExt cx="1226338" cy="1226338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CC413C5-CACA-FC89-7DDC-B0A6A3D2D5F2}"/>
                </a:ext>
              </a:extLst>
            </p:cNvPr>
            <p:cNvSpPr/>
            <p:nvPr/>
          </p:nvSpPr>
          <p:spPr>
            <a:xfrm>
              <a:off x="5475100" y="29718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0" name="Picture 263">
              <a:extLst>
                <a:ext uri="{FF2B5EF4-FFF2-40B4-BE49-F238E27FC236}">
                  <a16:creationId xmlns:a16="http://schemas.microsoft.com/office/drawing/2014/main" id="{754BF4B9-C22B-953D-A808-948CB88FC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72281" y="3264929"/>
              <a:ext cx="631976" cy="640079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A14B733-1039-9279-500F-6F8C294653F5}"/>
              </a:ext>
            </a:extLst>
          </p:cNvPr>
          <p:cNvGrpSpPr/>
          <p:nvPr/>
        </p:nvGrpSpPr>
        <p:grpSpPr>
          <a:xfrm>
            <a:off x="9648528" y="5088016"/>
            <a:ext cx="524256" cy="524256"/>
            <a:chOff x="9282525" y="1600200"/>
            <a:chExt cx="1226338" cy="1226338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A54D70F-1CE8-C5E4-5A12-2BEEBAAFF4F7}"/>
                </a:ext>
              </a:extLst>
            </p:cNvPr>
            <p:cNvSpPr/>
            <p:nvPr/>
          </p:nvSpPr>
          <p:spPr>
            <a:xfrm>
              <a:off x="9282525" y="16002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3" name="Picture 266">
              <a:extLst>
                <a:ext uri="{FF2B5EF4-FFF2-40B4-BE49-F238E27FC236}">
                  <a16:creationId xmlns:a16="http://schemas.microsoft.com/office/drawing/2014/main" id="{B25E9729-0835-5093-CF62-5EA45FBD7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15658" y="1893329"/>
              <a:ext cx="560069" cy="64007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CFFE6F-9BF7-E477-C13C-7679F7516770}"/>
              </a:ext>
            </a:extLst>
          </p:cNvPr>
          <p:cNvSpPr txBox="1"/>
          <p:nvPr/>
        </p:nvSpPr>
        <p:spPr>
          <a:xfrm>
            <a:off x="1018096" y="351880"/>
            <a:ext cx="10150157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5867" b="1" dirty="0">
                <a:solidFill>
                  <a:srgbClr val="FF0000"/>
                </a:solidFill>
                <a:latin typeface="ITC Avant Garde Pro Bk" charset="0"/>
                <a:sym typeface="Inter"/>
              </a:rPr>
              <a:t>2024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ADEB873-0444-191F-A85D-352E3EB5A7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964" y="228637"/>
            <a:ext cx="1898777" cy="191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8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3BC7972-A9EA-D9C7-0837-C3D8D318AA5E}"/>
              </a:ext>
            </a:extLst>
          </p:cNvPr>
          <p:cNvGrpSpPr/>
          <p:nvPr/>
        </p:nvGrpSpPr>
        <p:grpSpPr>
          <a:xfrm>
            <a:off x="0" y="844517"/>
            <a:ext cx="12192000" cy="4560107"/>
            <a:chOff x="0" y="741831"/>
            <a:chExt cx="9144000" cy="29773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0C5DD26-1852-A31E-6FA7-628D073C31BF}"/>
                </a:ext>
              </a:extLst>
            </p:cNvPr>
            <p:cNvSpPr/>
            <p:nvPr/>
          </p:nvSpPr>
          <p:spPr>
            <a:xfrm rot="10800000">
              <a:off x="0" y="879192"/>
              <a:ext cx="9144000" cy="2733787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31000">
                  <a:srgbClr val="1D1E1E"/>
                </a:gs>
                <a:gs pos="100000">
                  <a:schemeClr val="tx2">
                    <a:lumMod val="50000"/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rla"/>
                <a:ea typeface="+mn-ea"/>
                <a:cs typeface="+mn-cs"/>
              </a:endParaRPr>
            </a:p>
          </p:txBody>
        </p:sp>
        <p:pic>
          <p:nvPicPr>
            <p:cNvPr id="6" name="Picture 5" descr="A blurry photo of a building&#10;&#10;Description automatically generated">
              <a:extLst>
                <a:ext uri="{FF2B5EF4-FFF2-40B4-BE49-F238E27FC236}">
                  <a16:creationId xmlns:a16="http://schemas.microsoft.com/office/drawing/2014/main" id="{5B2913D9-2D1B-5AD0-F691-8A17BC8E1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943329"/>
              <a:ext cx="9144000" cy="211962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10A074-8BCB-5F8D-14DD-75519DCFD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5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658949"/>
              <a:ext cx="9144000" cy="19540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2FD216-24DE-47D4-7898-05E737362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3300" y="741831"/>
              <a:ext cx="4330727" cy="29773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254F17-3F89-D1CC-0FBA-B3D6E9A98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3357" y="741831"/>
              <a:ext cx="1353352" cy="29773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FAD42B-B45B-6777-DFF7-9C8F521CC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9211" y="741831"/>
              <a:ext cx="1328745" cy="297737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AC41B9-EF31-6B89-74EA-80A45A09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8266" y="741831"/>
              <a:ext cx="1550204" cy="2977375"/>
            </a:xfrm>
            <a:prstGeom prst="rect">
              <a:avLst/>
            </a:prstGeom>
          </p:spPr>
        </p:pic>
        <p:pic>
          <p:nvPicPr>
            <p:cNvPr id="12" name="Picture 11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5F15ADBF-0BFB-7EDF-73E5-6B502CFE8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42459" y="741831"/>
              <a:ext cx="1624022" cy="2977375"/>
            </a:xfrm>
            <a:prstGeom prst="rect">
              <a:avLst/>
            </a:prstGeom>
          </p:spPr>
        </p:pic>
        <p:pic>
          <p:nvPicPr>
            <p:cNvPr id="13" name="Picture 12" descr="A person wearing a costume&#10;&#10;Description automatically generated">
              <a:extLst>
                <a:ext uri="{FF2B5EF4-FFF2-40B4-BE49-F238E27FC236}">
                  <a16:creationId xmlns:a16="http://schemas.microsoft.com/office/drawing/2014/main" id="{23B60916-ADDE-F7BC-2616-D55343E3B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08079" y="741831"/>
              <a:ext cx="1377959" cy="29773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EE1848-9032-9D1B-D944-FE755CA7C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2666"/>
            <a:stretch/>
          </p:blipFill>
          <p:spPr>
            <a:xfrm>
              <a:off x="386300" y="741831"/>
              <a:ext cx="1655529" cy="2977375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58C4109-A44D-767D-FAD3-1EA30A41D332}"/>
              </a:ext>
            </a:extLst>
          </p:cNvPr>
          <p:cNvSpPr txBox="1"/>
          <p:nvPr/>
        </p:nvSpPr>
        <p:spPr>
          <a:xfrm>
            <a:off x="3810000" y="5304761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rgbClr val="DFDFDF"/>
                </a:solidFill>
                <a:latin typeface="ITC Avant Garde Pro Md"/>
                <a:ea typeface="ITC Avant Garde Pro Md"/>
                <a:cs typeface="ITC Avant Garde Pro Md"/>
                <a:sym typeface="ITC Avant Garde Pro Md"/>
              </a:defRPr>
            </a:pPr>
            <a:r>
              <a:rPr lang="en-US" sz="3200" b="1" dirty="0">
                <a:solidFill>
                  <a:srgbClr val="FF0000"/>
                </a:solidFill>
                <a:latin typeface="Haas Grot Disp 75 Bold" panose="020D0504030502050203" pitchFamily="34" charset="77"/>
                <a:sym typeface="ITC Avant Garde Pro Md"/>
              </a:rPr>
              <a:t>260+</a:t>
            </a:r>
          </a:p>
          <a:p>
            <a:pPr algn="ctr">
              <a:defRPr b="1">
                <a:solidFill>
                  <a:srgbClr val="DFDFDF"/>
                </a:solidFill>
                <a:latin typeface="ITC Avant Garde Pro Md"/>
                <a:ea typeface="ITC Avant Garde Pro Md"/>
                <a:cs typeface="ITC Avant Garde Pro Md"/>
                <a:sym typeface="ITC Avant Garde Pro Md"/>
              </a:defRPr>
            </a:pPr>
            <a:r>
              <a:rPr lang="en-US" sz="1400" b="1" dirty="0">
                <a:solidFill>
                  <a:srgbClr val="FF0000"/>
                </a:solidFill>
                <a:latin typeface="Haas Grot Disp 75 Bold" panose="020D0504030502050203" pitchFamily="34" charset="77"/>
                <a:ea typeface="Karla" pitchFamily="2" charset="0"/>
                <a:cs typeface="ITC Avant Garde Pro Md"/>
                <a:sym typeface="ITC Avant Garde Pro Md"/>
              </a:rPr>
              <a:t>Adversaries Tracked</a:t>
            </a:r>
          </a:p>
        </p:txBody>
      </p:sp>
    </p:spTree>
    <p:extLst>
      <p:ext uri="{BB962C8B-B14F-4D97-AF65-F5344CB8AC3E}">
        <p14:creationId xmlns:p14="http://schemas.microsoft.com/office/powerpoint/2010/main" val="1306016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4EAC6-8E6D-EA90-E9A3-50E04EBC9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92711C-D8D0-5893-FC91-37ED0553D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292"/>
            <a:ext cx="10675563" cy="460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7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C3CC5DE-0747-82E3-A3BD-ED460B185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89"/>
            <a:ext cx="10636447" cy="577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60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47;p8">
            <a:hlinkClick r:id="rId4" action="ppaction://hlinksldjump"/>
            <a:extLst>
              <a:ext uri="{FF2B5EF4-FFF2-40B4-BE49-F238E27FC236}">
                <a16:creationId xmlns:a16="http://schemas.microsoft.com/office/drawing/2014/main" id="{458974BC-1338-8CFC-311C-3DD6B8AB8FD3}"/>
              </a:ext>
            </a:extLst>
          </p:cNvPr>
          <p:cNvSpPr/>
          <p:nvPr/>
        </p:nvSpPr>
        <p:spPr>
          <a:xfrm rot="396955">
            <a:off x="1786233" y="3760631"/>
            <a:ext cx="201478" cy="117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48;p8">
            <a:hlinkClick r:id="rId5" action="ppaction://hlinksldjump"/>
            <a:extLst>
              <a:ext uri="{FF2B5EF4-FFF2-40B4-BE49-F238E27FC236}">
                <a16:creationId xmlns:a16="http://schemas.microsoft.com/office/drawing/2014/main" id="{2BA56A44-D27B-D754-96A0-5C9B4666EAE6}"/>
              </a:ext>
            </a:extLst>
          </p:cNvPr>
          <p:cNvSpPr/>
          <p:nvPr/>
        </p:nvSpPr>
        <p:spPr>
          <a:xfrm rot="2047393">
            <a:off x="2270411" y="2531330"/>
            <a:ext cx="201478" cy="1234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50;p8">
            <a:hlinkClick r:id="rId6" action="ppaction://hlinksldjump"/>
            <a:extLst>
              <a:ext uri="{FF2B5EF4-FFF2-40B4-BE49-F238E27FC236}">
                <a16:creationId xmlns:a16="http://schemas.microsoft.com/office/drawing/2014/main" id="{A7121C97-71F1-2D52-58AF-18373D4A62D5}"/>
              </a:ext>
            </a:extLst>
          </p:cNvPr>
          <p:cNvSpPr/>
          <p:nvPr/>
        </p:nvSpPr>
        <p:spPr>
          <a:xfrm rot="4957970">
            <a:off x="4063318" y="1472739"/>
            <a:ext cx="289211" cy="1015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51;p8">
            <a:hlinkClick r:id="rId7" action="ppaction://hlinksldjump"/>
            <a:extLst>
              <a:ext uri="{FF2B5EF4-FFF2-40B4-BE49-F238E27FC236}">
                <a16:creationId xmlns:a16="http://schemas.microsoft.com/office/drawing/2014/main" id="{F5EC7FAB-0FAB-35CB-C4F4-EAFAC554E8C6}"/>
              </a:ext>
            </a:extLst>
          </p:cNvPr>
          <p:cNvSpPr/>
          <p:nvPr/>
        </p:nvSpPr>
        <p:spPr>
          <a:xfrm rot="6327708">
            <a:off x="5122378" y="1529786"/>
            <a:ext cx="289211" cy="100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52;p8">
            <a:hlinkClick r:id="rId8" action="ppaction://hlinksldjump"/>
            <a:extLst>
              <a:ext uri="{FF2B5EF4-FFF2-40B4-BE49-F238E27FC236}">
                <a16:creationId xmlns:a16="http://schemas.microsoft.com/office/drawing/2014/main" id="{B3C5566B-B42E-8724-F59C-C6C6AA42BC7D}"/>
              </a:ext>
            </a:extLst>
          </p:cNvPr>
          <p:cNvSpPr/>
          <p:nvPr/>
        </p:nvSpPr>
        <p:spPr>
          <a:xfrm rot="7771574">
            <a:off x="6240183" y="1914159"/>
            <a:ext cx="289211" cy="138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53;p8">
            <a:hlinkClick r:id="rId9" action="ppaction://hlinksldjump"/>
            <a:extLst>
              <a:ext uri="{FF2B5EF4-FFF2-40B4-BE49-F238E27FC236}">
                <a16:creationId xmlns:a16="http://schemas.microsoft.com/office/drawing/2014/main" id="{708DAE05-3F45-153C-E8D7-7751C84857C4}"/>
              </a:ext>
            </a:extLst>
          </p:cNvPr>
          <p:cNvSpPr/>
          <p:nvPr/>
        </p:nvSpPr>
        <p:spPr>
          <a:xfrm rot="9495383">
            <a:off x="7030657" y="3123631"/>
            <a:ext cx="289211" cy="92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54;p8">
            <a:hlinkClick r:id="rId10" action="ppaction://hlinksldjump"/>
            <a:extLst>
              <a:ext uri="{FF2B5EF4-FFF2-40B4-BE49-F238E27FC236}">
                <a16:creationId xmlns:a16="http://schemas.microsoft.com/office/drawing/2014/main" id="{1D0519AE-EAE0-D201-A6AD-85C3277098F9}"/>
              </a:ext>
            </a:extLst>
          </p:cNvPr>
          <p:cNvSpPr/>
          <p:nvPr/>
        </p:nvSpPr>
        <p:spPr>
          <a:xfrm rot="10576781">
            <a:off x="7276354" y="4056484"/>
            <a:ext cx="289211" cy="88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49;p8">
            <a:hlinkClick r:id="rId4" action="ppaction://hlinksldjump"/>
            <a:extLst>
              <a:ext uri="{FF2B5EF4-FFF2-40B4-BE49-F238E27FC236}">
                <a16:creationId xmlns:a16="http://schemas.microsoft.com/office/drawing/2014/main" id="{6138EEAE-D525-BA11-30B6-0A5C1C6E1231}"/>
              </a:ext>
            </a:extLst>
          </p:cNvPr>
          <p:cNvSpPr/>
          <p:nvPr/>
        </p:nvSpPr>
        <p:spPr>
          <a:xfrm rot="3639959">
            <a:off x="3074228" y="1855845"/>
            <a:ext cx="289211" cy="96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58;p8">
            <a:hlinkClick r:id="rId11" action="ppaction://hlinksldjump"/>
            <a:extLst>
              <a:ext uri="{FF2B5EF4-FFF2-40B4-BE49-F238E27FC236}">
                <a16:creationId xmlns:a16="http://schemas.microsoft.com/office/drawing/2014/main" id="{124B963B-3427-8B1D-4289-870DB0612805}"/>
              </a:ext>
            </a:extLst>
          </p:cNvPr>
          <p:cNvSpPr/>
          <p:nvPr/>
        </p:nvSpPr>
        <p:spPr>
          <a:xfrm>
            <a:off x="4042723" y="1077529"/>
            <a:ext cx="1058555" cy="232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55;p8">
            <a:hlinkClick r:id="rId12" action="ppaction://hlinksldjump"/>
            <a:extLst>
              <a:ext uri="{FF2B5EF4-FFF2-40B4-BE49-F238E27FC236}">
                <a16:creationId xmlns:a16="http://schemas.microsoft.com/office/drawing/2014/main" id="{0F9393E2-4618-FF87-FFC0-14F55D29E5EB}"/>
              </a:ext>
            </a:extLst>
          </p:cNvPr>
          <p:cNvSpPr/>
          <p:nvPr/>
        </p:nvSpPr>
        <p:spPr>
          <a:xfrm rot="20214619">
            <a:off x="2719163" y="1713448"/>
            <a:ext cx="1340179" cy="24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56;p8">
            <a:hlinkClick r:id="rId12" action="ppaction://hlinksldjump"/>
            <a:extLst>
              <a:ext uri="{FF2B5EF4-FFF2-40B4-BE49-F238E27FC236}">
                <a16:creationId xmlns:a16="http://schemas.microsoft.com/office/drawing/2014/main" id="{10C55C9E-DE0A-235C-AA91-B31B30E9FCFC}"/>
              </a:ext>
            </a:extLst>
          </p:cNvPr>
          <p:cNvSpPr/>
          <p:nvPr/>
        </p:nvSpPr>
        <p:spPr>
          <a:xfrm>
            <a:off x="4193057" y="1453119"/>
            <a:ext cx="663148" cy="21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57;p8">
            <a:hlinkClick r:id="rId12" action="ppaction://hlinksldjump"/>
            <a:extLst>
              <a:ext uri="{FF2B5EF4-FFF2-40B4-BE49-F238E27FC236}">
                <a16:creationId xmlns:a16="http://schemas.microsoft.com/office/drawing/2014/main" id="{266C8346-9553-171F-48B2-FEF755D093A4}"/>
              </a:ext>
            </a:extLst>
          </p:cNvPr>
          <p:cNvSpPr/>
          <p:nvPr/>
        </p:nvSpPr>
        <p:spPr>
          <a:xfrm rot="1423291">
            <a:off x="5074482" y="1711207"/>
            <a:ext cx="1480517" cy="241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62;p8">
            <a:hlinkClick r:id="rId13" action="ppaction://hlinksldjump"/>
            <a:extLst>
              <a:ext uri="{FF2B5EF4-FFF2-40B4-BE49-F238E27FC236}">
                <a16:creationId xmlns:a16="http://schemas.microsoft.com/office/drawing/2014/main" id="{0EAC1909-BDC2-0FE4-3E21-ED2B150B31E2}"/>
              </a:ext>
            </a:extLst>
          </p:cNvPr>
          <p:cNvSpPr/>
          <p:nvPr/>
        </p:nvSpPr>
        <p:spPr>
          <a:xfrm>
            <a:off x="3094933" y="2227398"/>
            <a:ext cx="3084163" cy="1406115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61;p8">
            <a:hlinkClick r:id="rId14" action="ppaction://hlinksldjump"/>
            <a:extLst>
              <a:ext uri="{FF2B5EF4-FFF2-40B4-BE49-F238E27FC236}">
                <a16:creationId xmlns:a16="http://schemas.microsoft.com/office/drawing/2014/main" id="{C869789F-3142-D385-9081-BF7F962EB72B}"/>
              </a:ext>
            </a:extLst>
          </p:cNvPr>
          <p:cNvSpPr/>
          <p:nvPr/>
        </p:nvSpPr>
        <p:spPr>
          <a:xfrm>
            <a:off x="4237932" y="2701051"/>
            <a:ext cx="798163" cy="235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60;p8">
            <a:hlinkClick r:id="rId15" action="ppaction://hlinksldjump"/>
            <a:extLst>
              <a:ext uri="{FF2B5EF4-FFF2-40B4-BE49-F238E27FC236}">
                <a16:creationId xmlns:a16="http://schemas.microsoft.com/office/drawing/2014/main" id="{962D28E8-A670-7ACB-8938-3AFF81D9CF39}"/>
              </a:ext>
            </a:extLst>
          </p:cNvPr>
          <p:cNvSpPr/>
          <p:nvPr/>
        </p:nvSpPr>
        <p:spPr>
          <a:xfrm>
            <a:off x="3255094" y="3071552"/>
            <a:ext cx="2763838" cy="1613519"/>
          </a:xfrm>
          <a:prstGeom prst="blockArc">
            <a:avLst>
              <a:gd name="adj1" fmla="val 10905066"/>
              <a:gd name="adj2" fmla="val 21399492"/>
              <a:gd name="adj3" fmla="val 25149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59;p8">
            <a:hlinkClick r:id="rId16" action="ppaction://hlinksldjump"/>
            <a:extLst>
              <a:ext uri="{FF2B5EF4-FFF2-40B4-BE49-F238E27FC236}">
                <a16:creationId xmlns:a16="http://schemas.microsoft.com/office/drawing/2014/main" id="{78065500-8C0B-38E1-8F87-533A6A8B6EB2}"/>
              </a:ext>
            </a:extLst>
          </p:cNvPr>
          <p:cNvSpPr/>
          <p:nvPr/>
        </p:nvSpPr>
        <p:spPr>
          <a:xfrm>
            <a:off x="3589021" y="3588079"/>
            <a:ext cx="2039848" cy="1836549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28A011C-F400-532E-46E6-7E75E288E4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r="5095"/>
          <a:stretch>
            <a:fillRect/>
          </a:stretch>
        </p:blipFill>
        <p:spPr>
          <a:xfrm>
            <a:off x="-1" y="0"/>
            <a:ext cx="10636253" cy="621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62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C42F1-FD0E-17F2-A4A4-5C21D68EC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02"/>
            <a:ext cx="10601093" cy="590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43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34C44-9560-3BED-F036-D28EB0B54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DEBC1-98EA-42F5-AED5-51226E50A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-1"/>
            <a:ext cx="10652613" cy="634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45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677BC4-9BF9-B0E6-DB67-D87CD1A5D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-1"/>
            <a:ext cx="10585843" cy="634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15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>
            <a:extLst>
              <a:ext uri="{FF2B5EF4-FFF2-40B4-BE49-F238E27FC236}">
                <a16:creationId xmlns:a16="http://schemas.microsoft.com/office/drawing/2014/main" id="{BA34C178-5F5D-5AE6-951F-641CEC31FD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62152" y="1114096"/>
            <a:ext cx="6600496" cy="2314903"/>
          </a:xfrm>
        </p:spPr>
        <p:txBody>
          <a:bodyPr/>
          <a:lstStyle/>
          <a:p>
            <a:r>
              <a:rPr lang="pl-PL" altLang="pl-PL" dirty="0"/>
              <a:t>Pełna Moc Naprzód z </a:t>
            </a:r>
            <a:r>
              <a:rPr lang="pl-PL" altLang="pl-PL" dirty="0" err="1"/>
              <a:t>Falcon</a:t>
            </a:r>
            <a:r>
              <a:rPr lang="pl-PL" altLang="pl-PL" dirty="0"/>
              <a:t> Platform</a:t>
            </a:r>
          </a:p>
        </p:txBody>
      </p:sp>
      <p:sp>
        <p:nvSpPr>
          <p:cNvPr id="16387" name="Podtytuł 2">
            <a:extLst>
              <a:ext uri="{FF2B5EF4-FFF2-40B4-BE49-F238E27FC236}">
                <a16:creationId xmlns:a16="http://schemas.microsoft.com/office/drawing/2014/main" id="{7C4DD6A0-1A04-B070-1D39-D0CB6458B8F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62152" y="3647090"/>
            <a:ext cx="6600496" cy="1652752"/>
          </a:xfrm>
        </p:spPr>
        <p:txBody>
          <a:bodyPr/>
          <a:lstStyle/>
          <a:p>
            <a:r>
              <a:rPr lang="pl-PL" altLang="pl-PL" dirty="0"/>
              <a:t>Od EDR po zintegrowane SIEM i CTI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723AF-4011-DB2D-403E-CE5F1E03D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143B3A-42A6-32F1-EC81-F69217A72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57014" cy="634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26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18D008-8D8B-E518-55C9-FC6EC235E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2874" r="2665"/>
          <a:stretch>
            <a:fillRect/>
          </a:stretch>
        </p:blipFill>
        <p:spPr>
          <a:xfrm>
            <a:off x="0" y="0"/>
            <a:ext cx="10609630" cy="58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3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34A36-2164-E20E-B829-F826DCFE7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6" y="0"/>
            <a:ext cx="10343934" cy="61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8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B3945C-0E70-61E1-4999-6DE3E3FAB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41"/>
          <a:stretch>
            <a:fillRect/>
          </a:stretch>
        </p:blipFill>
        <p:spPr>
          <a:xfrm>
            <a:off x="0" y="0"/>
            <a:ext cx="10659408" cy="4742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C21A6-7629-A24A-49A7-C15A42086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2662"/>
            <a:ext cx="10658092" cy="23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75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149FF-32CA-9B21-20B6-4637A52CA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979BEA-AAFA-81BA-AB5A-A3537C329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58" y="0"/>
            <a:ext cx="7772400" cy="637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94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74465-345F-E9E8-52C7-8E5A63AA5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23" y="0"/>
            <a:ext cx="9723863" cy="61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40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3BED99-DBCC-5720-D3F9-5C60BBAD7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75105" cy="5932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33B542-A172-9993-A4BA-6298CB81C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7919"/>
            <a:ext cx="10682476" cy="403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5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A41424-B8F5-D46E-7ACF-7FCCA606A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33"/>
            <a:ext cx="10636641" cy="58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0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ADBF49-D346-1137-584C-E5614A31C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08527" cy="683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46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BE1AA-EA96-060B-A25B-2B905D7CC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14"/>
          <a:stretch>
            <a:fillRect/>
          </a:stretch>
        </p:blipFill>
        <p:spPr>
          <a:xfrm>
            <a:off x="0" y="869796"/>
            <a:ext cx="10615961" cy="4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16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26;p62">
            <a:extLst>
              <a:ext uri="{FF2B5EF4-FFF2-40B4-BE49-F238E27FC236}">
                <a16:creationId xmlns:a16="http://schemas.microsoft.com/office/drawing/2014/main" id="{23A31D2F-7524-2DF8-5343-011DA1EB35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2896" r="28910"/>
          <a:stretch/>
        </p:blipFill>
        <p:spPr>
          <a:xfrm>
            <a:off x="0" y="0"/>
            <a:ext cx="5645426" cy="6182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;p4">
            <a:extLst>
              <a:ext uri="{FF2B5EF4-FFF2-40B4-BE49-F238E27FC236}">
                <a16:creationId xmlns:a16="http://schemas.microsoft.com/office/drawing/2014/main" id="{4A8FC259-C1ED-8F32-597A-299DEAE808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1034" y="2668719"/>
            <a:ext cx="2364149" cy="42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54628F-3185-A30F-77FB-E2910715C800}"/>
              </a:ext>
            </a:extLst>
          </p:cNvPr>
          <p:cNvSpPr txBox="1"/>
          <p:nvPr/>
        </p:nvSpPr>
        <p:spPr>
          <a:xfrm>
            <a:off x="6096000" y="3997374"/>
            <a:ext cx="4220411" cy="1540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ctr" defTabSz="6857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TC Avant Garde Pro Bk" panose="02000503030000020004" pitchFamily="2" charset="77"/>
                <a:ea typeface="ITC Avant Garde Pro Bk" charset="0"/>
                <a:cs typeface="ITC Avant Garde Pro Bk" charset="0"/>
              </a:rPr>
              <a:t>Gabriel Kujawski</a:t>
            </a:r>
          </a:p>
          <a:p>
            <a:pPr marL="114300" marR="0" lvl="0" indent="0" algn="ctr" defTabSz="6857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ITC Avant Garde Pro Bk" panose="02000503030000020004" pitchFamily="2" charset="77"/>
                <a:ea typeface="ITC Avant Garde Pro Bk" charset="0"/>
                <a:cs typeface="ITC Avant Garde Pro Bk" charset="0"/>
              </a:rPr>
              <a:t>&lt;</a:t>
            </a:r>
            <a:r>
              <a:rPr lang="en-US" sz="2000" dirty="0" err="1">
                <a:latin typeface="ITC Avant Garde Pro Bk" panose="02000503030000020004" pitchFamily="2" charset="77"/>
                <a:ea typeface="ITC Avant Garde Pro Bk" charset="0"/>
                <a:cs typeface="ITC Avant Garde Pro Bk" charset="0"/>
              </a:rPr>
              <a:t>gkujawski@crowdstrike.com</a:t>
            </a:r>
            <a:r>
              <a:rPr lang="en-US" sz="2000" dirty="0">
                <a:latin typeface="ITC Avant Garde Pro Bk" panose="02000503030000020004" pitchFamily="2" charset="77"/>
                <a:ea typeface="ITC Avant Garde Pro Bk" charset="0"/>
                <a:cs typeface="ITC Avant Garde Pro Bk" charset="0"/>
              </a:rPr>
              <a:t>&gt;</a:t>
            </a:r>
          </a:p>
          <a:p>
            <a:pPr marL="114300" marR="0" lvl="0" indent="0" algn="ctr" defTabSz="6857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ITC Avant Garde Pro Bk" panose="02000503030000020004" pitchFamily="2" charset="77"/>
                <a:ea typeface="ITC Avant Garde Pro Bk" charset="0"/>
                <a:cs typeface="ITC Avant Garde Pro Bk" charset="0"/>
              </a:rPr>
              <a:t>+48698257556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TC Avant Garde Pro Bk" panose="02000503030000020004" pitchFamily="2" charset="77"/>
              <a:ea typeface="ITC Avant Garde Pro Bk" charset="0"/>
              <a:cs typeface="ITC Avant Garde Pro Bk" charset="0"/>
            </a:endParaRPr>
          </a:p>
          <a:p>
            <a:pPr marL="114300" marR="0" lvl="0" indent="0" algn="ctr" defTabSz="6857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ITC Avant Garde Pro Bk" panose="02000503030000020004" pitchFamily="2" charset="77"/>
                <a:ea typeface="ITC Avant Garde Pro Bk" charset="0"/>
                <a:cs typeface="ITC Avant Garde Pro Bk" charset="0"/>
                <a:sym typeface="Arial"/>
                <a:rtl val="0"/>
              </a:rPr>
              <a:t>Senior SE @ CrowdStrike Poland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TC Avant Garde Pro Md" panose="02000503030000020004" pitchFamily="2" charset="77"/>
              <a:ea typeface="ITC Avant Garde Pro Bk" charset="0"/>
              <a:cs typeface="ITC Avant Garde Pro Bk" charset="0"/>
              <a:sym typeface="Arial"/>
              <a:rtl val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0D688-0993-5C66-EB40-1F6F3E61D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0426" cy="2966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844D1B-C6B1-71CE-6F90-7E73C9D49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" y="1441851"/>
            <a:ext cx="10627276" cy="3442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330707-79E0-F769-3BDF-BB6BC9F39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" y="2677039"/>
            <a:ext cx="10692915" cy="2036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87D82A-FD7D-39C4-BE94-BE0E9E650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" y="3695144"/>
            <a:ext cx="10692915" cy="24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5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1495B-DABC-E3A9-5A6F-BCDB4E138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46826" cy="3947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A0CEF-23A5-5043-DFBB-CE8552142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2" y="1650576"/>
            <a:ext cx="10117377" cy="437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8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>
            <a:extLst>
              <a:ext uri="{FF2B5EF4-FFF2-40B4-BE49-F238E27FC236}">
                <a16:creationId xmlns:a16="http://schemas.microsoft.com/office/drawing/2014/main" id="{9CB616EE-0E37-8561-102C-5064F973A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25675"/>
            <a:ext cx="10515600" cy="1325563"/>
          </a:xfrm>
        </p:spPr>
        <p:txBody>
          <a:bodyPr/>
          <a:lstStyle/>
          <a:p>
            <a:pPr algn="ctr"/>
            <a:r>
              <a:rPr lang="pl-PL" altLang="pl-PL" sz="6000">
                <a:solidFill>
                  <a:schemeClr val="bg1"/>
                </a:solidFill>
              </a:rPr>
              <a:t>Dziękuję za uwagę!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9D18-2943-9F86-BF2C-C3F96E827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ACD34E-7C9C-BB6F-1698-54AA943D4C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2021 CROWDSTRIKE, INC. ALL RIGHTS RESERVED.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6E4EB-A389-FC7F-3E74-73F2674F4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91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3EB5210-E360-F54F-A234-53599DE31113}"/>
              </a:ext>
            </a:extLst>
          </p:cNvPr>
          <p:cNvGrpSpPr/>
          <p:nvPr/>
        </p:nvGrpSpPr>
        <p:grpSpPr>
          <a:xfrm>
            <a:off x="459055" y="4386834"/>
            <a:ext cx="11199421" cy="1834099"/>
            <a:chOff x="344291" y="3300883"/>
            <a:chExt cx="8399566" cy="13755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32ACCA-566C-7143-B2C8-BB1266AAED7D}"/>
                </a:ext>
              </a:extLst>
            </p:cNvPr>
            <p:cNvGrpSpPr/>
            <p:nvPr/>
          </p:nvGrpSpPr>
          <p:grpSpPr>
            <a:xfrm>
              <a:off x="1855437" y="3949903"/>
              <a:ext cx="6245013" cy="149225"/>
              <a:chOff x="2573867" y="4096348"/>
              <a:chExt cx="6245013" cy="14922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91E26A1-0988-0549-B690-22121A3A5003}"/>
                  </a:ext>
                </a:extLst>
              </p:cNvPr>
              <p:cNvCxnSpPr/>
              <p:nvPr/>
            </p:nvCxnSpPr>
            <p:spPr>
              <a:xfrm>
                <a:off x="2573867" y="4174785"/>
                <a:ext cx="6245013" cy="0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1F29E5E-46AE-A646-9B0A-A4B89C686670}"/>
                  </a:ext>
                </a:extLst>
              </p:cNvPr>
              <p:cNvGrpSpPr/>
              <p:nvPr/>
            </p:nvGrpSpPr>
            <p:grpSpPr>
              <a:xfrm>
                <a:off x="2573867" y="4096348"/>
                <a:ext cx="6245013" cy="149225"/>
                <a:chOff x="2573867" y="4042164"/>
                <a:chExt cx="6245013" cy="149225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88186B0B-2ACF-724E-852A-9E056FEFCA8E}"/>
                    </a:ext>
                  </a:extLst>
                </p:cNvPr>
                <p:cNvCxnSpPr/>
                <p:nvPr/>
              </p:nvCxnSpPr>
              <p:spPr>
                <a:xfrm>
                  <a:off x="8818880" y="4042164"/>
                  <a:ext cx="0" cy="149225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67B6B0BD-4CB7-F141-A486-0A146BC373AD}"/>
                    </a:ext>
                  </a:extLst>
                </p:cNvPr>
                <p:cNvCxnSpPr/>
                <p:nvPr/>
              </p:nvCxnSpPr>
              <p:spPr>
                <a:xfrm>
                  <a:off x="2573867" y="4045085"/>
                  <a:ext cx="0" cy="146304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6751DC8-EFA0-C740-8F85-FFBC8AED6B9B}"/>
                    </a:ext>
                  </a:extLst>
                </p:cNvPr>
                <p:cNvCxnSpPr/>
                <p:nvPr/>
              </p:nvCxnSpPr>
              <p:spPr>
                <a:xfrm>
                  <a:off x="8535011" y="4081661"/>
                  <a:ext cx="0" cy="73152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95111A77-A2BE-0346-A1C9-778C1A641304}"/>
                    </a:ext>
                  </a:extLst>
                </p:cNvPr>
                <p:cNvCxnSpPr/>
                <p:nvPr/>
              </p:nvCxnSpPr>
              <p:spPr>
                <a:xfrm>
                  <a:off x="8251147" y="4045085"/>
                  <a:ext cx="0" cy="146304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63F6B89F-80D8-4843-ACE2-744CBD059D46}"/>
                    </a:ext>
                  </a:extLst>
                </p:cNvPr>
                <p:cNvCxnSpPr/>
                <p:nvPr/>
              </p:nvCxnSpPr>
              <p:spPr>
                <a:xfrm>
                  <a:off x="7967283" y="4081661"/>
                  <a:ext cx="0" cy="73152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D888E9D6-5115-AC42-B460-4D1A6D46467C}"/>
                    </a:ext>
                  </a:extLst>
                </p:cNvPr>
                <p:cNvCxnSpPr/>
                <p:nvPr/>
              </p:nvCxnSpPr>
              <p:spPr>
                <a:xfrm>
                  <a:off x="7399555" y="4081661"/>
                  <a:ext cx="0" cy="73152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59CBED2F-122F-284C-AFF6-2F46676BAF91}"/>
                    </a:ext>
                  </a:extLst>
                </p:cNvPr>
                <p:cNvCxnSpPr/>
                <p:nvPr/>
              </p:nvCxnSpPr>
              <p:spPr>
                <a:xfrm>
                  <a:off x="3993187" y="4081661"/>
                  <a:ext cx="0" cy="73152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4A2BC83-38DC-0A49-BAD4-9A9801DD8A76}"/>
                    </a:ext>
                  </a:extLst>
                </p:cNvPr>
                <p:cNvCxnSpPr/>
                <p:nvPr/>
              </p:nvCxnSpPr>
              <p:spPr>
                <a:xfrm>
                  <a:off x="2857731" y="4081661"/>
                  <a:ext cx="0" cy="73152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1306779-A610-EA40-8FAF-EB93ECAD8DAD}"/>
                    </a:ext>
                  </a:extLst>
                </p:cNvPr>
                <p:cNvCxnSpPr/>
                <p:nvPr/>
              </p:nvCxnSpPr>
              <p:spPr>
                <a:xfrm>
                  <a:off x="4560915" y="4081661"/>
                  <a:ext cx="0" cy="73152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FA71D066-19C9-BE47-889A-F643470DF64E}"/>
                    </a:ext>
                  </a:extLst>
                </p:cNvPr>
                <p:cNvCxnSpPr/>
                <p:nvPr/>
              </p:nvCxnSpPr>
              <p:spPr>
                <a:xfrm>
                  <a:off x="3141595" y="4045085"/>
                  <a:ext cx="0" cy="146304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89F99B96-DB9B-B14C-95B0-6531AC252ADE}"/>
                    </a:ext>
                  </a:extLst>
                </p:cNvPr>
                <p:cNvCxnSpPr/>
                <p:nvPr/>
              </p:nvCxnSpPr>
              <p:spPr>
                <a:xfrm>
                  <a:off x="5128643" y="4081661"/>
                  <a:ext cx="0" cy="73152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3087A7C8-5D07-7140-A649-990AE0751C0D}"/>
                    </a:ext>
                  </a:extLst>
                </p:cNvPr>
                <p:cNvCxnSpPr/>
                <p:nvPr/>
              </p:nvCxnSpPr>
              <p:spPr>
                <a:xfrm>
                  <a:off x="3425459" y="4081661"/>
                  <a:ext cx="0" cy="73152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83C2CCF-80DD-7842-8E46-489D707C8224}"/>
                    </a:ext>
                  </a:extLst>
                </p:cNvPr>
                <p:cNvCxnSpPr/>
                <p:nvPr/>
              </p:nvCxnSpPr>
              <p:spPr>
                <a:xfrm>
                  <a:off x="5696371" y="4081661"/>
                  <a:ext cx="0" cy="73152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E77D7107-CEFA-1D45-BC8F-44A54D42F16D}"/>
                    </a:ext>
                  </a:extLst>
                </p:cNvPr>
                <p:cNvCxnSpPr/>
                <p:nvPr/>
              </p:nvCxnSpPr>
              <p:spPr>
                <a:xfrm>
                  <a:off x="3709323" y="4045085"/>
                  <a:ext cx="0" cy="146304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365DEFE-DFA7-AF4F-B4AE-0DAE013108FF}"/>
                    </a:ext>
                  </a:extLst>
                </p:cNvPr>
                <p:cNvCxnSpPr/>
                <p:nvPr/>
              </p:nvCxnSpPr>
              <p:spPr>
                <a:xfrm>
                  <a:off x="6264099" y="4081661"/>
                  <a:ext cx="0" cy="73152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D7D9A88C-E33A-C441-921B-714570C8C760}"/>
                    </a:ext>
                  </a:extLst>
                </p:cNvPr>
                <p:cNvCxnSpPr/>
                <p:nvPr/>
              </p:nvCxnSpPr>
              <p:spPr>
                <a:xfrm>
                  <a:off x="4277051" y="4045085"/>
                  <a:ext cx="0" cy="146304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2DC0A0F-CCC0-6245-BD00-3E43A4A1FB03}"/>
                    </a:ext>
                  </a:extLst>
                </p:cNvPr>
                <p:cNvCxnSpPr/>
                <p:nvPr/>
              </p:nvCxnSpPr>
              <p:spPr>
                <a:xfrm>
                  <a:off x="6547963" y="4045085"/>
                  <a:ext cx="0" cy="146304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4266F6A2-2ADA-E44C-B266-00C82B9F308F}"/>
                    </a:ext>
                  </a:extLst>
                </p:cNvPr>
                <p:cNvCxnSpPr/>
                <p:nvPr/>
              </p:nvCxnSpPr>
              <p:spPr>
                <a:xfrm>
                  <a:off x="4844779" y="4045085"/>
                  <a:ext cx="0" cy="146304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79220169-0F96-B642-81E1-028AF58C3B32}"/>
                    </a:ext>
                  </a:extLst>
                </p:cNvPr>
                <p:cNvCxnSpPr/>
                <p:nvPr/>
              </p:nvCxnSpPr>
              <p:spPr>
                <a:xfrm>
                  <a:off x="6831827" y="4081661"/>
                  <a:ext cx="0" cy="73152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8853A73-4C00-4040-AF91-CA9FCADEE970}"/>
                    </a:ext>
                  </a:extLst>
                </p:cNvPr>
                <p:cNvCxnSpPr/>
                <p:nvPr/>
              </p:nvCxnSpPr>
              <p:spPr>
                <a:xfrm>
                  <a:off x="5412507" y="4045085"/>
                  <a:ext cx="0" cy="146304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7F8EB19-318F-8049-B569-F55D3CB67957}"/>
                    </a:ext>
                  </a:extLst>
                </p:cNvPr>
                <p:cNvCxnSpPr/>
                <p:nvPr/>
              </p:nvCxnSpPr>
              <p:spPr>
                <a:xfrm>
                  <a:off x="7115691" y="4045085"/>
                  <a:ext cx="0" cy="146304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F25E043-B716-014F-A9D7-60E2CF012AC8}"/>
                    </a:ext>
                  </a:extLst>
                </p:cNvPr>
                <p:cNvCxnSpPr/>
                <p:nvPr/>
              </p:nvCxnSpPr>
              <p:spPr>
                <a:xfrm>
                  <a:off x="5980235" y="4045085"/>
                  <a:ext cx="0" cy="146304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3791277F-1879-CD41-96CA-CB4BFE11C12E}"/>
                    </a:ext>
                  </a:extLst>
                </p:cNvPr>
                <p:cNvCxnSpPr/>
                <p:nvPr/>
              </p:nvCxnSpPr>
              <p:spPr>
                <a:xfrm>
                  <a:off x="7683419" y="4045085"/>
                  <a:ext cx="0" cy="146304"/>
                </a:xfrm>
                <a:prstGeom prst="line">
                  <a:avLst/>
                </a:prstGeom>
                <a:ln w="12700" cap="rnd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250C13E-5B1D-F44B-B6F3-AA68F2BA4D8C}"/>
                </a:ext>
              </a:extLst>
            </p:cNvPr>
            <p:cNvGrpSpPr/>
            <p:nvPr/>
          </p:nvGrpSpPr>
          <p:grpSpPr>
            <a:xfrm>
              <a:off x="344291" y="3698815"/>
              <a:ext cx="1452517" cy="493186"/>
              <a:chOff x="344291" y="3698815"/>
              <a:chExt cx="1452517" cy="49318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6ACDB6-2671-8A4B-9CCC-3A130F1D96E2}"/>
                  </a:ext>
                </a:extLst>
              </p:cNvPr>
              <p:cNvSpPr txBox="1"/>
              <p:nvPr/>
            </p:nvSpPr>
            <p:spPr>
              <a:xfrm>
                <a:off x="344291" y="3848080"/>
                <a:ext cx="1452517" cy="343921"/>
              </a:xfrm>
              <a:prstGeom prst="rect">
                <a:avLst/>
              </a:prstGeom>
              <a:noFill/>
            </p:spPr>
            <p:txBody>
              <a:bodyPr wrap="none" lIns="91411" tIns="45707" rIns="91411" bIns="45707" rtlCol="0">
                <a:spAutoFit/>
              </a:bodyPr>
              <a:lstStyle/>
              <a:p>
                <a:pPr algn="r" defTabSz="609585" eaLnBrk="1" fontAlgn="auto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prstClr val="white"/>
                    </a:solidFill>
                    <a:latin typeface="ITC Avant Garde Pro Md" panose="02000503030000020004" pitchFamily="2" charset="77"/>
                    <a:ea typeface="ITC Avant Garde Pro Bk" charset="0"/>
                    <a:cs typeface="ITC Avant Garde Pro Bk" charset="0"/>
                  </a:rPr>
                  <a:t>THREAT</a:t>
                </a:r>
                <a:br>
                  <a:rPr lang="en-US" sz="1467" b="1" dirty="0">
                    <a:solidFill>
                      <a:prstClr val="white"/>
                    </a:solidFill>
                    <a:latin typeface="ITC Avant Garde Pro Md" panose="02000503030000020004" pitchFamily="2" charset="77"/>
                    <a:ea typeface="ITC Avant Garde Pro Bk" charset="0"/>
                    <a:cs typeface="ITC Avant Garde Pro Bk" charset="0"/>
                  </a:rPr>
                </a:br>
                <a:r>
                  <a:rPr lang="en-US" sz="1600" b="1" dirty="0">
                    <a:solidFill>
                      <a:prstClr val="white"/>
                    </a:solidFill>
                    <a:latin typeface="ITC Avant Garde Pro Md" panose="02000503030000020004" pitchFamily="2" charset="77"/>
                    <a:ea typeface="ITC Avant Garde Pro Bk" charset="0"/>
                    <a:cs typeface="ITC Avant Garde Pro Bk" charset="0"/>
                  </a:rPr>
                  <a:t>SOPHISTICATION</a:t>
                </a:r>
                <a:endParaRPr lang="en-US" sz="1867" b="1" dirty="0">
                  <a:solidFill>
                    <a:prstClr val="white"/>
                  </a:solidFill>
                  <a:latin typeface="ITC Avant Garde Pro Md" panose="02000503030000020004" pitchFamily="2" charset="77"/>
                  <a:ea typeface="ITC Avant Garde Pro Bk" charset="0"/>
                  <a:cs typeface="ITC Avant Garde Pro Bk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86F07D-772D-A247-A219-BCFAAC7F782A}"/>
                  </a:ext>
                </a:extLst>
              </p:cNvPr>
              <p:cNvSpPr txBox="1"/>
              <p:nvPr/>
            </p:nvSpPr>
            <p:spPr>
              <a:xfrm>
                <a:off x="1272914" y="3698815"/>
                <a:ext cx="455654" cy="1076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algn="r">
                  <a:defRPr sz="700" b="1">
                    <a:solidFill>
                      <a:schemeClr val="accent1"/>
                    </a:solidFill>
                    <a:latin typeface="ITC Avant Garde Pro Md" panose="02000503030000020004" pitchFamily="2" charset="77"/>
                    <a:ea typeface="ITC Avant Garde Pro Bk" charset="0"/>
                    <a:cs typeface="ITC Avant Garde Pro Bk" charset="0"/>
                  </a:defRPr>
                </a:lvl1pPr>
              </a:lstStyle>
              <a:p>
                <a:pPr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33" dirty="0">
                    <a:solidFill>
                      <a:srgbClr val="348199"/>
                    </a:solidFill>
                  </a:rPr>
                  <a:t>MALWARE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D87E4AD-24A1-5F45-B318-82CB2481C7BC}"/>
                </a:ext>
              </a:extLst>
            </p:cNvPr>
            <p:cNvGrpSpPr/>
            <p:nvPr/>
          </p:nvGrpSpPr>
          <p:grpSpPr>
            <a:xfrm>
              <a:off x="8176336" y="3300883"/>
              <a:ext cx="567521" cy="1375574"/>
              <a:chOff x="8176336" y="3300883"/>
              <a:chExt cx="567521" cy="137557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D88D59-6843-8D43-8396-C65CA17CFC92}"/>
                  </a:ext>
                </a:extLst>
              </p:cNvPr>
              <p:cNvSpPr txBox="1"/>
              <p:nvPr/>
            </p:nvSpPr>
            <p:spPr>
              <a:xfrm rot="16200000">
                <a:off x="7909934" y="3842534"/>
                <a:ext cx="1375574" cy="292272"/>
              </a:xfrm>
              <a:prstGeom prst="rect">
                <a:avLst/>
              </a:prstGeom>
              <a:noFill/>
            </p:spPr>
            <p:txBody>
              <a:bodyPr wrap="none" lIns="91411" tIns="45707" rIns="91411" bIns="45707" rtlCol="0">
                <a:spAutoFit/>
              </a:bodyPr>
              <a:lstStyle>
                <a:defPPr>
                  <a:defRPr lang="en-US"/>
                </a:defPPr>
                <a:lvl1pPr algn="r">
                  <a:defRPr sz="800">
                    <a:solidFill>
                      <a:schemeClr val="bg1">
                        <a:lumMod val="65000"/>
                      </a:schemeClr>
                    </a:solidFill>
                  </a:defRPr>
                </a:lvl1pPr>
              </a:lstStyle>
              <a:p>
                <a:pPr algn="ctr" defTabSz="609585" eaLnBrk="1" fontAlgn="auto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cap="all" dirty="0">
                    <a:solidFill>
                      <a:prstClr val="white"/>
                    </a:solidFill>
                    <a:latin typeface="ITC Avant Garde Pro Md" panose="02000503030000020004" pitchFamily="2" charset="77"/>
                    <a:ea typeface="ITC Avant Garde Pro Bk" charset="0"/>
                    <a:cs typeface="ITC Avant Garde Pro Bk" charset="0"/>
                  </a:rPr>
                  <a:t>Harder to Prevent </a:t>
                </a:r>
                <a:br>
                  <a:rPr lang="en-US" sz="1200" b="1" cap="all" dirty="0">
                    <a:solidFill>
                      <a:prstClr val="white"/>
                    </a:solidFill>
                    <a:latin typeface="ITC Avant Garde Pro Md" panose="02000503030000020004" pitchFamily="2" charset="77"/>
                    <a:ea typeface="ITC Avant Garde Pro Bk" charset="0"/>
                    <a:cs typeface="ITC Avant Garde Pro Bk" charset="0"/>
                  </a:rPr>
                </a:br>
                <a:r>
                  <a:rPr lang="en-US" sz="1200" b="1" cap="all" dirty="0">
                    <a:solidFill>
                      <a:prstClr val="white"/>
                    </a:solidFill>
                    <a:latin typeface="ITC Avant Garde Pro Md" panose="02000503030000020004" pitchFamily="2" charset="77"/>
                    <a:ea typeface="ITC Avant Garde Pro Bk" charset="0"/>
                    <a:cs typeface="ITC Avant Garde Pro Bk" charset="0"/>
                  </a:rPr>
                  <a:t>&amp; Detect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800F785-4FBC-2D41-B664-9FE5C5F56A27}"/>
                  </a:ext>
                </a:extLst>
              </p:cNvPr>
              <p:cNvGrpSpPr/>
              <p:nvPr/>
            </p:nvGrpSpPr>
            <p:grpSpPr>
              <a:xfrm>
                <a:off x="8176336" y="3411842"/>
                <a:ext cx="221215" cy="1208717"/>
                <a:chOff x="8372065" y="3373477"/>
                <a:chExt cx="221215" cy="1172144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EEC633A-DA1A-6148-9F53-387B2761CC9C}"/>
                    </a:ext>
                  </a:extLst>
                </p:cNvPr>
                <p:cNvSpPr txBox="1"/>
                <p:nvPr/>
              </p:nvSpPr>
              <p:spPr>
                <a:xfrm>
                  <a:off x="8378079" y="3729387"/>
                  <a:ext cx="205585" cy="1044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933" dirty="0">
                      <a:solidFill>
                        <a:srgbClr val="FFFFFF"/>
                      </a:solidFill>
                      <a:latin typeface="ITC Avant Garde Pro Bk" charset="0"/>
                      <a:ea typeface="ITC Avant Garde Pro Bk" charset="0"/>
                      <a:cs typeface="ITC Avant Garde Pro Bk" charset="0"/>
                    </a:rPr>
                    <a:t>LOW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7F68446-1AC6-A54A-8E48-19D91D08FD81}"/>
                    </a:ext>
                  </a:extLst>
                </p:cNvPr>
                <p:cNvSpPr txBox="1"/>
                <p:nvPr/>
              </p:nvSpPr>
              <p:spPr>
                <a:xfrm>
                  <a:off x="8372065" y="3373477"/>
                  <a:ext cx="221215" cy="1044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933" dirty="0">
                      <a:solidFill>
                        <a:srgbClr val="FFFFFF"/>
                      </a:solidFill>
                      <a:latin typeface="ITC Avant Garde Pro Bk" charset="0"/>
                      <a:ea typeface="ITC Avant Garde Pro Bk" charset="0"/>
                      <a:cs typeface="ITC Avant Garde Pro Bk" charset="0"/>
                    </a:rPr>
                    <a:t>HIGH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5001AB-4C8B-FC4D-98B6-3A79C25A9373}"/>
                    </a:ext>
                  </a:extLst>
                </p:cNvPr>
                <p:cNvSpPr txBox="1"/>
                <p:nvPr/>
              </p:nvSpPr>
              <p:spPr>
                <a:xfrm>
                  <a:off x="8372065" y="4441205"/>
                  <a:ext cx="221215" cy="1044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933" dirty="0">
                      <a:solidFill>
                        <a:srgbClr val="FFFFFF"/>
                      </a:solidFill>
                      <a:latin typeface="ITC Avant Garde Pro Bk" charset="0"/>
                      <a:ea typeface="ITC Avant Garde Pro Bk" charset="0"/>
                      <a:cs typeface="ITC Avant Garde Pro Bk" charset="0"/>
                    </a:rPr>
                    <a:t>HIGH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EEEB0E3-73A0-A746-AA06-27E656D81E88}"/>
                    </a:ext>
                  </a:extLst>
                </p:cNvPr>
                <p:cNvSpPr txBox="1"/>
                <p:nvPr/>
              </p:nvSpPr>
              <p:spPr>
                <a:xfrm>
                  <a:off x="8378078" y="4085297"/>
                  <a:ext cx="205585" cy="1044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 defTabSz="60958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933" dirty="0">
                      <a:solidFill>
                        <a:srgbClr val="FFFFFF"/>
                      </a:solidFill>
                      <a:latin typeface="ITC Avant Garde Pro Bk" charset="0"/>
                      <a:ea typeface="ITC Avant Garde Pro Bk" charset="0"/>
                      <a:cs typeface="ITC Avant Garde Pro Bk" charset="0"/>
                    </a:rPr>
                    <a:t>LOW</a:t>
                  </a:r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9BF62488-E52A-0647-937C-9CFD132D2B6E}"/>
                    </a:ext>
                  </a:extLst>
                </p:cNvPr>
                <p:cNvCxnSpPr/>
                <p:nvPr/>
              </p:nvCxnSpPr>
              <p:spPr>
                <a:xfrm>
                  <a:off x="8411589" y="3605293"/>
                  <a:ext cx="138963" cy="0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D27502BF-DB4A-5247-99B4-7D242E74950D}"/>
                    </a:ext>
                  </a:extLst>
                </p:cNvPr>
                <p:cNvCxnSpPr/>
                <p:nvPr/>
              </p:nvCxnSpPr>
              <p:spPr>
                <a:xfrm>
                  <a:off x="8411589" y="3961203"/>
                  <a:ext cx="138963" cy="0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7F2E6AD0-FD46-F54A-9B25-BCA339509882}"/>
                    </a:ext>
                  </a:extLst>
                </p:cNvPr>
                <p:cNvCxnSpPr/>
                <p:nvPr/>
              </p:nvCxnSpPr>
              <p:spPr>
                <a:xfrm>
                  <a:off x="8411589" y="4317113"/>
                  <a:ext cx="138963" cy="0"/>
                </a:xfrm>
                <a:prstGeom prst="line">
                  <a:avLst/>
                </a:prstGeom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5E30E8D4-A672-734D-B07F-CD60A5269735}"/>
              </a:ext>
            </a:extLst>
          </p:cNvPr>
          <p:cNvSpPr/>
          <p:nvPr/>
        </p:nvSpPr>
        <p:spPr>
          <a:xfrm>
            <a:off x="4417795" y="1430092"/>
            <a:ext cx="3388835" cy="3388835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87CF1F0A-C11F-7247-8D2C-6616BCD0E3A5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14979527"/>
              <a:gd name="adj2" fmla="val 14952095"/>
            </a:avLst>
          </a:prstGeom>
          <a:ln w="279400" cap="rnd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39E4D7-E060-1243-A260-9CF4197C7875}"/>
              </a:ext>
            </a:extLst>
          </p:cNvPr>
          <p:cNvSpPr txBox="1"/>
          <p:nvPr/>
        </p:nvSpPr>
        <p:spPr>
          <a:xfrm>
            <a:off x="1252632" y="2883632"/>
            <a:ext cx="288003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348199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61%</a:t>
            </a: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812B3FD3-FF90-CF46-AD0C-4E715034DAD0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5127016"/>
              <a:gd name="adj2" fmla="val 18080839"/>
            </a:avLst>
          </a:prstGeom>
          <a:ln w="279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15E472-2B52-7045-8556-62EDEA6BE482}"/>
              </a:ext>
            </a:extLst>
          </p:cNvPr>
          <p:cNvSpPr txBox="1"/>
          <p:nvPr/>
        </p:nvSpPr>
        <p:spPr>
          <a:xfrm>
            <a:off x="5048588" y="2576831"/>
            <a:ext cx="2149072" cy="1173885"/>
          </a:xfrm>
          <a:prstGeom prst="rect">
            <a:avLst/>
          </a:prstGeom>
          <a:noFill/>
        </p:spPr>
        <p:txBody>
          <a:bodyPr wrap="square" lIns="91411" tIns="45707" rIns="91411" bIns="45707" rtlCol="0">
            <a:spAutoFit/>
          </a:bodyPr>
          <a:lstStyle/>
          <a:p>
            <a:pPr algn="ct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STOPPING </a:t>
            </a:r>
            <a:b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</a:br>
            <a: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MALWARE </a:t>
            </a:r>
            <a:b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</a:br>
            <a:r>
              <a:rPr lang="en-US" sz="2667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IS NOT</a:t>
            </a:r>
            <a:br>
              <a:rPr lang="en-US" sz="2667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2667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ENOUGH</a:t>
            </a:r>
            <a:endParaRPr lang="en-US" sz="2400" b="1" dirty="0">
              <a:solidFill>
                <a:prstClr val="white"/>
              </a:solidFill>
              <a:latin typeface="ITC Avant Garde Pro Md" panose="02000503030000020004" pitchFamily="2" charset="77"/>
              <a:ea typeface="ITC Avant Garde Pro Bk" charset="0"/>
              <a:cs typeface="ITC Avant Garde Pro Bk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4660E62-16E8-F34A-8690-3902B34B4B23}"/>
              </a:ext>
            </a:extLst>
          </p:cNvPr>
          <p:cNvSpPr/>
          <p:nvPr/>
        </p:nvSpPr>
        <p:spPr>
          <a:xfrm>
            <a:off x="2636231" y="5285588"/>
            <a:ext cx="141365" cy="141365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9708335-EB25-F747-84C2-4EFA5F7FA522}"/>
              </a:ext>
            </a:extLst>
          </p:cNvPr>
          <p:cNvSpPr/>
          <p:nvPr/>
        </p:nvSpPr>
        <p:spPr>
          <a:xfrm>
            <a:off x="2856375" y="5285588"/>
            <a:ext cx="141365" cy="141365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9738349-9A25-EC44-ACAF-68AFF0B2F336}"/>
              </a:ext>
            </a:extLst>
          </p:cNvPr>
          <p:cNvSpPr/>
          <p:nvPr/>
        </p:nvSpPr>
        <p:spPr>
          <a:xfrm>
            <a:off x="3039774" y="5285588"/>
            <a:ext cx="141365" cy="141365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8AFCF54-F4F0-6548-8AA1-6D0CFB3809F0}"/>
              </a:ext>
            </a:extLst>
          </p:cNvPr>
          <p:cNvSpPr/>
          <p:nvPr/>
        </p:nvSpPr>
        <p:spPr>
          <a:xfrm>
            <a:off x="3443250" y="5285588"/>
            <a:ext cx="141365" cy="141365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8236A64-A2F5-FF4B-AB09-3AE7BDDC8C55}"/>
              </a:ext>
            </a:extLst>
          </p:cNvPr>
          <p:cNvSpPr/>
          <p:nvPr/>
        </p:nvSpPr>
        <p:spPr>
          <a:xfrm>
            <a:off x="3895634" y="5285588"/>
            <a:ext cx="141365" cy="141365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D7E814C-F79E-204E-874B-90F3E2F80FE9}"/>
              </a:ext>
            </a:extLst>
          </p:cNvPr>
          <p:cNvSpPr/>
          <p:nvPr/>
        </p:nvSpPr>
        <p:spPr>
          <a:xfrm>
            <a:off x="3954297" y="5238141"/>
            <a:ext cx="236259" cy="236259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4CEB873-59D0-184A-9596-61710EFA00D4}"/>
              </a:ext>
            </a:extLst>
          </p:cNvPr>
          <p:cNvSpPr/>
          <p:nvPr/>
        </p:nvSpPr>
        <p:spPr>
          <a:xfrm>
            <a:off x="3508785" y="5238141"/>
            <a:ext cx="236259" cy="236259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3B2E1E3-11A8-C344-BC4E-B09146C21027}"/>
              </a:ext>
            </a:extLst>
          </p:cNvPr>
          <p:cNvSpPr/>
          <p:nvPr/>
        </p:nvSpPr>
        <p:spPr>
          <a:xfrm>
            <a:off x="3068629" y="5238141"/>
            <a:ext cx="236259" cy="236259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9D57D56-795C-5744-8DA0-4AE959D3F455}"/>
              </a:ext>
            </a:extLst>
          </p:cNvPr>
          <p:cNvSpPr/>
          <p:nvPr/>
        </p:nvSpPr>
        <p:spPr>
          <a:xfrm>
            <a:off x="4277607" y="5173841"/>
            <a:ext cx="364863" cy="364863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841D780-9188-A64C-9325-CFBDCDDADBB6}"/>
              </a:ext>
            </a:extLst>
          </p:cNvPr>
          <p:cNvSpPr/>
          <p:nvPr/>
        </p:nvSpPr>
        <p:spPr>
          <a:xfrm>
            <a:off x="4595482" y="5131032"/>
            <a:ext cx="450481" cy="450481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F338469-FE0C-054E-A054-31AF4183942C}"/>
              </a:ext>
            </a:extLst>
          </p:cNvPr>
          <p:cNvSpPr/>
          <p:nvPr/>
        </p:nvSpPr>
        <p:spPr>
          <a:xfrm>
            <a:off x="6394274" y="5173841"/>
            <a:ext cx="364863" cy="364863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CB49E80-4567-FA4D-A208-820F25FBF072}"/>
              </a:ext>
            </a:extLst>
          </p:cNvPr>
          <p:cNvSpPr/>
          <p:nvPr/>
        </p:nvSpPr>
        <p:spPr>
          <a:xfrm>
            <a:off x="7891297" y="5238141"/>
            <a:ext cx="236259" cy="236259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77AFD92-16C5-D84F-8FD8-6768C314EBB4}"/>
              </a:ext>
            </a:extLst>
          </p:cNvPr>
          <p:cNvSpPr/>
          <p:nvPr/>
        </p:nvSpPr>
        <p:spPr>
          <a:xfrm>
            <a:off x="9358775" y="5285588"/>
            <a:ext cx="141365" cy="141365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521A22-AB5B-624C-BF41-F514D0BD4FB9}"/>
              </a:ext>
            </a:extLst>
          </p:cNvPr>
          <p:cNvSpPr txBox="1"/>
          <p:nvPr/>
        </p:nvSpPr>
        <p:spPr>
          <a:xfrm>
            <a:off x="2160337" y="2617693"/>
            <a:ext cx="17743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 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919E00D-58AA-144C-9002-46404EB8D1C3}"/>
              </a:ext>
            </a:extLst>
          </p:cNvPr>
          <p:cNvSpPr/>
          <p:nvPr/>
        </p:nvSpPr>
        <p:spPr>
          <a:xfrm>
            <a:off x="9715267" y="5285588"/>
            <a:ext cx="141365" cy="141365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91D041F-954A-5A4A-9818-95A368F76098}"/>
              </a:ext>
            </a:extLst>
          </p:cNvPr>
          <p:cNvSpPr/>
          <p:nvPr/>
        </p:nvSpPr>
        <p:spPr>
          <a:xfrm>
            <a:off x="10014720" y="5285588"/>
            <a:ext cx="141365" cy="141365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68E1584-B06E-CF46-B455-3CBD2F5C76BD}"/>
              </a:ext>
            </a:extLst>
          </p:cNvPr>
          <p:cNvSpPr/>
          <p:nvPr/>
        </p:nvSpPr>
        <p:spPr>
          <a:xfrm>
            <a:off x="8905683" y="5224635"/>
            <a:ext cx="263272" cy="263272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CCFA8D0-5CE6-2349-A0CC-C7FF177E5A5C}"/>
              </a:ext>
            </a:extLst>
          </p:cNvPr>
          <p:cNvSpPr/>
          <p:nvPr/>
        </p:nvSpPr>
        <p:spPr>
          <a:xfrm>
            <a:off x="10135927" y="5285588"/>
            <a:ext cx="141365" cy="141365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62A803A-F62D-824C-AD31-2DDBBDED7E5D}"/>
              </a:ext>
            </a:extLst>
          </p:cNvPr>
          <p:cNvSpPr/>
          <p:nvPr/>
        </p:nvSpPr>
        <p:spPr>
          <a:xfrm>
            <a:off x="8727437" y="5224635"/>
            <a:ext cx="263272" cy="263272"/>
          </a:xfrm>
          <a:prstGeom prst="ellipse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D862FD-73AA-E648-A18B-EC734A38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609585">
              <a:defRPr/>
            </a:pPr>
            <a:r>
              <a:rPr lang="en-US" sz="800" b="1" cap="all" dirty="0">
                <a:solidFill>
                  <a:srgbClr val="FFFFFF"/>
                </a:solidFill>
                <a:latin typeface="Karla" pitchFamily="2" charset="0"/>
                <a:ea typeface="Karla" pitchFamily="2" charset="0"/>
              </a:rPr>
              <a:t>CROWDSTRIKE, INC. ALL RIGHTS RESERVED.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47247B4-A74A-A8A6-99A0-C1DC49BF8142}"/>
              </a:ext>
            </a:extLst>
          </p:cNvPr>
          <p:cNvSpPr txBox="1"/>
          <p:nvPr/>
        </p:nvSpPr>
        <p:spPr>
          <a:xfrm>
            <a:off x="1018096" y="351880"/>
            <a:ext cx="10150157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5867" b="1" dirty="0">
                <a:solidFill>
                  <a:srgbClr val="FF0000"/>
                </a:solidFill>
                <a:latin typeface="ITC Avant Garde Pro Bk" charset="0"/>
                <a:sym typeface="Inter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67873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4229 L -3.33333E-6 -2.22222E-6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/>
      <p:bldP spid="46" grpId="1"/>
      <p:bldP spid="47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val 114">
            <a:extLst>
              <a:ext uri="{FF2B5EF4-FFF2-40B4-BE49-F238E27FC236}">
                <a16:creationId xmlns:a16="http://schemas.microsoft.com/office/drawing/2014/main" id="{7E36501C-1369-8B47-9ADA-49DEAF3BB00D}"/>
              </a:ext>
            </a:extLst>
          </p:cNvPr>
          <p:cNvSpPr/>
          <p:nvPr/>
        </p:nvSpPr>
        <p:spPr>
          <a:xfrm>
            <a:off x="4417795" y="1430092"/>
            <a:ext cx="3388835" cy="3388835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116" name="Arc 115">
            <a:extLst>
              <a:ext uri="{FF2B5EF4-FFF2-40B4-BE49-F238E27FC236}">
                <a16:creationId xmlns:a16="http://schemas.microsoft.com/office/drawing/2014/main" id="{16207062-C69E-9C44-996B-E010E597D7D8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14979527"/>
              <a:gd name="adj2" fmla="val 14952095"/>
            </a:avLst>
          </a:prstGeom>
          <a:ln w="279400" cap="rnd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1B1801F8-68B7-7D48-9854-743CEB70CC6E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3280244"/>
              <a:gd name="adj2" fmla="val 18307930"/>
            </a:avLst>
          </a:prstGeom>
          <a:ln w="279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901DEA-7862-2149-BAFA-FE446F5E3589}"/>
              </a:ext>
            </a:extLst>
          </p:cNvPr>
          <p:cNvGrpSpPr/>
          <p:nvPr/>
        </p:nvGrpSpPr>
        <p:grpSpPr>
          <a:xfrm>
            <a:off x="2473917" y="5254491"/>
            <a:ext cx="8326684" cy="198967"/>
            <a:chOff x="2573867" y="4096348"/>
            <a:chExt cx="6245013" cy="14922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EC6C86-C5CA-BC48-9E1B-2BA72CACB39F}"/>
                </a:ext>
              </a:extLst>
            </p:cNvPr>
            <p:cNvCxnSpPr/>
            <p:nvPr/>
          </p:nvCxnSpPr>
          <p:spPr>
            <a:xfrm>
              <a:off x="2573867" y="4174785"/>
              <a:ext cx="6245013" cy="0"/>
            </a:xfrm>
            <a:prstGeom prst="line">
              <a:avLst/>
            </a:prstGeom>
            <a:ln w="127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D3C5DD-730A-CC4B-9CF9-10F3C29DBF2F}"/>
                </a:ext>
              </a:extLst>
            </p:cNvPr>
            <p:cNvGrpSpPr/>
            <p:nvPr/>
          </p:nvGrpSpPr>
          <p:grpSpPr>
            <a:xfrm>
              <a:off x="2573867" y="4096348"/>
              <a:ext cx="6245013" cy="149225"/>
              <a:chOff x="2573867" y="4042164"/>
              <a:chExt cx="6245013" cy="149225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05F3E3D-28DD-9241-90FC-8C2DCBDED681}"/>
                  </a:ext>
                </a:extLst>
              </p:cNvPr>
              <p:cNvCxnSpPr/>
              <p:nvPr/>
            </p:nvCxnSpPr>
            <p:spPr>
              <a:xfrm>
                <a:off x="8818880" y="4042164"/>
                <a:ext cx="0" cy="149225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59DDBC7-EC24-F54F-8A28-05FAFBFD11F8}"/>
                  </a:ext>
                </a:extLst>
              </p:cNvPr>
              <p:cNvCxnSpPr/>
              <p:nvPr/>
            </p:nvCxnSpPr>
            <p:spPr>
              <a:xfrm>
                <a:off x="257386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555F14D-780D-4846-B5E9-9E99B42E662B}"/>
                  </a:ext>
                </a:extLst>
              </p:cNvPr>
              <p:cNvCxnSpPr/>
              <p:nvPr/>
            </p:nvCxnSpPr>
            <p:spPr>
              <a:xfrm>
                <a:off x="853501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698A74F-4A6C-134F-BD35-005FD329E2DA}"/>
                  </a:ext>
                </a:extLst>
              </p:cNvPr>
              <p:cNvCxnSpPr/>
              <p:nvPr/>
            </p:nvCxnSpPr>
            <p:spPr>
              <a:xfrm>
                <a:off x="825114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B3035C5-4362-2440-A8B1-619D76BBFDB4}"/>
                  </a:ext>
                </a:extLst>
              </p:cNvPr>
              <p:cNvCxnSpPr/>
              <p:nvPr/>
            </p:nvCxnSpPr>
            <p:spPr>
              <a:xfrm>
                <a:off x="796728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A5E1CF3-FCE6-9F4E-A0AE-961810611850}"/>
                  </a:ext>
                </a:extLst>
              </p:cNvPr>
              <p:cNvCxnSpPr/>
              <p:nvPr/>
            </p:nvCxnSpPr>
            <p:spPr>
              <a:xfrm>
                <a:off x="739955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C7F64A-7ECE-B34E-A9F5-688BD6C7F3F1}"/>
                  </a:ext>
                </a:extLst>
              </p:cNvPr>
              <p:cNvCxnSpPr/>
              <p:nvPr/>
            </p:nvCxnSpPr>
            <p:spPr>
              <a:xfrm>
                <a:off x="399318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2E399DB-7E26-1D49-8F2B-31B51F94DEFE}"/>
                  </a:ext>
                </a:extLst>
              </p:cNvPr>
              <p:cNvCxnSpPr/>
              <p:nvPr/>
            </p:nvCxnSpPr>
            <p:spPr>
              <a:xfrm>
                <a:off x="285773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CA646E5-A961-8F40-AE86-36812F1F49B5}"/>
                  </a:ext>
                </a:extLst>
              </p:cNvPr>
              <p:cNvCxnSpPr/>
              <p:nvPr/>
            </p:nvCxnSpPr>
            <p:spPr>
              <a:xfrm>
                <a:off x="456091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20BF3CB-CC4F-444C-852E-C8D9858228D9}"/>
                  </a:ext>
                </a:extLst>
              </p:cNvPr>
              <p:cNvCxnSpPr/>
              <p:nvPr/>
            </p:nvCxnSpPr>
            <p:spPr>
              <a:xfrm>
                <a:off x="314159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EF0AECD-22C9-884B-A25F-AD86E4EFAC1A}"/>
                  </a:ext>
                </a:extLst>
              </p:cNvPr>
              <p:cNvCxnSpPr/>
              <p:nvPr/>
            </p:nvCxnSpPr>
            <p:spPr>
              <a:xfrm>
                <a:off x="512864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C02EE77-15CC-A343-A32B-9B752D144694}"/>
                  </a:ext>
                </a:extLst>
              </p:cNvPr>
              <p:cNvCxnSpPr/>
              <p:nvPr/>
            </p:nvCxnSpPr>
            <p:spPr>
              <a:xfrm>
                <a:off x="342545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33DDD59-37E0-7845-8C1B-A266418F0CB4}"/>
                  </a:ext>
                </a:extLst>
              </p:cNvPr>
              <p:cNvCxnSpPr/>
              <p:nvPr/>
            </p:nvCxnSpPr>
            <p:spPr>
              <a:xfrm>
                <a:off x="569637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DFC6C58-8C62-0745-9D00-B521FFC61C59}"/>
                  </a:ext>
                </a:extLst>
              </p:cNvPr>
              <p:cNvCxnSpPr/>
              <p:nvPr/>
            </p:nvCxnSpPr>
            <p:spPr>
              <a:xfrm>
                <a:off x="370932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0FD9E1C-1AED-E147-9122-78B04D03027D}"/>
                  </a:ext>
                </a:extLst>
              </p:cNvPr>
              <p:cNvCxnSpPr/>
              <p:nvPr/>
            </p:nvCxnSpPr>
            <p:spPr>
              <a:xfrm>
                <a:off x="626409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62EF58B-FE58-8148-B0BA-A0FAD8989CB0}"/>
                  </a:ext>
                </a:extLst>
              </p:cNvPr>
              <p:cNvCxnSpPr/>
              <p:nvPr/>
            </p:nvCxnSpPr>
            <p:spPr>
              <a:xfrm>
                <a:off x="427705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9D6C7ED-87BD-704F-9415-18C681D5EE24}"/>
                  </a:ext>
                </a:extLst>
              </p:cNvPr>
              <p:cNvCxnSpPr/>
              <p:nvPr/>
            </p:nvCxnSpPr>
            <p:spPr>
              <a:xfrm>
                <a:off x="654796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0952334-E6FB-E548-98E1-05C97CB3B512}"/>
                  </a:ext>
                </a:extLst>
              </p:cNvPr>
              <p:cNvCxnSpPr/>
              <p:nvPr/>
            </p:nvCxnSpPr>
            <p:spPr>
              <a:xfrm>
                <a:off x="484477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339C751-2F05-2743-8736-1E011DD4EAF1}"/>
                  </a:ext>
                </a:extLst>
              </p:cNvPr>
              <p:cNvCxnSpPr/>
              <p:nvPr/>
            </p:nvCxnSpPr>
            <p:spPr>
              <a:xfrm>
                <a:off x="683182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A04D624-1AFE-D046-92B2-14A2DED09E8F}"/>
                  </a:ext>
                </a:extLst>
              </p:cNvPr>
              <p:cNvCxnSpPr/>
              <p:nvPr/>
            </p:nvCxnSpPr>
            <p:spPr>
              <a:xfrm>
                <a:off x="541250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03B466F-F8EB-4E45-95A2-9B967C1F96BB}"/>
                  </a:ext>
                </a:extLst>
              </p:cNvPr>
              <p:cNvCxnSpPr/>
              <p:nvPr/>
            </p:nvCxnSpPr>
            <p:spPr>
              <a:xfrm>
                <a:off x="711569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5630C14-7C63-2542-9369-8BC1FC5DD7FF}"/>
                  </a:ext>
                </a:extLst>
              </p:cNvPr>
              <p:cNvCxnSpPr/>
              <p:nvPr/>
            </p:nvCxnSpPr>
            <p:spPr>
              <a:xfrm>
                <a:off x="598023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621F8F7-87ED-C146-813D-E4D276F74643}"/>
                  </a:ext>
                </a:extLst>
              </p:cNvPr>
              <p:cNvCxnSpPr/>
              <p:nvPr/>
            </p:nvCxnSpPr>
            <p:spPr>
              <a:xfrm>
                <a:off x="768341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03E731-0D8C-6946-A27F-CC417D0B0B91}"/>
              </a:ext>
            </a:extLst>
          </p:cNvPr>
          <p:cNvGrpSpPr/>
          <p:nvPr/>
        </p:nvGrpSpPr>
        <p:grpSpPr>
          <a:xfrm>
            <a:off x="2636231" y="5131032"/>
            <a:ext cx="7641061" cy="450481"/>
            <a:chOff x="1977173" y="3848273"/>
            <a:chExt cx="5730796" cy="33786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B46E2D-827F-D244-8208-9CBF27D0E20F}"/>
                </a:ext>
              </a:extLst>
            </p:cNvPr>
            <p:cNvSpPr/>
            <p:nvPr/>
          </p:nvSpPr>
          <p:spPr>
            <a:xfrm>
              <a:off x="1977173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BDC3C6E-4AC1-3B4E-B4CD-1CAD333E1F97}"/>
                </a:ext>
              </a:extLst>
            </p:cNvPr>
            <p:cNvSpPr/>
            <p:nvPr/>
          </p:nvSpPr>
          <p:spPr>
            <a:xfrm>
              <a:off x="21422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CCB0EFE-8BD6-9943-8730-419F1EC88715}"/>
                </a:ext>
              </a:extLst>
            </p:cNvPr>
            <p:cNvSpPr/>
            <p:nvPr/>
          </p:nvSpPr>
          <p:spPr>
            <a:xfrm>
              <a:off x="227983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BBC599-D45E-7A48-A625-A31B6EE42E92}"/>
                </a:ext>
              </a:extLst>
            </p:cNvPr>
            <p:cNvSpPr/>
            <p:nvPr/>
          </p:nvSpPr>
          <p:spPr>
            <a:xfrm>
              <a:off x="2582437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94DE5AE-AF79-2E48-AEB8-050DBAD6078A}"/>
                </a:ext>
              </a:extLst>
            </p:cNvPr>
            <p:cNvSpPr/>
            <p:nvPr/>
          </p:nvSpPr>
          <p:spPr>
            <a:xfrm>
              <a:off x="292172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0A3897F-79C4-384C-A064-DF646EC023D2}"/>
                </a:ext>
              </a:extLst>
            </p:cNvPr>
            <p:cNvSpPr/>
            <p:nvPr/>
          </p:nvSpPr>
          <p:spPr>
            <a:xfrm>
              <a:off x="296572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F04FF73-9E98-2E44-B9F3-DD1B53B7E4EE}"/>
                </a:ext>
              </a:extLst>
            </p:cNvPr>
            <p:cNvSpPr/>
            <p:nvPr/>
          </p:nvSpPr>
          <p:spPr>
            <a:xfrm>
              <a:off x="2631589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B3FC427-EE9E-BC48-9D1F-45A66C65AF24}"/>
                </a:ext>
              </a:extLst>
            </p:cNvPr>
            <p:cNvSpPr/>
            <p:nvPr/>
          </p:nvSpPr>
          <p:spPr>
            <a:xfrm>
              <a:off x="2301472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B464A44-0440-AB4E-8627-C61890528FA6}"/>
                </a:ext>
              </a:extLst>
            </p:cNvPr>
            <p:cNvSpPr/>
            <p:nvPr/>
          </p:nvSpPr>
          <p:spPr>
            <a:xfrm>
              <a:off x="32082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D1F1525-5335-9446-9765-7A352ED49874}"/>
                </a:ext>
              </a:extLst>
            </p:cNvPr>
            <p:cNvSpPr/>
            <p:nvPr/>
          </p:nvSpPr>
          <p:spPr>
            <a:xfrm>
              <a:off x="3446611" y="3848273"/>
              <a:ext cx="337861" cy="337861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7F42451-75F3-4D43-8750-49A63A376453}"/>
                </a:ext>
              </a:extLst>
            </p:cNvPr>
            <p:cNvSpPr/>
            <p:nvPr/>
          </p:nvSpPr>
          <p:spPr>
            <a:xfrm>
              <a:off x="47957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12203D-BB32-CC41-A189-E0FDF8067C9D}"/>
                </a:ext>
              </a:extLst>
            </p:cNvPr>
            <p:cNvSpPr/>
            <p:nvPr/>
          </p:nvSpPr>
          <p:spPr>
            <a:xfrm>
              <a:off x="591847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1BAA2C1-5AC6-6A46-8C74-E00898DF8F93}"/>
                </a:ext>
              </a:extLst>
            </p:cNvPr>
            <p:cNvSpPr/>
            <p:nvPr/>
          </p:nvSpPr>
          <p:spPr>
            <a:xfrm>
              <a:off x="70190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3A9C51-0A97-2E4D-8042-613CB18B5CD1}"/>
                </a:ext>
              </a:extLst>
            </p:cNvPr>
            <p:cNvSpPr/>
            <p:nvPr/>
          </p:nvSpPr>
          <p:spPr>
            <a:xfrm>
              <a:off x="728645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5BB4FD6-E04E-164E-9B71-B3C296034E7E}"/>
                </a:ext>
              </a:extLst>
            </p:cNvPr>
            <p:cNvSpPr/>
            <p:nvPr/>
          </p:nvSpPr>
          <p:spPr>
            <a:xfrm>
              <a:off x="751104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8F93861-DDF9-A245-BC02-70408E9F5B56}"/>
                </a:ext>
              </a:extLst>
            </p:cNvPr>
            <p:cNvSpPr/>
            <p:nvPr/>
          </p:nvSpPr>
          <p:spPr>
            <a:xfrm>
              <a:off x="6679262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983781-4E24-1B4C-85D7-96111BC47BAA}"/>
                </a:ext>
              </a:extLst>
            </p:cNvPr>
            <p:cNvSpPr/>
            <p:nvPr/>
          </p:nvSpPr>
          <p:spPr>
            <a:xfrm>
              <a:off x="760194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EA563E-A268-4046-B991-70AFAF31373F}"/>
                </a:ext>
              </a:extLst>
            </p:cNvPr>
            <p:cNvSpPr/>
            <p:nvPr/>
          </p:nvSpPr>
          <p:spPr>
            <a:xfrm>
              <a:off x="6545578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1DDC67B-A42E-D449-BB44-9CE039369A2A}"/>
              </a:ext>
            </a:extLst>
          </p:cNvPr>
          <p:cNvSpPr txBox="1"/>
          <p:nvPr/>
        </p:nvSpPr>
        <p:spPr>
          <a:xfrm>
            <a:off x="1252632" y="2884800"/>
            <a:ext cx="288003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348199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61%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0B88C9-10A2-8645-A0E7-93CA08EBC6F7}"/>
              </a:ext>
            </a:extLst>
          </p:cNvPr>
          <p:cNvSpPr txBox="1"/>
          <p:nvPr/>
        </p:nvSpPr>
        <p:spPr>
          <a:xfrm>
            <a:off x="2160337" y="2615936"/>
            <a:ext cx="17743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304E37-8613-4341-B430-F2D9726D7A57}"/>
              </a:ext>
            </a:extLst>
          </p:cNvPr>
          <p:cNvSpPr txBox="1"/>
          <p:nvPr/>
        </p:nvSpPr>
        <p:spPr>
          <a:xfrm>
            <a:off x="459055" y="5118727"/>
            <a:ext cx="1936689" cy="458561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THREAT</a:t>
            </a:r>
            <a:br>
              <a:rPr lang="en-US" sz="14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16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SOPHISTICATION</a:t>
            </a:r>
            <a:endParaRPr lang="en-US" sz="1867" b="1" dirty="0">
              <a:latin typeface="ITC Avant Garde Pro Md" panose="02000503030000020004" pitchFamily="2" charset="77"/>
              <a:ea typeface="ITC Avant Garde Pro Bk" charset="0"/>
              <a:cs typeface="ITC Avant Garde Pro Bk" charset="0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23BEBF37-C80C-6640-870E-02779D96E8EC}"/>
              </a:ext>
            </a:extLst>
          </p:cNvPr>
          <p:cNvSpPr/>
          <p:nvPr/>
        </p:nvSpPr>
        <p:spPr>
          <a:xfrm>
            <a:off x="4764711" y="1800000"/>
            <a:ext cx="2662309" cy="2662309"/>
          </a:xfrm>
          <a:prstGeom prst="arc">
            <a:avLst>
              <a:gd name="adj1" fmla="val 18852012"/>
              <a:gd name="adj2" fmla="val 5482643"/>
            </a:avLst>
          </a:prstGeom>
          <a:ln w="279400" cap="rnd"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E0787F-CF15-A347-A857-2FCB6666284E}"/>
              </a:ext>
            </a:extLst>
          </p:cNvPr>
          <p:cNvSpPr txBox="1"/>
          <p:nvPr/>
        </p:nvSpPr>
        <p:spPr>
          <a:xfrm>
            <a:off x="1341353" y="5635264"/>
            <a:ext cx="963405" cy="2871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NON-MALWARE </a:t>
            </a:r>
            <a:b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ATTACKS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C57B27A-1B47-3549-8ABF-0FDA0E29721B}"/>
              </a:ext>
            </a:extLst>
          </p:cNvPr>
          <p:cNvCxnSpPr>
            <a:cxnSpLocks/>
          </p:cNvCxnSpPr>
          <p:nvPr/>
        </p:nvCxnSpPr>
        <p:spPr>
          <a:xfrm>
            <a:off x="5994114" y="4482393"/>
            <a:ext cx="272844" cy="4883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89BF10B-CC0E-2A4E-9071-02CA1B23572D}"/>
              </a:ext>
            </a:extLst>
          </p:cNvPr>
          <p:cNvCxnSpPr>
            <a:cxnSpLocks/>
          </p:cNvCxnSpPr>
          <p:nvPr/>
        </p:nvCxnSpPr>
        <p:spPr>
          <a:xfrm>
            <a:off x="6943382" y="2113707"/>
            <a:ext cx="222332" cy="166149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717B6B45-2632-AC44-9EFF-F056103E0E1B}"/>
              </a:ext>
            </a:extLst>
          </p:cNvPr>
          <p:cNvSpPr/>
          <p:nvPr/>
        </p:nvSpPr>
        <p:spPr>
          <a:xfrm>
            <a:off x="9416455" y="6072255"/>
            <a:ext cx="1005653" cy="365074"/>
          </a:xfrm>
          <a:prstGeom prst="rect">
            <a:avLst/>
          </a:prstGeom>
        </p:spPr>
        <p:txBody>
          <a:bodyPr wrap="squar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NATION-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STATES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5CF6F2-C4D2-DB4A-9DF9-732ECAE56235}"/>
              </a:ext>
            </a:extLst>
          </p:cNvPr>
          <p:cNvSpPr txBox="1"/>
          <p:nvPr/>
        </p:nvSpPr>
        <p:spPr>
          <a:xfrm>
            <a:off x="8065774" y="2884801"/>
            <a:ext cx="475264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DA372A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39%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76F15C-0736-2046-898F-B5D806FB8350}"/>
              </a:ext>
            </a:extLst>
          </p:cNvPr>
          <p:cNvSpPr/>
          <p:nvPr/>
        </p:nvSpPr>
        <p:spPr>
          <a:xfrm>
            <a:off x="8077881" y="6072255"/>
            <a:ext cx="1282664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Organized 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 Gangs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F49274B-2608-4C4E-AF64-564371FD9748}"/>
              </a:ext>
            </a:extLst>
          </p:cNvPr>
          <p:cNvSpPr/>
          <p:nvPr/>
        </p:nvSpPr>
        <p:spPr>
          <a:xfrm>
            <a:off x="5720844" y="6072255"/>
            <a:ext cx="1040611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HACKTIVISTS/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VIGILANTES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DB93099-3864-BF4C-972D-1398697F017D}"/>
              </a:ext>
            </a:extLst>
          </p:cNvPr>
          <p:cNvSpPr/>
          <p:nvPr/>
        </p:nvSpPr>
        <p:spPr>
          <a:xfrm>
            <a:off x="4655164" y="6072255"/>
            <a:ext cx="880311" cy="228691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TERRORISTS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50023BC-7528-EC4A-A196-D9EA3FF15424}"/>
              </a:ext>
            </a:extLst>
          </p:cNvPr>
          <p:cNvSpPr/>
          <p:nvPr/>
        </p:nvSpPr>
        <p:spPr>
          <a:xfrm>
            <a:off x="7031886" y="6072255"/>
            <a:ext cx="857869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CYBER-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6B9326-BA3C-3C4C-AA32-7FD6DC8BFBDC}"/>
              </a:ext>
            </a:extLst>
          </p:cNvPr>
          <p:cNvSpPr txBox="1"/>
          <p:nvPr/>
        </p:nvSpPr>
        <p:spPr>
          <a:xfrm>
            <a:off x="5046279" y="2780194"/>
            <a:ext cx="2189964" cy="912083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ct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YOU NEED COMPLETE </a:t>
            </a:r>
            <a:b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BREACH</a:t>
            </a:r>
            <a:b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PREVENTION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CF33523-2C25-B94A-92FA-1A29CEAFCB55}"/>
              </a:ext>
            </a:extLst>
          </p:cNvPr>
          <p:cNvSpPr txBox="1"/>
          <p:nvPr/>
        </p:nvSpPr>
        <p:spPr>
          <a:xfrm rot="16200000">
            <a:off x="10546580" y="5111333"/>
            <a:ext cx="1834098" cy="389696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 b="1" cap="all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defRPr>
            </a:lvl1pPr>
          </a:lstStyle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/>
                </a:solidFill>
              </a:rPr>
              <a:t>Harder to Prevent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&amp; Detect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BB86193-08D1-5047-8F23-EF9CC97A2D53}"/>
              </a:ext>
            </a:extLst>
          </p:cNvPr>
          <p:cNvGrpSpPr/>
          <p:nvPr/>
        </p:nvGrpSpPr>
        <p:grpSpPr>
          <a:xfrm>
            <a:off x="10901760" y="4540023"/>
            <a:ext cx="294953" cy="1611622"/>
            <a:chOff x="8372065" y="3373477"/>
            <a:chExt cx="221215" cy="117214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465840F-260E-4843-8DDD-0B3C417052D9}"/>
                </a:ext>
              </a:extLst>
            </p:cNvPr>
            <p:cNvSpPr txBox="1"/>
            <p:nvPr/>
          </p:nvSpPr>
          <p:spPr>
            <a:xfrm>
              <a:off x="8378079" y="372938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26A5C7F-F3A8-0244-A113-D9D778FDECDF}"/>
                </a:ext>
              </a:extLst>
            </p:cNvPr>
            <p:cNvSpPr txBox="1"/>
            <p:nvPr/>
          </p:nvSpPr>
          <p:spPr>
            <a:xfrm>
              <a:off x="8372065" y="3373477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DAF00C4-3957-C64D-A7A0-4C9533958319}"/>
                </a:ext>
              </a:extLst>
            </p:cNvPr>
            <p:cNvSpPr txBox="1"/>
            <p:nvPr/>
          </p:nvSpPr>
          <p:spPr>
            <a:xfrm>
              <a:off x="8372065" y="4441205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8CA20DF-74FF-F24C-9437-F08A81FB172C}"/>
                </a:ext>
              </a:extLst>
            </p:cNvPr>
            <p:cNvSpPr txBox="1"/>
            <p:nvPr/>
          </p:nvSpPr>
          <p:spPr>
            <a:xfrm>
              <a:off x="8378078" y="408529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C1613DC-B388-3444-954C-FA6E8F0393CD}"/>
                </a:ext>
              </a:extLst>
            </p:cNvPr>
            <p:cNvCxnSpPr/>
            <p:nvPr/>
          </p:nvCxnSpPr>
          <p:spPr>
            <a:xfrm>
              <a:off x="8411589" y="360529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77950EC-CAC8-8441-9EE7-2AA712C3B27C}"/>
                </a:ext>
              </a:extLst>
            </p:cNvPr>
            <p:cNvCxnSpPr/>
            <p:nvPr/>
          </p:nvCxnSpPr>
          <p:spPr>
            <a:xfrm>
              <a:off x="8411589" y="396120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C5A5526-AD32-3D47-8C2C-A01747CDE812}"/>
                </a:ext>
              </a:extLst>
            </p:cNvPr>
            <p:cNvCxnSpPr/>
            <p:nvPr/>
          </p:nvCxnSpPr>
          <p:spPr>
            <a:xfrm>
              <a:off x="8411589" y="431711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448B5EE-8CCD-A14B-873D-8EBA4A3F6FAC}"/>
              </a:ext>
            </a:extLst>
          </p:cNvPr>
          <p:cNvSpPr txBox="1"/>
          <p:nvPr/>
        </p:nvSpPr>
        <p:spPr>
          <a:xfrm>
            <a:off x="8147661" y="2621221"/>
            <a:ext cx="30362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MALWARE-FREE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FB97BC4-ABD9-7548-8DB2-0507C3F9599D}"/>
              </a:ext>
            </a:extLst>
          </p:cNvPr>
          <p:cNvSpPr txBox="1"/>
          <p:nvPr/>
        </p:nvSpPr>
        <p:spPr>
          <a:xfrm>
            <a:off x="1697220" y="4922655"/>
            <a:ext cx="607538" cy="1435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348199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E9C2049-7D95-2541-847B-B89D0C0B67E9}"/>
              </a:ext>
            </a:extLst>
          </p:cNvPr>
          <p:cNvSpPr/>
          <p:nvPr/>
        </p:nvSpPr>
        <p:spPr>
          <a:xfrm>
            <a:off x="4929981" y="5033065"/>
            <a:ext cx="651009" cy="65100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B382A38-37EE-3F43-8008-CF4DD737609C}"/>
              </a:ext>
            </a:extLst>
          </p:cNvPr>
          <p:cNvSpPr/>
          <p:nvPr/>
        </p:nvSpPr>
        <p:spPr>
          <a:xfrm>
            <a:off x="6733432" y="4996336"/>
            <a:ext cx="724469" cy="724467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971B576-AD7C-0240-AC81-DEB4381266F7}"/>
              </a:ext>
            </a:extLst>
          </p:cNvPr>
          <p:cNvSpPr/>
          <p:nvPr/>
        </p:nvSpPr>
        <p:spPr>
          <a:xfrm>
            <a:off x="9179120" y="4604146"/>
            <a:ext cx="1508845" cy="150884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8FBB606-13AE-8840-87E4-6360A0A6597A}"/>
              </a:ext>
            </a:extLst>
          </p:cNvPr>
          <p:cNvSpPr/>
          <p:nvPr/>
        </p:nvSpPr>
        <p:spPr>
          <a:xfrm>
            <a:off x="8711067" y="4814366"/>
            <a:ext cx="1088405" cy="108840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1FA1FEE-E23F-A648-8C9A-F5B3CE86F062}"/>
              </a:ext>
            </a:extLst>
          </p:cNvPr>
          <p:cNvSpPr/>
          <p:nvPr/>
        </p:nvSpPr>
        <p:spPr>
          <a:xfrm>
            <a:off x="7260475" y="4918443"/>
            <a:ext cx="880251" cy="8802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970FA6A-615C-864E-BEF7-D76C3A36B7F2}"/>
              </a:ext>
            </a:extLst>
          </p:cNvPr>
          <p:cNvSpPr/>
          <p:nvPr/>
        </p:nvSpPr>
        <p:spPr>
          <a:xfrm>
            <a:off x="7364114" y="4660542"/>
            <a:ext cx="1396053" cy="139605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A185C73-DCAC-F444-A82D-50B046C1BEB6}"/>
              </a:ext>
            </a:extLst>
          </p:cNvPr>
          <p:cNvSpPr/>
          <p:nvPr/>
        </p:nvSpPr>
        <p:spPr>
          <a:xfrm>
            <a:off x="8151546" y="4800258"/>
            <a:ext cx="1116621" cy="11166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38C9F43-B99E-BD4C-891A-AD888D1E72D8}"/>
              </a:ext>
            </a:extLst>
          </p:cNvPr>
          <p:cNvSpPr/>
          <p:nvPr/>
        </p:nvSpPr>
        <p:spPr>
          <a:xfrm>
            <a:off x="6187521" y="5078222"/>
            <a:ext cx="560696" cy="5606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BE6DEA2-762D-C940-ABD2-A090F9BC9B56}"/>
              </a:ext>
            </a:extLst>
          </p:cNvPr>
          <p:cNvSpPr/>
          <p:nvPr/>
        </p:nvSpPr>
        <p:spPr>
          <a:xfrm>
            <a:off x="5505135" y="5041828"/>
            <a:ext cx="633483" cy="633480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AD0D0F-DD09-4341-9274-72B52FBE5716}"/>
              </a:ext>
            </a:extLst>
          </p:cNvPr>
          <p:cNvSpPr/>
          <p:nvPr/>
        </p:nvSpPr>
        <p:spPr>
          <a:xfrm>
            <a:off x="9784323" y="4907879"/>
            <a:ext cx="860943" cy="8609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F105B11-2D29-6A43-9288-A0F37CAACB6B}"/>
              </a:ext>
            </a:extLst>
          </p:cNvPr>
          <p:cNvSpPr/>
          <p:nvPr/>
        </p:nvSpPr>
        <p:spPr>
          <a:xfrm>
            <a:off x="8746627" y="5081615"/>
            <a:ext cx="496221" cy="4962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76EBE92-7B8C-DA45-BCBA-1CD27F4F0B73}"/>
              </a:ext>
            </a:extLst>
          </p:cNvPr>
          <p:cNvSpPr/>
          <p:nvPr/>
        </p:nvSpPr>
        <p:spPr>
          <a:xfrm>
            <a:off x="6179629" y="4781923"/>
            <a:ext cx="1153299" cy="11532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0AFDBAC-C0B3-D84E-A707-CE4180F124E5}"/>
              </a:ext>
            </a:extLst>
          </p:cNvPr>
          <p:cNvSpPr/>
          <p:nvPr/>
        </p:nvSpPr>
        <p:spPr>
          <a:xfrm>
            <a:off x="5210541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CB2152B-072F-B440-A85A-29E2A8F6F0F5}"/>
              </a:ext>
            </a:extLst>
          </p:cNvPr>
          <p:cNvSpPr/>
          <p:nvPr/>
        </p:nvSpPr>
        <p:spPr>
          <a:xfrm>
            <a:off x="540529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1F840A9-3178-7B43-87CF-B96892EEA0A6}"/>
              </a:ext>
            </a:extLst>
          </p:cNvPr>
          <p:cNvSpPr/>
          <p:nvPr/>
        </p:nvSpPr>
        <p:spPr>
          <a:xfrm>
            <a:off x="588197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DC496D2-8A56-BA46-A837-1DD4C31A77DA}"/>
              </a:ext>
            </a:extLst>
          </p:cNvPr>
          <p:cNvSpPr/>
          <p:nvPr/>
        </p:nvSpPr>
        <p:spPr>
          <a:xfrm>
            <a:off x="6560331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A921AC1-C23B-7846-A84C-E23762054340}"/>
              </a:ext>
            </a:extLst>
          </p:cNvPr>
          <p:cNvSpPr/>
          <p:nvPr/>
        </p:nvSpPr>
        <p:spPr>
          <a:xfrm>
            <a:off x="7428935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FCDF25B-6B58-A04B-A4DC-9EFB30634B7D}"/>
              </a:ext>
            </a:extLst>
          </p:cNvPr>
          <p:cNvSpPr/>
          <p:nvPr/>
        </p:nvSpPr>
        <p:spPr>
          <a:xfrm>
            <a:off x="8134788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E8BA424A-CF67-504A-9857-19AA2818E0B3}"/>
              </a:ext>
            </a:extLst>
          </p:cNvPr>
          <p:cNvSpPr/>
          <p:nvPr/>
        </p:nvSpPr>
        <p:spPr>
          <a:xfrm>
            <a:off x="7823112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F120739-E1A2-A540-A0F8-00DFC8EFF102}"/>
              </a:ext>
            </a:extLst>
          </p:cNvPr>
          <p:cNvSpPr/>
          <p:nvPr/>
        </p:nvSpPr>
        <p:spPr>
          <a:xfrm>
            <a:off x="8363671" y="5157647"/>
            <a:ext cx="401843" cy="4018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F0D8279-50FB-6540-BFCF-E930CBC0C79F}"/>
              </a:ext>
            </a:extLst>
          </p:cNvPr>
          <p:cNvSpPr/>
          <p:nvPr/>
        </p:nvSpPr>
        <p:spPr>
          <a:xfrm>
            <a:off x="9142171" y="5038478"/>
            <a:ext cx="640181" cy="64018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07C1FF6-5AB1-0747-9F19-AF83ABFC738C}"/>
              </a:ext>
            </a:extLst>
          </p:cNvPr>
          <p:cNvSpPr/>
          <p:nvPr/>
        </p:nvSpPr>
        <p:spPr>
          <a:xfrm>
            <a:off x="9352323" y="4881952"/>
            <a:ext cx="953232" cy="953232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A042139-FAC3-0342-A8E7-C45CC7A89B2F}"/>
              </a:ext>
            </a:extLst>
          </p:cNvPr>
          <p:cNvGrpSpPr/>
          <p:nvPr/>
        </p:nvGrpSpPr>
        <p:grpSpPr>
          <a:xfrm>
            <a:off x="4805316" y="5088016"/>
            <a:ext cx="524256" cy="524256"/>
            <a:chOff x="3570388" y="3429000"/>
            <a:chExt cx="1226338" cy="1226338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71C6CAF-EA82-9440-A4D9-14A7583E6ADB}"/>
                </a:ext>
              </a:extLst>
            </p:cNvPr>
            <p:cNvSpPr/>
            <p:nvPr/>
          </p:nvSpPr>
          <p:spPr>
            <a:xfrm>
              <a:off x="3570388" y="3429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1" name="Picture 254">
              <a:extLst>
                <a:ext uri="{FF2B5EF4-FFF2-40B4-BE49-F238E27FC236}">
                  <a16:creationId xmlns:a16="http://schemas.microsoft.com/office/drawing/2014/main" id="{00A7C7DC-66B0-1641-B6CA-9AB0A44BD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33968" y="3722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48524E0-46AF-194F-B61B-97E1C61FD1B6}"/>
              </a:ext>
            </a:extLst>
          </p:cNvPr>
          <p:cNvGrpSpPr/>
          <p:nvPr/>
        </p:nvGrpSpPr>
        <p:grpSpPr>
          <a:xfrm>
            <a:off x="6003212" y="5088016"/>
            <a:ext cx="524256" cy="524256"/>
            <a:chOff x="7378814" y="2286000"/>
            <a:chExt cx="1226338" cy="1226338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BC5BD17-62F2-2348-96E0-F33270F99F93}"/>
                </a:ext>
              </a:extLst>
            </p:cNvPr>
            <p:cNvSpPr/>
            <p:nvPr/>
          </p:nvSpPr>
          <p:spPr>
            <a:xfrm>
              <a:off x="7378814" y="2286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4" name="Picture 257">
              <a:extLst>
                <a:ext uri="{FF2B5EF4-FFF2-40B4-BE49-F238E27FC236}">
                  <a16:creationId xmlns:a16="http://schemas.microsoft.com/office/drawing/2014/main" id="{EAC6E8D5-5EDB-4B4E-83B8-13C7A841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42394" y="2579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906EDA2-0666-564C-85BF-B8AC392A9EBF}"/>
              </a:ext>
            </a:extLst>
          </p:cNvPr>
          <p:cNvGrpSpPr/>
          <p:nvPr/>
        </p:nvGrpSpPr>
        <p:grpSpPr>
          <a:xfrm>
            <a:off x="7234040" y="5088016"/>
            <a:ext cx="524256" cy="524256"/>
            <a:chOff x="1667674" y="3810000"/>
            <a:chExt cx="1226338" cy="1226338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92D4812-B528-3149-B981-6889E0C1F32B}"/>
                </a:ext>
              </a:extLst>
            </p:cNvPr>
            <p:cNvSpPr/>
            <p:nvPr/>
          </p:nvSpPr>
          <p:spPr>
            <a:xfrm>
              <a:off x="1667674" y="3810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7" name="Picture 260">
              <a:extLst>
                <a:ext uri="{FF2B5EF4-FFF2-40B4-BE49-F238E27FC236}">
                  <a16:creationId xmlns:a16="http://schemas.microsoft.com/office/drawing/2014/main" id="{42763B72-DE4A-E24D-9F65-0AC6BB7D1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2778" y="4093604"/>
              <a:ext cx="636127" cy="640079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9569482-962E-D149-B08D-A31CFB3ECC0E}"/>
              </a:ext>
            </a:extLst>
          </p:cNvPr>
          <p:cNvGrpSpPr/>
          <p:nvPr/>
        </p:nvGrpSpPr>
        <p:grpSpPr>
          <a:xfrm>
            <a:off x="8480923" y="5088016"/>
            <a:ext cx="524256" cy="524256"/>
            <a:chOff x="5475100" y="2971800"/>
            <a:chExt cx="1226338" cy="1226338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B46D976-FC15-8F4D-B4B9-4F53BF728FBB}"/>
                </a:ext>
              </a:extLst>
            </p:cNvPr>
            <p:cNvSpPr/>
            <p:nvPr/>
          </p:nvSpPr>
          <p:spPr>
            <a:xfrm>
              <a:off x="5475100" y="29718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0" name="Picture 263">
              <a:extLst>
                <a:ext uri="{FF2B5EF4-FFF2-40B4-BE49-F238E27FC236}">
                  <a16:creationId xmlns:a16="http://schemas.microsoft.com/office/drawing/2014/main" id="{833E1259-B2E7-574F-85E7-2B6585A69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72281" y="3264929"/>
              <a:ext cx="631976" cy="640079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053121C-5096-0149-8E95-9D9B36840E60}"/>
              </a:ext>
            </a:extLst>
          </p:cNvPr>
          <p:cNvGrpSpPr/>
          <p:nvPr/>
        </p:nvGrpSpPr>
        <p:grpSpPr>
          <a:xfrm>
            <a:off x="9648528" y="5088016"/>
            <a:ext cx="524256" cy="524256"/>
            <a:chOff x="9282525" y="1600200"/>
            <a:chExt cx="1226338" cy="1226338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F7B0D33-349B-EE46-9E1C-F4623863DD4F}"/>
                </a:ext>
              </a:extLst>
            </p:cNvPr>
            <p:cNvSpPr/>
            <p:nvPr/>
          </p:nvSpPr>
          <p:spPr>
            <a:xfrm>
              <a:off x="9282525" y="16002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3" name="Picture 266">
              <a:extLst>
                <a:ext uri="{FF2B5EF4-FFF2-40B4-BE49-F238E27FC236}">
                  <a16:creationId xmlns:a16="http://schemas.microsoft.com/office/drawing/2014/main" id="{61520531-017B-4A4E-8C11-002B53C97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15658" y="1893329"/>
              <a:ext cx="560069" cy="64007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38E48B-F9B9-7460-768E-9083A1CDE37D}"/>
              </a:ext>
            </a:extLst>
          </p:cNvPr>
          <p:cNvSpPr txBox="1"/>
          <p:nvPr/>
        </p:nvSpPr>
        <p:spPr>
          <a:xfrm>
            <a:off x="1018096" y="351880"/>
            <a:ext cx="10150157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5867" b="1" dirty="0">
                <a:solidFill>
                  <a:srgbClr val="FF0000"/>
                </a:solidFill>
                <a:latin typeface="ITC Avant Garde Pro Bk" charset="0"/>
                <a:sym typeface="Inter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00738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4229 L -3.61111E-6 -3.45679E-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28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28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0" grpId="1"/>
      <p:bldP spid="61" grpId="0"/>
      <p:bldP spid="62" grpId="0"/>
      <p:bldP spid="63" grpId="0"/>
      <p:bldP spid="64" grpId="0"/>
      <p:bldP spid="65" grpId="0"/>
      <p:bldP spid="75" grpId="0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val 114">
            <a:extLst>
              <a:ext uri="{FF2B5EF4-FFF2-40B4-BE49-F238E27FC236}">
                <a16:creationId xmlns:a16="http://schemas.microsoft.com/office/drawing/2014/main" id="{7E36501C-1369-8B47-9ADA-49DEAF3BB00D}"/>
              </a:ext>
            </a:extLst>
          </p:cNvPr>
          <p:cNvSpPr/>
          <p:nvPr/>
        </p:nvSpPr>
        <p:spPr>
          <a:xfrm>
            <a:off x="4417795" y="1430092"/>
            <a:ext cx="3388835" cy="3388835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116" name="Arc 115">
            <a:extLst>
              <a:ext uri="{FF2B5EF4-FFF2-40B4-BE49-F238E27FC236}">
                <a16:creationId xmlns:a16="http://schemas.microsoft.com/office/drawing/2014/main" id="{16207062-C69E-9C44-996B-E010E597D7D8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14979527"/>
              <a:gd name="adj2" fmla="val 14952095"/>
            </a:avLst>
          </a:prstGeom>
          <a:ln w="279400" cap="rnd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1B1801F8-68B7-7D48-9854-743CEB70CC6E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3280244"/>
              <a:gd name="adj2" fmla="val 17988874"/>
            </a:avLst>
          </a:prstGeom>
          <a:ln w="279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901DEA-7862-2149-BAFA-FE446F5E3589}"/>
              </a:ext>
            </a:extLst>
          </p:cNvPr>
          <p:cNvGrpSpPr/>
          <p:nvPr/>
        </p:nvGrpSpPr>
        <p:grpSpPr>
          <a:xfrm>
            <a:off x="2473917" y="5254491"/>
            <a:ext cx="8326684" cy="198967"/>
            <a:chOff x="2573867" y="4096348"/>
            <a:chExt cx="6245013" cy="14922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EC6C86-C5CA-BC48-9E1B-2BA72CACB39F}"/>
                </a:ext>
              </a:extLst>
            </p:cNvPr>
            <p:cNvCxnSpPr/>
            <p:nvPr/>
          </p:nvCxnSpPr>
          <p:spPr>
            <a:xfrm>
              <a:off x="2573867" y="4174785"/>
              <a:ext cx="6245013" cy="0"/>
            </a:xfrm>
            <a:prstGeom prst="line">
              <a:avLst/>
            </a:prstGeom>
            <a:ln w="127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D3C5DD-730A-CC4B-9CF9-10F3C29DBF2F}"/>
                </a:ext>
              </a:extLst>
            </p:cNvPr>
            <p:cNvGrpSpPr/>
            <p:nvPr/>
          </p:nvGrpSpPr>
          <p:grpSpPr>
            <a:xfrm>
              <a:off x="2573867" y="4096348"/>
              <a:ext cx="6245013" cy="149225"/>
              <a:chOff x="2573867" y="4042164"/>
              <a:chExt cx="6245013" cy="149225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05F3E3D-28DD-9241-90FC-8C2DCBDED681}"/>
                  </a:ext>
                </a:extLst>
              </p:cNvPr>
              <p:cNvCxnSpPr/>
              <p:nvPr/>
            </p:nvCxnSpPr>
            <p:spPr>
              <a:xfrm>
                <a:off x="8818880" y="4042164"/>
                <a:ext cx="0" cy="149225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59DDBC7-EC24-F54F-8A28-05FAFBFD11F8}"/>
                  </a:ext>
                </a:extLst>
              </p:cNvPr>
              <p:cNvCxnSpPr/>
              <p:nvPr/>
            </p:nvCxnSpPr>
            <p:spPr>
              <a:xfrm>
                <a:off x="257386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555F14D-780D-4846-B5E9-9E99B42E662B}"/>
                  </a:ext>
                </a:extLst>
              </p:cNvPr>
              <p:cNvCxnSpPr/>
              <p:nvPr/>
            </p:nvCxnSpPr>
            <p:spPr>
              <a:xfrm>
                <a:off x="853501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698A74F-4A6C-134F-BD35-005FD329E2DA}"/>
                  </a:ext>
                </a:extLst>
              </p:cNvPr>
              <p:cNvCxnSpPr/>
              <p:nvPr/>
            </p:nvCxnSpPr>
            <p:spPr>
              <a:xfrm>
                <a:off x="825114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B3035C5-4362-2440-A8B1-619D76BBFDB4}"/>
                  </a:ext>
                </a:extLst>
              </p:cNvPr>
              <p:cNvCxnSpPr/>
              <p:nvPr/>
            </p:nvCxnSpPr>
            <p:spPr>
              <a:xfrm>
                <a:off x="796728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A5E1CF3-FCE6-9F4E-A0AE-961810611850}"/>
                  </a:ext>
                </a:extLst>
              </p:cNvPr>
              <p:cNvCxnSpPr/>
              <p:nvPr/>
            </p:nvCxnSpPr>
            <p:spPr>
              <a:xfrm>
                <a:off x="739955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C7F64A-7ECE-B34E-A9F5-688BD6C7F3F1}"/>
                  </a:ext>
                </a:extLst>
              </p:cNvPr>
              <p:cNvCxnSpPr/>
              <p:nvPr/>
            </p:nvCxnSpPr>
            <p:spPr>
              <a:xfrm>
                <a:off x="399318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2E399DB-7E26-1D49-8F2B-31B51F94DEFE}"/>
                  </a:ext>
                </a:extLst>
              </p:cNvPr>
              <p:cNvCxnSpPr/>
              <p:nvPr/>
            </p:nvCxnSpPr>
            <p:spPr>
              <a:xfrm>
                <a:off x="285773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CA646E5-A961-8F40-AE86-36812F1F49B5}"/>
                  </a:ext>
                </a:extLst>
              </p:cNvPr>
              <p:cNvCxnSpPr/>
              <p:nvPr/>
            </p:nvCxnSpPr>
            <p:spPr>
              <a:xfrm>
                <a:off x="456091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20BF3CB-CC4F-444C-852E-C8D9858228D9}"/>
                  </a:ext>
                </a:extLst>
              </p:cNvPr>
              <p:cNvCxnSpPr/>
              <p:nvPr/>
            </p:nvCxnSpPr>
            <p:spPr>
              <a:xfrm>
                <a:off x="314159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EF0AECD-22C9-884B-A25F-AD86E4EFAC1A}"/>
                  </a:ext>
                </a:extLst>
              </p:cNvPr>
              <p:cNvCxnSpPr/>
              <p:nvPr/>
            </p:nvCxnSpPr>
            <p:spPr>
              <a:xfrm>
                <a:off x="512864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C02EE77-15CC-A343-A32B-9B752D144694}"/>
                  </a:ext>
                </a:extLst>
              </p:cNvPr>
              <p:cNvCxnSpPr/>
              <p:nvPr/>
            </p:nvCxnSpPr>
            <p:spPr>
              <a:xfrm>
                <a:off x="342545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33DDD59-37E0-7845-8C1B-A266418F0CB4}"/>
                  </a:ext>
                </a:extLst>
              </p:cNvPr>
              <p:cNvCxnSpPr/>
              <p:nvPr/>
            </p:nvCxnSpPr>
            <p:spPr>
              <a:xfrm>
                <a:off x="569637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DFC6C58-8C62-0745-9D00-B521FFC61C59}"/>
                  </a:ext>
                </a:extLst>
              </p:cNvPr>
              <p:cNvCxnSpPr/>
              <p:nvPr/>
            </p:nvCxnSpPr>
            <p:spPr>
              <a:xfrm>
                <a:off x="370932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0FD9E1C-1AED-E147-9122-78B04D03027D}"/>
                  </a:ext>
                </a:extLst>
              </p:cNvPr>
              <p:cNvCxnSpPr/>
              <p:nvPr/>
            </p:nvCxnSpPr>
            <p:spPr>
              <a:xfrm>
                <a:off x="626409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62EF58B-FE58-8148-B0BA-A0FAD8989CB0}"/>
                  </a:ext>
                </a:extLst>
              </p:cNvPr>
              <p:cNvCxnSpPr/>
              <p:nvPr/>
            </p:nvCxnSpPr>
            <p:spPr>
              <a:xfrm>
                <a:off x="427705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9D6C7ED-87BD-704F-9415-18C681D5EE24}"/>
                  </a:ext>
                </a:extLst>
              </p:cNvPr>
              <p:cNvCxnSpPr/>
              <p:nvPr/>
            </p:nvCxnSpPr>
            <p:spPr>
              <a:xfrm>
                <a:off x="654796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0952334-E6FB-E548-98E1-05C97CB3B512}"/>
                  </a:ext>
                </a:extLst>
              </p:cNvPr>
              <p:cNvCxnSpPr/>
              <p:nvPr/>
            </p:nvCxnSpPr>
            <p:spPr>
              <a:xfrm>
                <a:off x="484477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339C751-2F05-2743-8736-1E011DD4EAF1}"/>
                  </a:ext>
                </a:extLst>
              </p:cNvPr>
              <p:cNvCxnSpPr/>
              <p:nvPr/>
            </p:nvCxnSpPr>
            <p:spPr>
              <a:xfrm>
                <a:off x="683182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A04D624-1AFE-D046-92B2-14A2DED09E8F}"/>
                  </a:ext>
                </a:extLst>
              </p:cNvPr>
              <p:cNvCxnSpPr/>
              <p:nvPr/>
            </p:nvCxnSpPr>
            <p:spPr>
              <a:xfrm>
                <a:off x="541250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03B466F-F8EB-4E45-95A2-9B967C1F96BB}"/>
                  </a:ext>
                </a:extLst>
              </p:cNvPr>
              <p:cNvCxnSpPr/>
              <p:nvPr/>
            </p:nvCxnSpPr>
            <p:spPr>
              <a:xfrm>
                <a:off x="711569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5630C14-7C63-2542-9369-8BC1FC5DD7FF}"/>
                  </a:ext>
                </a:extLst>
              </p:cNvPr>
              <p:cNvCxnSpPr/>
              <p:nvPr/>
            </p:nvCxnSpPr>
            <p:spPr>
              <a:xfrm>
                <a:off x="598023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621F8F7-87ED-C146-813D-E4D276F74643}"/>
                  </a:ext>
                </a:extLst>
              </p:cNvPr>
              <p:cNvCxnSpPr/>
              <p:nvPr/>
            </p:nvCxnSpPr>
            <p:spPr>
              <a:xfrm>
                <a:off x="768341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03E731-0D8C-6946-A27F-CC417D0B0B91}"/>
              </a:ext>
            </a:extLst>
          </p:cNvPr>
          <p:cNvGrpSpPr/>
          <p:nvPr/>
        </p:nvGrpSpPr>
        <p:grpSpPr>
          <a:xfrm>
            <a:off x="2636231" y="5131032"/>
            <a:ext cx="7641061" cy="450481"/>
            <a:chOff x="1977173" y="3848273"/>
            <a:chExt cx="5730796" cy="33786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B46E2D-827F-D244-8208-9CBF27D0E20F}"/>
                </a:ext>
              </a:extLst>
            </p:cNvPr>
            <p:cNvSpPr/>
            <p:nvPr/>
          </p:nvSpPr>
          <p:spPr>
            <a:xfrm>
              <a:off x="1977173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BDC3C6E-4AC1-3B4E-B4CD-1CAD333E1F97}"/>
                </a:ext>
              </a:extLst>
            </p:cNvPr>
            <p:cNvSpPr/>
            <p:nvPr/>
          </p:nvSpPr>
          <p:spPr>
            <a:xfrm>
              <a:off x="21422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CCB0EFE-8BD6-9943-8730-419F1EC88715}"/>
                </a:ext>
              </a:extLst>
            </p:cNvPr>
            <p:cNvSpPr/>
            <p:nvPr/>
          </p:nvSpPr>
          <p:spPr>
            <a:xfrm>
              <a:off x="227983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BBC599-D45E-7A48-A625-A31B6EE42E92}"/>
                </a:ext>
              </a:extLst>
            </p:cNvPr>
            <p:cNvSpPr/>
            <p:nvPr/>
          </p:nvSpPr>
          <p:spPr>
            <a:xfrm>
              <a:off x="2582437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94DE5AE-AF79-2E48-AEB8-050DBAD6078A}"/>
                </a:ext>
              </a:extLst>
            </p:cNvPr>
            <p:cNvSpPr/>
            <p:nvPr/>
          </p:nvSpPr>
          <p:spPr>
            <a:xfrm>
              <a:off x="292172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0A3897F-79C4-384C-A064-DF646EC023D2}"/>
                </a:ext>
              </a:extLst>
            </p:cNvPr>
            <p:cNvSpPr/>
            <p:nvPr/>
          </p:nvSpPr>
          <p:spPr>
            <a:xfrm>
              <a:off x="296572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F04FF73-9E98-2E44-B9F3-DD1B53B7E4EE}"/>
                </a:ext>
              </a:extLst>
            </p:cNvPr>
            <p:cNvSpPr/>
            <p:nvPr/>
          </p:nvSpPr>
          <p:spPr>
            <a:xfrm>
              <a:off x="2631589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B3FC427-EE9E-BC48-9D1F-45A66C65AF24}"/>
                </a:ext>
              </a:extLst>
            </p:cNvPr>
            <p:cNvSpPr/>
            <p:nvPr/>
          </p:nvSpPr>
          <p:spPr>
            <a:xfrm>
              <a:off x="2301472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B464A44-0440-AB4E-8627-C61890528FA6}"/>
                </a:ext>
              </a:extLst>
            </p:cNvPr>
            <p:cNvSpPr/>
            <p:nvPr/>
          </p:nvSpPr>
          <p:spPr>
            <a:xfrm>
              <a:off x="32082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D1F1525-5335-9446-9765-7A352ED49874}"/>
                </a:ext>
              </a:extLst>
            </p:cNvPr>
            <p:cNvSpPr/>
            <p:nvPr/>
          </p:nvSpPr>
          <p:spPr>
            <a:xfrm>
              <a:off x="3446611" y="3848273"/>
              <a:ext cx="337861" cy="337861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7F42451-75F3-4D43-8750-49A63A376453}"/>
                </a:ext>
              </a:extLst>
            </p:cNvPr>
            <p:cNvSpPr/>
            <p:nvPr/>
          </p:nvSpPr>
          <p:spPr>
            <a:xfrm>
              <a:off x="47957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12203D-BB32-CC41-A189-E0FDF8067C9D}"/>
                </a:ext>
              </a:extLst>
            </p:cNvPr>
            <p:cNvSpPr/>
            <p:nvPr/>
          </p:nvSpPr>
          <p:spPr>
            <a:xfrm>
              <a:off x="591847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1BAA2C1-5AC6-6A46-8C74-E00898DF8F93}"/>
                </a:ext>
              </a:extLst>
            </p:cNvPr>
            <p:cNvSpPr/>
            <p:nvPr/>
          </p:nvSpPr>
          <p:spPr>
            <a:xfrm>
              <a:off x="70190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3A9C51-0A97-2E4D-8042-613CB18B5CD1}"/>
                </a:ext>
              </a:extLst>
            </p:cNvPr>
            <p:cNvSpPr/>
            <p:nvPr/>
          </p:nvSpPr>
          <p:spPr>
            <a:xfrm>
              <a:off x="728645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5BB4FD6-E04E-164E-9B71-B3C296034E7E}"/>
                </a:ext>
              </a:extLst>
            </p:cNvPr>
            <p:cNvSpPr/>
            <p:nvPr/>
          </p:nvSpPr>
          <p:spPr>
            <a:xfrm>
              <a:off x="751104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8F93861-DDF9-A245-BC02-70408E9F5B56}"/>
                </a:ext>
              </a:extLst>
            </p:cNvPr>
            <p:cNvSpPr/>
            <p:nvPr/>
          </p:nvSpPr>
          <p:spPr>
            <a:xfrm>
              <a:off x="6679262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983781-4E24-1B4C-85D7-96111BC47BAA}"/>
                </a:ext>
              </a:extLst>
            </p:cNvPr>
            <p:cNvSpPr/>
            <p:nvPr/>
          </p:nvSpPr>
          <p:spPr>
            <a:xfrm>
              <a:off x="760194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EA563E-A268-4046-B991-70AFAF31373F}"/>
                </a:ext>
              </a:extLst>
            </p:cNvPr>
            <p:cNvSpPr/>
            <p:nvPr/>
          </p:nvSpPr>
          <p:spPr>
            <a:xfrm>
              <a:off x="6545578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1DDC67B-A42E-D449-BB44-9CE039369A2A}"/>
              </a:ext>
            </a:extLst>
          </p:cNvPr>
          <p:cNvSpPr txBox="1"/>
          <p:nvPr/>
        </p:nvSpPr>
        <p:spPr>
          <a:xfrm>
            <a:off x="1252632" y="2884800"/>
            <a:ext cx="288003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348199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60%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0B88C9-10A2-8645-A0E7-93CA08EBC6F7}"/>
              </a:ext>
            </a:extLst>
          </p:cNvPr>
          <p:cNvSpPr txBox="1"/>
          <p:nvPr/>
        </p:nvSpPr>
        <p:spPr>
          <a:xfrm>
            <a:off x="2160337" y="2615936"/>
            <a:ext cx="17743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304E37-8613-4341-B430-F2D9726D7A57}"/>
              </a:ext>
            </a:extLst>
          </p:cNvPr>
          <p:cNvSpPr txBox="1"/>
          <p:nvPr/>
        </p:nvSpPr>
        <p:spPr>
          <a:xfrm>
            <a:off x="459055" y="5118727"/>
            <a:ext cx="1936689" cy="458561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THREAT</a:t>
            </a:r>
            <a:br>
              <a:rPr lang="en-US" sz="14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16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SOPHISTICATION</a:t>
            </a:r>
            <a:endParaRPr lang="en-US" sz="1867" b="1" dirty="0">
              <a:latin typeface="ITC Avant Garde Pro Md" panose="02000503030000020004" pitchFamily="2" charset="77"/>
              <a:ea typeface="ITC Avant Garde Pro Bk" charset="0"/>
              <a:cs typeface="ITC Avant Garde Pro Bk" charset="0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23BEBF37-C80C-6640-870E-02779D96E8EC}"/>
              </a:ext>
            </a:extLst>
          </p:cNvPr>
          <p:cNvSpPr/>
          <p:nvPr/>
        </p:nvSpPr>
        <p:spPr>
          <a:xfrm>
            <a:off x="4764711" y="1800000"/>
            <a:ext cx="2662309" cy="2662309"/>
          </a:xfrm>
          <a:prstGeom prst="arc">
            <a:avLst>
              <a:gd name="adj1" fmla="val 18518224"/>
              <a:gd name="adj2" fmla="val 5482643"/>
            </a:avLst>
          </a:prstGeom>
          <a:ln w="279400" cap="rnd"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E0787F-CF15-A347-A857-2FCB6666284E}"/>
              </a:ext>
            </a:extLst>
          </p:cNvPr>
          <p:cNvSpPr txBox="1"/>
          <p:nvPr/>
        </p:nvSpPr>
        <p:spPr>
          <a:xfrm>
            <a:off x="1341353" y="5635264"/>
            <a:ext cx="963405" cy="2871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NON-MALWARE </a:t>
            </a:r>
            <a:b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ATTACKS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C57B27A-1B47-3549-8ABF-0FDA0E29721B}"/>
              </a:ext>
            </a:extLst>
          </p:cNvPr>
          <p:cNvCxnSpPr>
            <a:cxnSpLocks/>
          </p:cNvCxnSpPr>
          <p:nvPr/>
        </p:nvCxnSpPr>
        <p:spPr>
          <a:xfrm>
            <a:off x="5994114" y="4482393"/>
            <a:ext cx="272844" cy="4883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89BF10B-CC0E-2A4E-9071-02CA1B23572D}"/>
              </a:ext>
            </a:extLst>
          </p:cNvPr>
          <p:cNvCxnSpPr>
            <a:cxnSpLocks/>
          </p:cNvCxnSpPr>
          <p:nvPr/>
        </p:nvCxnSpPr>
        <p:spPr>
          <a:xfrm>
            <a:off x="6873335" y="2048226"/>
            <a:ext cx="222332" cy="166149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717B6B45-2632-AC44-9EFF-F056103E0E1B}"/>
              </a:ext>
            </a:extLst>
          </p:cNvPr>
          <p:cNvSpPr/>
          <p:nvPr/>
        </p:nvSpPr>
        <p:spPr>
          <a:xfrm>
            <a:off x="9416455" y="6072255"/>
            <a:ext cx="1005653" cy="365074"/>
          </a:xfrm>
          <a:prstGeom prst="rect">
            <a:avLst/>
          </a:prstGeom>
        </p:spPr>
        <p:txBody>
          <a:bodyPr wrap="squar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NATION-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STATES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5CF6F2-C4D2-DB4A-9DF9-732ECAE56235}"/>
              </a:ext>
            </a:extLst>
          </p:cNvPr>
          <p:cNvSpPr txBox="1"/>
          <p:nvPr/>
        </p:nvSpPr>
        <p:spPr>
          <a:xfrm>
            <a:off x="8065774" y="2884801"/>
            <a:ext cx="475264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DA372A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40%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76F15C-0736-2046-898F-B5D806FB8350}"/>
              </a:ext>
            </a:extLst>
          </p:cNvPr>
          <p:cNvSpPr/>
          <p:nvPr/>
        </p:nvSpPr>
        <p:spPr>
          <a:xfrm>
            <a:off x="8077881" y="6072255"/>
            <a:ext cx="1282664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Organized 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 Gangs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F49274B-2608-4C4E-AF64-564371FD9748}"/>
              </a:ext>
            </a:extLst>
          </p:cNvPr>
          <p:cNvSpPr/>
          <p:nvPr/>
        </p:nvSpPr>
        <p:spPr>
          <a:xfrm>
            <a:off x="5720844" y="6072255"/>
            <a:ext cx="1040611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HACKTIVISTS/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VIGILANTES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DB93099-3864-BF4C-972D-1398697F017D}"/>
              </a:ext>
            </a:extLst>
          </p:cNvPr>
          <p:cNvSpPr/>
          <p:nvPr/>
        </p:nvSpPr>
        <p:spPr>
          <a:xfrm>
            <a:off x="4655164" y="6072255"/>
            <a:ext cx="880311" cy="228691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TERRORISTS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50023BC-7528-EC4A-A196-D9EA3FF15424}"/>
              </a:ext>
            </a:extLst>
          </p:cNvPr>
          <p:cNvSpPr/>
          <p:nvPr/>
        </p:nvSpPr>
        <p:spPr>
          <a:xfrm>
            <a:off x="7031886" y="6072255"/>
            <a:ext cx="857869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CYBER-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6B9326-BA3C-3C4C-AA32-7FD6DC8BFBDC}"/>
              </a:ext>
            </a:extLst>
          </p:cNvPr>
          <p:cNvSpPr txBox="1"/>
          <p:nvPr/>
        </p:nvSpPr>
        <p:spPr>
          <a:xfrm>
            <a:off x="5046278" y="2780194"/>
            <a:ext cx="2189964" cy="912083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ct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YOU NEED COMPLETE </a:t>
            </a:r>
            <a:b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BREACH</a:t>
            </a:r>
            <a:b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PREVENTION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CF33523-2C25-B94A-92FA-1A29CEAFCB55}"/>
              </a:ext>
            </a:extLst>
          </p:cNvPr>
          <p:cNvSpPr txBox="1"/>
          <p:nvPr/>
        </p:nvSpPr>
        <p:spPr>
          <a:xfrm rot="16200000">
            <a:off x="10546580" y="5111333"/>
            <a:ext cx="1834098" cy="389696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 b="1" cap="all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defRPr>
            </a:lvl1pPr>
          </a:lstStyle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/>
                </a:solidFill>
              </a:rPr>
              <a:t>Harder to Prevent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>
                <a:solidFill>
                  <a:schemeClr val="tx1"/>
                </a:solidFill>
              </a:rPr>
              <a:t>&amp; Detect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BB86193-08D1-5047-8F23-EF9CC97A2D53}"/>
              </a:ext>
            </a:extLst>
          </p:cNvPr>
          <p:cNvGrpSpPr/>
          <p:nvPr/>
        </p:nvGrpSpPr>
        <p:grpSpPr>
          <a:xfrm>
            <a:off x="10901760" y="4540023"/>
            <a:ext cx="294953" cy="1611622"/>
            <a:chOff x="8372065" y="3373477"/>
            <a:chExt cx="221215" cy="117214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465840F-260E-4843-8DDD-0B3C417052D9}"/>
                </a:ext>
              </a:extLst>
            </p:cNvPr>
            <p:cNvSpPr txBox="1"/>
            <p:nvPr/>
          </p:nvSpPr>
          <p:spPr>
            <a:xfrm>
              <a:off x="8378079" y="372938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26A5C7F-F3A8-0244-A113-D9D778FDECDF}"/>
                </a:ext>
              </a:extLst>
            </p:cNvPr>
            <p:cNvSpPr txBox="1"/>
            <p:nvPr/>
          </p:nvSpPr>
          <p:spPr>
            <a:xfrm>
              <a:off x="8372065" y="3373477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DAF00C4-3957-C64D-A7A0-4C9533958319}"/>
                </a:ext>
              </a:extLst>
            </p:cNvPr>
            <p:cNvSpPr txBox="1"/>
            <p:nvPr/>
          </p:nvSpPr>
          <p:spPr>
            <a:xfrm>
              <a:off x="8372065" y="4441205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8CA20DF-74FF-F24C-9437-F08A81FB172C}"/>
                </a:ext>
              </a:extLst>
            </p:cNvPr>
            <p:cNvSpPr txBox="1"/>
            <p:nvPr/>
          </p:nvSpPr>
          <p:spPr>
            <a:xfrm>
              <a:off x="8378078" y="408529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C1613DC-B388-3444-954C-FA6E8F0393CD}"/>
                </a:ext>
              </a:extLst>
            </p:cNvPr>
            <p:cNvCxnSpPr/>
            <p:nvPr/>
          </p:nvCxnSpPr>
          <p:spPr>
            <a:xfrm>
              <a:off x="8411589" y="360529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77950EC-CAC8-8441-9EE7-2AA712C3B27C}"/>
                </a:ext>
              </a:extLst>
            </p:cNvPr>
            <p:cNvCxnSpPr/>
            <p:nvPr/>
          </p:nvCxnSpPr>
          <p:spPr>
            <a:xfrm>
              <a:off x="8411589" y="396120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C5A5526-AD32-3D47-8C2C-A01747CDE812}"/>
                </a:ext>
              </a:extLst>
            </p:cNvPr>
            <p:cNvCxnSpPr/>
            <p:nvPr/>
          </p:nvCxnSpPr>
          <p:spPr>
            <a:xfrm>
              <a:off x="8411589" y="431711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448B5EE-8CCD-A14B-873D-8EBA4A3F6FAC}"/>
              </a:ext>
            </a:extLst>
          </p:cNvPr>
          <p:cNvSpPr txBox="1"/>
          <p:nvPr/>
        </p:nvSpPr>
        <p:spPr>
          <a:xfrm>
            <a:off x="8147661" y="2621221"/>
            <a:ext cx="30362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MALWARE-FREE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FB97BC4-ABD9-7548-8DB2-0507C3F9599D}"/>
              </a:ext>
            </a:extLst>
          </p:cNvPr>
          <p:cNvSpPr txBox="1"/>
          <p:nvPr/>
        </p:nvSpPr>
        <p:spPr>
          <a:xfrm>
            <a:off x="1697220" y="4922655"/>
            <a:ext cx="607538" cy="1435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348199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E9C2049-7D95-2541-847B-B89D0C0B67E9}"/>
              </a:ext>
            </a:extLst>
          </p:cNvPr>
          <p:cNvSpPr/>
          <p:nvPr/>
        </p:nvSpPr>
        <p:spPr>
          <a:xfrm>
            <a:off x="4929981" y="5033065"/>
            <a:ext cx="651009" cy="65100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B382A38-37EE-3F43-8008-CF4DD737609C}"/>
              </a:ext>
            </a:extLst>
          </p:cNvPr>
          <p:cNvSpPr/>
          <p:nvPr/>
        </p:nvSpPr>
        <p:spPr>
          <a:xfrm>
            <a:off x="6733432" y="4996336"/>
            <a:ext cx="724469" cy="724467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971B576-AD7C-0240-AC81-DEB4381266F7}"/>
              </a:ext>
            </a:extLst>
          </p:cNvPr>
          <p:cNvSpPr/>
          <p:nvPr/>
        </p:nvSpPr>
        <p:spPr>
          <a:xfrm>
            <a:off x="9179120" y="4604146"/>
            <a:ext cx="1508845" cy="150884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8FBB606-13AE-8840-87E4-6360A0A6597A}"/>
              </a:ext>
            </a:extLst>
          </p:cNvPr>
          <p:cNvSpPr/>
          <p:nvPr/>
        </p:nvSpPr>
        <p:spPr>
          <a:xfrm>
            <a:off x="8711067" y="4814366"/>
            <a:ext cx="1088405" cy="108840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1FA1FEE-E23F-A648-8C9A-F5B3CE86F062}"/>
              </a:ext>
            </a:extLst>
          </p:cNvPr>
          <p:cNvSpPr/>
          <p:nvPr/>
        </p:nvSpPr>
        <p:spPr>
          <a:xfrm>
            <a:off x="7260475" y="4918443"/>
            <a:ext cx="880251" cy="8802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970FA6A-615C-864E-BEF7-D76C3A36B7F2}"/>
              </a:ext>
            </a:extLst>
          </p:cNvPr>
          <p:cNvSpPr/>
          <p:nvPr/>
        </p:nvSpPr>
        <p:spPr>
          <a:xfrm>
            <a:off x="7364114" y="4660542"/>
            <a:ext cx="1396053" cy="139605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A185C73-DCAC-F444-A82D-50B046C1BEB6}"/>
              </a:ext>
            </a:extLst>
          </p:cNvPr>
          <p:cNvSpPr/>
          <p:nvPr/>
        </p:nvSpPr>
        <p:spPr>
          <a:xfrm>
            <a:off x="8151546" y="4800258"/>
            <a:ext cx="1116621" cy="11166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38C9F43-B99E-BD4C-891A-AD888D1E72D8}"/>
              </a:ext>
            </a:extLst>
          </p:cNvPr>
          <p:cNvSpPr/>
          <p:nvPr/>
        </p:nvSpPr>
        <p:spPr>
          <a:xfrm>
            <a:off x="6187521" y="5078222"/>
            <a:ext cx="560696" cy="5606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BE6DEA2-762D-C940-ABD2-A090F9BC9B56}"/>
              </a:ext>
            </a:extLst>
          </p:cNvPr>
          <p:cNvSpPr/>
          <p:nvPr/>
        </p:nvSpPr>
        <p:spPr>
          <a:xfrm>
            <a:off x="5505135" y="5041828"/>
            <a:ext cx="633483" cy="633480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AD0D0F-DD09-4341-9274-72B52FBE5716}"/>
              </a:ext>
            </a:extLst>
          </p:cNvPr>
          <p:cNvSpPr/>
          <p:nvPr/>
        </p:nvSpPr>
        <p:spPr>
          <a:xfrm>
            <a:off x="9784323" y="4907879"/>
            <a:ext cx="860943" cy="8609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F105B11-2D29-6A43-9288-A0F37CAACB6B}"/>
              </a:ext>
            </a:extLst>
          </p:cNvPr>
          <p:cNvSpPr/>
          <p:nvPr/>
        </p:nvSpPr>
        <p:spPr>
          <a:xfrm>
            <a:off x="8746627" y="5081615"/>
            <a:ext cx="496221" cy="4962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76EBE92-7B8C-DA45-BCBA-1CD27F4F0B73}"/>
              </a:ext>
            </a:extLst>
          </p:cNvPr>
          <p:cNvSpPr/>
          <p:nvPr/>
        </p:nvSpPr>
        <p:spPr>
          <a:xfrm>
            <a:off x="6179629" y="4781923"/>
            <a:ext cx="1153299" cy="11532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0AFDBAC-C0B3-D84E-A707-CE4180F124E5}"/>
              </a:ext>
            </a:extLst>
          </p:cNvPr>
          <p:cNvSpPr/>
          <p:nvPr/>
        </p:nvSpPr>
        <p:spPr>
          <a:xfrm>
            <a:off x="5210541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CB2152B-072F-B440-A85A-29E2A8F6F0F5}"/>
              </a:ext>
            </a:extLst>
          </p:cNvPr>
          <p:cNvSpPr/>
          <p:nvPr/>
        </p:nvSpPr>
        <p:spPr>
          <a:xfrm>
            <a:off x="540529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1F840A9-3178-7B43-87CF-B96892EEA0A6}"/>
              </a:ext>
            </a:extLst>
          </p:cNvPr>
          <p:cNvSpPr/>
          <p:nvPr/>
        </p:nvSpPr>
        <p:spPr>
          <a:xfrm>
            <a:off x="588197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DC496D2-8A56-BA46-A837-1DD4C31A77DA}"/>
              </a:ext>
            </a:extLst>
          </p:cNvPr>
          <p:cNvSpPr/>
          <p:nvPr/>
        </p:nvSpPr>
        <p:spPr>
          <a:xfrm>
            <a:off x="6560331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A921AC1-C23B-7846-A84C-E23762054340}"/>
              </a:ext>
            </a:extLst>
          </p:cNvPr>
          <p:cNvSpPr/>
          <p:nvPr/>
        </p:nvSpPr>
        <p:spPr>
          <a:xfrm>
            <a:off x="7428935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FCDF25B-6B58-A04B-A4DC-9EFB30634B7D}"/>
              </a:ext>
            </a:extLst>
          </p:cNvPr>
          <p:cNvSpPr/>
          <p:nvPr/>
        </p:nvSpPr>
        <p:spPr>
          <a:xfrm>
            <a:off x="8134788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E8BA424A-CF67-504A-9857-19AA2818E0B3}"/>
              </a:ext>
            </a:extLst>
          </p:cNvPr>
          <p:cNvSpPr/>
          <p:nvPr/>
        </p:nvSpPr>
        <p:spPr>
          <a:xfrm>
            <a:off x="7823112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F120739-E1A2-A540-A0F8-00DFC8EFF102}"/>
              </a:ext>
            </a:extLst>
          </p:cNvPr>
          <p:cNvSpPr/>
          <p:nvPr/>
        </p:nvSpPr>
        <p:spPr>
          <a:xfrm>
            <a:off x="8363671" y="5157647"/>
            <a:ext cx="401843" cy="4018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F0D8279-50FB-6540-BFCF-E930CBC0C79F}"/>
              </a:ext>
            </a:extLst>
          </p:cNvPr>
          <p:cNvSpPr/>
          <p:nvPr/>
        </p:nvSpPr>
        <p:spPr>
          <a:xfrm>
            <a:off x="9142171" y="5038478"/>
            <a:ext cx="640181" cy="64018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07C1FF6-5AB1-0747-9F19-AF83ABFC738C}"/>
              </a:ext>
            </a:extLst>
          </p:cNvPr>
          <p:cNvSpPr/>
          <p:nvPr/>
        </p:nvSpPr>
        <p:spPr>
          <a:xfrm>
            <a:off x="9352323" y="4881952"/>
            <a:ext cx="953232" cy="953232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A042139-FAC3-0342-A8E7-C45CC7A89B2F}"/>
              </a:ext>
            </a:extLst>
          </p:cNvPr>
          <p:cNvGrpSpPr/>
          <p:nvPr/>
        </p:nvGrpSpPr>
        <p:grpSpPr>
          <a:xfrm>
            <a:off x="4805316" y="5088016"/>
            <a:ext cx="524256" cy="524256"/>
            <a:chOff x="3570388" y="3429000"/>
            <a:chExt cx="1226338" cy="1226338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71C6CAF-EA82-9440-A4D9-14A7583E6ADB}"/>
                </a:ext>
              </a:extLst>
            </p:cNvPr>
            <p:cNvSpPr/>
            <p:nvPr/>
          </p:nvSpPr>
          <p:spPr>
            <a:xfrm>
              <a:off x="3570388" y="3429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1" name="Picture 254">
              <a:extLst>
                <a:ext uri="{FF2B5EF4-FFF2-40B4-BE49-F238E27FC236}">
                  <a16:creationId xmlns:a16="http://schemas.microsoft.com/office/drawing/2014/main" id="{00A7C7DC-66B0-1641-B6CA-9AB0A44BD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33968" y="3722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48524E0-46AF-194F-B61B-97E1C61FD1B6}"/>
              </a:ext>
            </a:extLst>
          </p:cNvPr>
          <p:cNvGrpSpPr/>
          <p:nvPr/>
        </p:nvGrpSpPr>
        <p:grpSpPr>
          <a:xfrm>
            <a:off x="6003212" y="5088016"/>
            <a:ext cx="524256" cy="524256"/>
            <a:chOff x="7378814" y="2286000"/>
            <a:chExt cx="1226338" cy="1226338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BC5BD17-62F2-2348-96E0-F33270F99F93}"/>
                </a:ext>
              </a:extLst>
            </p:cNvPr>
            <p:cNvSpPr/>
            <p:nvPr/>
          </p:nvSpPr>
          <p:spPr>
            <a:xfrm>
              <a:off x="7378814" y="2286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4" name="Picture 257">
              <a:extLst>
                <a:ext uri="{FF2B5EF4-FFF2-40B4-BE49-F238E27FC236}">
                  <a16:creationId xmlns:a16="http://schemas.microsoft.com/office/drawing/2014/main" id="{EAC6E8D5-5EDB-4B4E-83B8-13C7A841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42394" y="2579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906EDA2-0666-564C-85BF-B8AC392A9EBF}"/>
              </a:ext>
            </a:extLst>
          </p:cNvPr>
          <p:cNvGrpSpPr/>
          <p:nvPr/>
        </p:nvGrpSpPr>
        <p:grpSpPr>
          <a:xfrm>
            <a:off x="7234040" y="5088016"/>
            <a:ext cx="524256" cy="524256"/>
            <a:chOff x="1667674" y="3810000"/>
            <a:chExt cx="1226338" cy="1226338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92D4812-B528-3149-B981-6889E0C1F32B}"/>
                </a:ext>
              </a:extLst>
            </p:cNvPr>
            <p:cNvSpPr/>
            <p:nvPr/>
          </p:nvSpPr>
          <p:spPr>
            <a:xfrm>
              <a:off x="1667674" y="3810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7" name="Picture 260">
              <a:extLst>
                <a:ext uri="{FF2B5EF4-FFF2-40B4-BE49-F238E27FC236}">
                  <a16:creationId xmlns:a16="http://schemas.microsoft.com/office/drawing/2014/main" id="{42763B72-DE4A-E24D-9F65-0AC6BB7D1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2778" y="4093604"/>
              <a:ext cx="636127" cy="640079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9569482-962E-D149-B08D-A31CFB3ECC0E}"/>
              </a:ext>
            </a:extLst>
          </p:cNvPr>
          <p:cNvGrpSpPr/>
          <p:nvPr/>
        </p:nvGrpSpPr>
        <p:grpSpPr>
          <a:xfrm>
            <a:off x="8480923" y="5088016"/>
            <a:ext cx="524256" cy="524256"/>
            <a:chOff x="5475100" y="2971800"/>
            <a:chExt cx="1226338" cy="1226338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B46D976-FC15-8F4D-B4B9-4F53BF728FBB}"/>
                </a:ext>
              </a:extLst>
            </p:cNvPr>
            <p:cNvSpPr/>
            <p:nvPr/>
          </p:nvSpPr>
          <p:spPr>
            <a:xfrm>
              <a:off x="5475100" y="29718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0" name="Picture 263">
              <a:extLst>
                <a:ext uri="{FF2B5EF4-FFF2-40B4-BE49-F238E27FC236}">
                  <a16:creationId xmlns:a16="http://schemas.microsoft.com/office/drawing/2014/main" id="{833E1259-B2E7-574F-85E7-2B6585A69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72281" y="3264929"/>
              <a:ext cx="631976" cy="640079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053121C-5096-0149-8E95-9D9B36840E60}"/>
              </a:ext>
            </a:extLst>
          </p:cNvPr>
          <p:cNvGrpSpPr/>
          <p:nvPr/>
        </p:nvGrpSpPr>
        <p:grpSpPr>
          <a:xfrm>
            <a:off x="9648528" y="5088016"/>
            <a:ext cx="524256" cy="524256"/>
            <a:chOff x="9282525" y="1600200"/>
            <a:chExt cx="1226338" cy="1226338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F7B0D33-349B-EE46-9E1C-F4623863DD4F}"/>
                </a:ext>
              </a:extLst>
            </p:cNvPr>
            <p:cNvSpPr/>
            <p:nvPr/>
          </p:nvSpPr>
          <p:spPr>
            <a:xfrm>
              <a:off x="9282525" y="16002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3" name="Picture 266">
              <a:extLst>
                <a:ext uri="{FF2B5EF4-FFF2-40B4-BE49-F238E27FC236}">
                  <a16:creationId xmlns:a16="http://schemas.microsoft.com/office/drawing/2014/main" id="{61520531-017B-4A4E-8C11-002B53C97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15658" y="1893329"/>
              <a:ext cx="560069" cy="64007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38E48B-F9B9-7460-768E-9083A1CDE37D}"/>
              </a:ext>
            </a:extLst>
          </p:cNvPr>
          <p:cNvSpPr txBox="1"/>
          <p:nvPr/>
        </p:nvSpPr>
        <p:spPr>
          <a:xfrm>
            <a:off x="1018096" y="351880"/>
            <a:ext cx="10150157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5867" b="1" dirty="0">
                <a:solidFill>
                  <a:srgbClr val="FF0000"/>
                </a:solidFill>
                <a:latin typeface="ITC Avant Garde Pro Bk" charset="0"/>
                <a:sym typeface="Inter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6751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val 114">
            <a:extLst>
              <a:ext uri="{FF2B5EF4-FFF2-40B4-BE49-F238E27FC236}">
                <a16:creationId xmlns:a16="http://schemas.microsoft.com/office/drawing/2014/main" id="{7E36501C-1369-8B47-9ADA-49DEAF3BB00D}"/>
              </a:ext>
            </a:extLst>
          </p:cNvPr>
          <p:cNvSpPr/>
          <p:nvPr/>
        </p:nvSpPr>
        <p:spPr>
          <a:xfrm>
            <a:off x="4417795" y="1430092"/>
            <a:ext cx="3388835" cy="3388835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116" name="Arc 115">
            <a:extLst>
              <a:ext uri="{FF2B5EF4-FFF2-40B4-BE49-F238E27FC236}">
                <a16:creationId xmlns:a16="http://schemas.microsoft.com/office/drawing/2014/main" id="{16207062-C69E-9C44-996B-E010E597D7D8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14979527"/>
              <a:gd name="adj2" fmla="val 14952095"/>
            </a:avLst>
          </a:prstGeom>
          <a:ln w="279400" cap="rnd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1B1801F8-68B7-7D48-9854-743CEB70CC6E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3280244"/>
              <a:gd name="adj2" fmla="val 15908005"/>
            </a:avLst>
          </a:prstGeom>
          <a:ln w="279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901DEA-7862-2149-BAFA-FE446F5E3589}"/>
              </a:ext>
            </a:extLst>
          </p:cNvPr>
          <p:cNvGrpSpPr/>
          <p:nvPr/>
        </p:nvGrpSpPr>
        <p:grpSpPr>
          <a:xfrm>
            <a:off x="2473917" y="5254491"/>
            <a:ext cx="8326684" cy="198967"/>
            <a:chOff x="2573867" y="4096348"/>
            <a:chExt cx="6245013" cy="14922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EC6C86-C5CA-BC48-9E1B-2BA72CACB39F}"/>
                </a:ext>
              </a:extLst>
            </p:cNvPr>
            <p:cNvCxnSpPr/>
            <p:nvPr/>
          </p:nvCxnSpPr>
          <p:spPr>
            <a:xfrm>
              <a:off x="2573867" y="4174785"/>
              <a:ext cx="6245013" cy="0"/>
            </a:xfrm>
            <a:prstGeom prst="line">
              <a:avLst/>
            </a:prstGeom>
            <a:ln w="127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D3C5DD-730A-CC4B-9CF9-10F3C29DBF2F}"/>
                </a:ext>
              </a:extLst>
            </p:cNvPr>
            <p:cNvGrpSpPr/>
            <p:nvPr/>
          </p:nvGrpSpPr>
          <p:grpSpPr>
            <a:xfrm>
              <a:off x="2573867" y="4096348"/>
              <a:ext cx="6245013" cy="149225"/>
              <a:chOff x="2573867" y="4042164"/>
              <a:chExt cx="6245013" cy="149225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05F3E3D-28DD-9241-90FC-8C2DCBDED681}"/>
                  </a:ext>
                </a:extLst>
              </p:cNvPr>
              <p:cNvCxnSpPr/>
              <p:nvPr/>
            </p:nvCxnSpPr>
            <p:spPr>
              <a:xfrm>
                <a:off x="8818880" y="4042164"/>
                <a:ext cx="0" cy="149225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59DDBC7-EC24-F54F-8A28-05FAFBFD11F8}"/>
                  </a:ext>
                </a:extLst>
              </p:cNvPr>
              <p:cNvCxnSpPr/>
              <p:nvPr/>
            </p:nvCxnSpPr>
            <p:spPr>
              <a:xfrm>
                <a:off x="257386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555F14D-780D-4846-B5E9-9E99B42E662B}"/>
                  </a:ext>
                </a:extLst>
              </p:cNvPr>
              <p:cNvCxnSpPr/>
              <p:nvPr/>
            </p:nvCxnSpPr>
            <p:spPr>
              <a:xfrm>
                <a:off x="853501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698A74F-4A6C-134F-BD35-005FD329E2DA}"/>
                  </a:ext>
                </a:extLst>
              </p:cNvPr>
              <p:cNvCxnSpPr/>
              <p:nvPr/>
            </p:nvCxnSpPr>
            <p:spPr>
              <a:xfrm>
                <a:off x="825114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B3035C5-4362-2440-A8B1-619D76BBFDB4}"/>
                  </a:ext>
                </a:extLst>
              </p:cNvPr>
              <p:cNvCxnSpPr/>
              <p:nvPr/>
            </p:nvCxnSpPr>
            <p:spPr>
              <a:xfrm>
                <a:off x="796728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A5E1CF3-FCE6-9F4E-A0AE-961810611850}"/>
                  </a:ext>
                </a:extLst>
              </p:cNvPr>
              <p:cNvCxnSpPr/>
              <p:nvPr/>
            </p:nvCxnSpPr>
            <p:spPr>
              <a:xfrm>
                <a:off x="739955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C7F64A-7ECE-B34E-A9F5-688BD6C7F3F1}"/>
                  </a:ext>
                </a:extLst>
              </p:cNvPr>
              <p:cNvCxnSpPr/>
              <p:nvPr/>
            </p:nvCxnSpPr>
            <p:spPr>
              <a:xfrm>
                <a:off x="399318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2E399DB-7E26-1D49-8F2B-31B51F94DEFE}"/>
                  </a:ext>
                </a:extLst>
              </p:cNvPr>
              <p:cNvCxnSpPr/>
              <p:nvPr/>
            </p:nvCxnSpPr>
            <p:spPr>
              <a:xfrm>
                <a:off x="285773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CA646E5-A961-8F40-AE86-36812F1F49B5}"/>
                  </a:ext>
                </a:extLst>
              </p:cNvPr>
              <p:cNvCxnSpPr/>
              <p:nvPr/>
            </p:nvCxnSpPr>
            <p:spPr>
              <a:xfrm>
                <a:off x="456091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20BF3CB-CC4F-444C-852E-C8D9858228D9}"/>
                  </a:ext>
                </a:extLst>
              </p:cNvPr>
              <p:cNvCxnSpPr/>
              <p:nvPr/>
            </p:nvCxnSpPr>
            <p:spPr>
              <a:xfrm>
                <a:off x="314159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EF0AECD-22C9-884B-A25F-AD86E4EFAC1A}"/>
                  </a:ext>
                </a:extLst>
              </p:cNvPr>
              <p:cNvCxnSpPr/>
              <p:nvPr/>
            </p:nvCxnSpPr>
            <p:spPr>
              <a:xfrm>
                <a:off x="512864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C02EE77-15CC-A343-A32B-9B752D144694}"/>
                  </a:ext>
                </a:extLst>
              </p:cNvPr>
              <p:cNvCxnSpPr/>
              <p:nvPr/>
            </p:nvCxnSpPr>
            <p:spPr>
              <a:xfrm>
                <a:off x="342545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33DDD59-37E0-7845-8C1B-A266418F0CB4}"/>
                  </a:ext>
                </a:extLst>
              </p:cNvPr>
              <p:cNvCxnSpPr/>
              <p:nvPr/>
            </p:nvCxnSpPr>
            <p:spPr>
              <a:xfrm>
                <a:off x="569637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DFC6C58-8C62-0745-9D00-B521FFC61C59}"/>
                  </a:ext>
                </a:extLst>
              </p:cNvPr>
              <p:cNvCxnSpPr/>
              <p:nvPr/>
            </p:nvCxnSpPr>
            <p:spPr>
              <a:xfrm>
                <a:off x="370932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0FD9E1C-1AED-E147-9122-78B04D03027D}"/>
                  </a:ext>
                </a:extLst>
              </p:cNvPr>
              <p:cNvCxnSpPr/>
              <p:nvPr/>
            </p:nvCxnSpPr>
            <p:spPr>
              <a:xfrm>
                <a:off x="626409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62EF58B-FE58-8148-B0BA-A0FAD8989CB0}"/>
                  </a:ext>
                </a:extLst>
              </p:cNvPr>
              <p:cNvCxnSpPr/>
              <p:nvPr/>
            </p:nvCxnSpPr>
            <p:spPr>
              <a:xfrm>
                <a:off x="427705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9D6C7ED-87BD-704F-9415-18C681D5EE24}"/>
                  </a:ext>
                </a:extLst>
              </p:cNvPr>
              <p:cNvCxnSpPr/>
              <p:nvPr/>
            </p:nvCxnSpPr>
            <p:spPr>
              <a:xfrm>
                <a:off x="654796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0952334-E6FB-E548-98E1-05C97CB3B512}"/>
                  </a:ext>
                </a:extLst>
              </p:cNvPr>
              <p:cNvCxnSpPr/>
              <p:nvPr/>
            </p:nvCxnSpPr>
            <p:spPr>
              <a:xfrm>
                <a:off x="484477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339C751-2F05-2743-8736-1E011DD4EAF1}"/>
                  </a:ext>
                </a:extLst>
              </p:cNvPr>
              <p:cNvCxnSpPr/>
              <p:nvPr/>
            </p:nvCxnSpPr>
            <p:spPr>
              <a:xfrm>
                <a:off x="683182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A04D624-1AFE-D046-92B2-14A2DED09E8F}"/>
                  </a:ext>
                </a:extLst>
              </p:cNvPr>
              <p:cNvCxnSpPr/>
              <p:nvPr/>
            </p:nvCxnSpPr>
            <p:spPr>
              <a:xfrm>
                <a:off x="541250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03B466F-F8EB-4E45-95A2-9B967C1F96BB}"/>
                  </a:ext>
                </a:extLst>
              </p:cNvPr>
              <p:cNvCxnSpPr/>
              <p:nvPr/>
            </p:nvCxnSpPr>
            <p:spPr>
              <a:xfrm>
                <a:off x="711569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5630C14-7C63-2542-9369-8BC1FC5DD7FF}"/>
                  </a:ext>
                </a:extLst>
              </p:cNvPr>
              <p:cNvCxnSpPr/>
              <p:nvPr/>
            </p:nvCxnSpPr>
            <p:spPr>
              <a:xfrm>
                <a:off x="598023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621F8F7-87ED-C146-813D-E4D276F74643}"/>
                  </a:ext>
                </a:extLst>
              </p:cNvPr>
              <p:cNvCxnSpPr/>
              <p:nvPr/>
            </p:nvCxnSpPr>
            <p:spPr>
              <a:xfrm>
                <a:off x="768341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03E731-0D8C-6946-A27F-CC417D0B0B91}"/>
              </a:ext>
            </a:extLst>
          </p:cNvPr>
          <p:cNvGrpSpPr/>
          <p:nvPr/>
        </p:nvGrpSpPr>
        <p:grpSpPr>
          <a:xfrm>
            <a:off x="2636231" y="5131032"/>
            <a:ext cx="7641061" cy="450481"/>
            <a:chOff x="1977173" y="3848273"/>
            <a:chExt cx="5730796" cy="33786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B46E2D-827F-D244-8208-9CBF27D0E20F}"/>
                </a:ext>
              </a:extLst>
            </p:cNvPr>
            <p:cNvSpPr/>
            <p:nvPr/>
          </p:nvSpPr>
          <p:spPr>
            <a:xfrm>
              <a:off x="1977173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BDC3C6E-4AC1-3B4E-B4CD-1CAD333E1F97}"/>
                </a:ext>
              </a:extLst>
            </p:cNvPr>
            <p:cNvSpPr/>
            <p:nvPr/>
          </p:nvSpPr>
          <p:spPr>
            <a:xfrm>
              <a:off x="21422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CCB0EFE-8BD6-9943-8730-419F1EC88715}"/>
                </a:ext>
              </a:extLst>
            </p:cNvPr>
            <p:cNvSpPr/>
            <p:nvPr/>
          </p:nvSpPr>
          <p:spPr>
            <a:xfrm>
              <a:off x="227983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BBC599-D45E-7A48-A625-A31B6EE42E92}"/>
                </a:ext>
              </a:extLst>
            </p:cNvPr>
            <p:cNvSpPr/>
            <p:nvPr/>
          </p:nvSpPr>
          <p:spPr>
            <a:xfrm>
              <a:off x="2582437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94DE5AE-AF79-2E48-AEB8-050DBAD6078A}"/>
                </a:ext>
              </a:extLst>
            </p:cNvPr>
            <p:cNvSpPr/>
            <p:nvPr/>
          </p:nvSpPr>
          <p:spPr>
            <a:xfrm>
              <a:off x="292172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0A3897F-79C4-384C-A064-DF646EC023D2}"/>
                </a:ext>
              </a:extLst>
            </p:cNvPr>
            <p:cNvSpPr/>
            <p:nvPr/>
          </p:nvSpPr>
          <p:spPr>
            <a:xfrm>
              <a:off x="296572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F04FF73-9E98-2E44-B9F3-DD1B53B7E4EE}"/>
                </a:ext>
              </a:extLst>
            </p:cNvPr>
            <p:cNvSpPr/>
            <p:nvPr/>
          </p:nvSpPr>
          <p:spPr>
            <a:xfrm>
              <a:off x="2631589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B3FC427-EE9E-BC48-9D1F-45A66C65AF24}"/>
                </a:ext>
              </a:extLst>
            </p:cNvPr>
            <p:cNvSpPr/>
            <p:nvPr/>
          </p:nvSpPr>
          <p:spPr>
            <a:xfrm>
              <a:off x="2301472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B464A44-0440-AB4E-8627-C61890528FA6}"/>
                </a:ext>
              </a:extLst>
            </p:cNvPr>
            <p:cNvSpPr/>
            <p:nvPr/>
          </p:nvSpPr>
          <p:spPr>
            <a:xfrm>
              <a:off x="32082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D1F1525-5335-9446-9765-7A352ED49874}"/>
                </a:ext>
              </a:extLst>
            </p:cNvPr>
            <p:cNvSpPr/>
            <p:nvPr/>
          </p:nvSpPr>
          <p:spPr>
            <a:xfrm>
              <a:off x="3446611" y="3848273"/>
              <a:ext cx="337861" cy="337861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7F42451-75F3-4D43-8750-49A63A376453}"/>
                </a:ext>
              </a:extLst>
            </p:cNvPr>
            <p:cNvSpPr/>
            <p:nvPr/>
          </p:nvSpPr>
          <p:spPr>
            <a:xfrm>
              <a:off x="47957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12203D-BB32-CC41-A189-E0FDF8067C9D}"/>
                </a:ext>
              </a:extLst>
            </p:cNvPr>
            <p:cNvSpPr/>
            <p:nvPr/>
          </p:nvSpPr>
          <p:spPr>
            <a:xfrm>
              <a:off x="591847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1BAA2C1-5AC6-6A46-8C74-E00898DF8F93}"/>
                </a:ext>
              </a:extLst>
            </p:cNvPr>
            <p:cNvSpPr/>
            <p:nvPr/>
          </p:nvSpPr>
          <p:spPr>
            <a:xfrm>
              <a:off x="70190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3A9C51-0A97-2E4D-8042-613CB18B5CD1}"/>
                </a:ext>
              </a:extLst>
            </p:cNvPr>
            <p:cNvSpPr/>
            <p:nvPr/>
          </p:nvSpPr>
          <p:spPr>
            <a:xfrm>
              <a:off x="728645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5BB4FD6-E04E-164E-9B71-B3C296034E7E}"/>
                </a:ext>
              </a:extLst>
            </p:cNvPr>
            <p:cNvSpPr/>
            <p:nvPr/>
          </p:nvSpPr>
          <p:spPr>
            <a:xfrm>
              <a:off x="751104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8F93861-DDF9-A245-BC02-70408E9F5B56}"/>
                </a:ext>
              </a:extLst>
            </p:cNvPr>
            <p:cNvSpPr/>
            <p:nvPr/>
          </p:nvSpPr>
          <p:spPr>
            <a:xfrm>
              <a:off x="6679262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983781-4E24-1B4C-85D7-96111BC47BAA}"/>
                </a:ext>
              </a:extLst>
            </p:cNvPr>
            <p:cNvSpPr/>
            <p:nvPr/>
          </p:nvSpPr>
          <p:spPr>
            <a:xfrm>
              <a:off x="760194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EA563E-A268-4046-B991-70AFAF31373F}"/>
                </a:ext>
              </a:extLst>
            </p:cNvPr>
            <p:cNvSpPr/>
            <p:nvPr/>
          </p:nvSpPr>
          <p:spPr>
            <a:xfrm>
              <a:off x="6545578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1DDC67B-A42E-D449-BB44-9CE039369A2A}"/>
              </a:ext>
            </a:extLst>
          </p:cNvPr>
          <p:cNvSpPr txBox="1"/>
          <p:nvPr/>
        </p:nvSpPr>
        <p:spPr>
          <a:xfrm>
            <a:off x="1252632" y="2884800"/>
            <a:ext cx="288003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348199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49%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0B88C9-10A2-8645-A0E7-93CA08EBC6F7}"/>
              </a:ext>
            </a:extLst>
          </p:cNvPr>
          <p:cNvSpPr txBox="1"/>
          <p:nvPr/>
        </p:nvSpPr>
        <p:spPr>
          <a:xfrm>
            <a:off x="2160337" y="2615936"/>
            <a:ext cx="17743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304E37-8613-4341-B430-F2D9726D7A57}"/>
              </a:ext>
            </a:extLst>
          </p:cNvPr>
          <p:cNvSpPr txBox="1"/>
          <p:nvPr/>
        </p:nvSpPr>
        <p:spPr>
          <a:xfrm>
            <a:off x="459055" y="5118727"/>
            <a:ext cx="1936689" cy="458561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THREAT</a:t>
            </a:r>
            <a:br>
              <a:rPr lang="en-US" sz="14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16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SOPHISTICATION</a:t>
            </a:r>
            <a:endParaRPr lang="en-US" sz="1867" b="1" dirty="0">
              <a:latin typeface="ITC Avant Garde Pro Md" panose="02000503030000020004" pitchFamily="2" charset="77"/>
              <a:ea typeface="ITC Avant Garde Pro Bk" charset="0"/>
              <a:cs typeface="ITC Avant Garde Pro Bk" charset="0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23BEBF37-C80C-6640-870E-02779D96E8EC}"/>
              </a:ext>
            </a:extLst>
          </p:cNvPr>
          <p:cNvSpPr/>
          <p:nvPr/>
        </p:nvSpPr>
        <p:spPr>
          <a:xfrm>
            <a:off x="4764711" y="1800000"/>
            <a:ext cx="2662309" cy="2662309"/>
          </a:xfrm>
          <a:prstGeom prst="arc">
            <a:avLst>
              <a:gd name="adj1" fmla="val 16447266"/>
              <a:gd name="adj2" fmla="val 5482643"/>
            </a:avLst>
          </a:prstGeom>
          <a:ln w="279400" cap="rnd"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E0787F-CF15-A347-A857-2FCB6666284E}"/>
              </a:ext>
            </a:extLst>
          </p:cNvPr>
          <p:cNvSpPr txBox="1"/>
          <p:nvPr/>
        </p:nvSpPr>
        <p:spPr>
          <a:xfrm>
            <a:off x="1341353" y="5635264"/>
            <a:ext cx="963405" cy="2871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NON-MALWARE </a:t>
            </a:r>
            <a:b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ATTACKS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C57B27A-1B47-3549-8ABF-0FDA0E29721B}"/>
              </a:ext>
            </a:extLst>
          </p:cNvPr>
          <p:cNvCxnSpPr>
            <a:cxnSpLocks/>
          </p:cNvCxnSpPr>
          <p:nvPr/>
        </p:nvCxnSpPr>
        <p:spPr>
          <a:xfrm>
            <a:off x="5994114" y="4482393"/>
            <a:ext cx="272844" cy="4883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89BF10B-CC0E-2A4E-9071-02CA1B23572D}"/>
              </a:ext>
            </a:extLst>
          </p:cNvPr>
          <p:cNvCxnSpPr>
            <a:cxnSpLocks/>
          </p:cNvCxnSpPr>
          <p:nvPr/>
        </p:nvCxnSpPr>
        <p:spPr>
          <a:xfrm flipV="1">
            <a:off x="6139121" y="1805508"/>
            <a:ext cx="232919" cy="5632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717B6B45-2632-AC44-9EFF-F056103E0E1B}"/>
              </a:ext>
            </a:extLst>
          </p:cNvPr>
          <p:cNvSpPr/>
          <p:nvPr/>
        </p:nvSpPr>
        <p:spPr>
          <a:xfrm>
            <a:off x="9416455" y="6072255"/>
            <a:ext cx="1005653" cy="365074"/>
          </a:xfrm>
          <a:prstGeom prst="rect">
            <a:avLst/>
          </a:prstGeom>
        </p:spPr>
        <p:txBody>
          <a:bodyPr wrap="squar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NATION-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STATES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5CF6F2-C4D2-DB4A-9DF9-732ECAE56235}"/>
              </a:ext>
            </a:extLst>
          </p:cNvPr>
          <p:cNvSpPr txBox="1"/>
          <p:nvPr/>
        </p:nvSpPr>
        <p:spPr>
          <a:xfrm>
            <a:off x="8065774" y="2884801"/>
            <a:ext cx="475264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DA372A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51%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76F15C-0736-2046-898F-B5D806FB8350}"/>
              </a:ext>
            </a:extLst>
          </p:cNvPr>
          <p:cNvSpPr/>
          <p:nvPr/>
        </p:nvSpPr>
        <p:spPr>
          <a:xfrm>
            <a:off x="8077881" y="6072255"/>
            <a:ext cx="1282664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Organized 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 Gangs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F49274B-2608-4C4E-AF64-564371FD9748}"/>
              </a:ext>
            </a:extLst>
          </p:cNvPr>
          <p:cNvSpPr/>
          <p:nvPr/>
        </p:nvSpPr>
        <p:spPr>
          <a:xfrm>
            <a:off x="5720844" y="6072255"/>
            <a:ext cx="1040611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HACKTIVISTS/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VIGILANTES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DB93099-3864-BF4C-972D-1398697F017D}"/>
              </a:ext>
            </a:extLst>
          </p:cNvPr>
          <p:cNvSpPr/>
          <p:nvPr/>
        </p:nvSpPr>
        <p:spPr>
          <a:xfrm>
            <a:off x="4655164" y="6072255"/>
            <a:ext cx="880311" cy="228691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TERRORISTS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50023BC-7528-EC4A-A196-D9EA3FF15424}"/>
              </a:ext>
            </a:extLst>
          </p:cNvPr>
          <p:cNvSpPr/>
          <p:nvPr/>
        </p:nvSpPr>
        <p:spPr>
          <a:xfrm>
            <a:off x="7031886" y="6072255"/>
            <a:ext cx="857869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CYBER-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6B9326-BA3C-3C4C-AA32-7FD6DC8BFBDC}"/>
              </a:ext>
            </a:extLst>
          </p:cNvPr>
          <p:cNvSpPr txBox="1"/>
          <p:nvPr/>
        </p:nvSpPr>
        <p:spPr>
          <a:xfrm>
            <a:off x="5046278" y="2780194"/>
            <a:ext cx="2189964" cy="912083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ct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YOU NEED COMPLETE </a:t>
            </a:r>
            <a:b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BREACH</a:t>
            </a:r>
            <a:b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PREVENTION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CF33523-2C25-B94A-92FA-1A29CEAFCB55}"/>
              </a:ext>
            </a:extLst>
          </p:cNvPr>
          <p:cNvSpPr txBox="1"/>
          <p:nvPr/>
        </p:nvSpPr>
        <p:spPr>
          <a:xfrm rot="16200000">
            <a:off x="10546580" y="5111333"/>
            <a:ext cx="1834098" cy="389696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 b="1" cap="all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defRPr>
            </a:lvl1pPr>
          </a:lstStyle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/>
                </a:solidFill>
              </a:rPr>
              <a:t>Harder to Prevent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>
                <a:solidFill>
                  <a:schemeClr val="tx1"/>
                </a:solidFill>
              </a:rPr>
              <a:t>&amp; Detect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BB86193-08D1-5047-8F23-EF9CC97A2D53}"/>
              </a:ext>
            </a:extLst>
          </p:cNvPr>
          <p:cNvGrpSpPr/>
          <p:nvPr/>
        </p:nvGrpSpPr>
        <p:grpSpPr>
          <a:xfrm>
            <a:off x="10901760" y="4540023"/>
            <a:ext cx="294953" cy="1611622"/>
            <a:chOff x="8372065" y="3373477"/>
            <a:chExt cx="221215" cy="117214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465840F-260E-4843-8DDD-0B3C417052D9}"/>
                </a:ext>
              </a:extLst>
            </p:cNvPr>
            <p:cNvSpPr txBox="1"/>
            <p:nvPr/>
          </p:nvSpPr>
          <p:spPr>
            <a:xfrm>
              <a:off x="8378079" y="372938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26A5C7F-F3A8-0244-A113-D9D778FDECDF}"/>
                </a:ext>
              </a:extLst>
            </p:cNvPr>
            <p:cNvSpPr txBox="1"/>
            <p:nvPr/>
          </p:nvSpPr>
          <p:spPr>
            <a:xfrm>
              <a:off x="8372065" y="3373477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DAF00C4-3957-C64D-A7A0-4C9533958319}"/>
                </a:ext>
              </a:extLst>
            </p:cNvPr>
            <p:cNvSpPr txBox="1"/>
            <p:nvPr/>
          </p:nvSpPr>
          <p:spPr>
            <a:xfrm>
              <a:off x="8372065" y="4441205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8CA20DF-74FF-F24C-9437-F08A81FB172C}"/>
                </a:ext>
              </a:extLst>
            </p:cNvPr>
            <p:cNvSpPr txBox="1"/>
            <p:nvPr/>
          </p:nvSpPr>
          <p:spPr>
            <a:xfrm>
              <a:off x="8378078" y="408529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C1613DC-B388-3444-954C-FA6E8F0393CD}"/>
                </a:ext>
              </a:extLst>
            </p:cNvPr>
            <p:cNvCxnSpPr/>
            <p:nvPr/>
          </p:nvCxnSpPr>
          <p:spPr>
            <a:xfrm>
              <a:off x="8411589" y="360529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77950EC-CAC8-8441-9EE7-2AA712C3B27C}"/>
                </a:ext>
              </a:extLst>
            </p:cNvPr>
            <p:cNvCxnSpPr/>
            <p:nvPr/>
          </p:nvCxnSpPr>
          <p:spPr>
            <a:xfrm>
              <a:off x="8411589" y="396120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C5A5526-AD32-3D47-8C2C-A01747CDE812}"/>
                </a:ext>
              </a:extLst>
            </p:cNvPr>
            <p:cNvCxnSpPr/>
            <p:nvPr/>
          </p:nvCxnSpPr>
          <p:spPr>
            <a:xfrm>
              <a:off x="8411589" y="431711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448B5EE-8CCD-A14B-873D-8EBA4A3F6FAC}"/>
              </a:ext>
            </a:extLst>
          </p:cNvPr>
          <p:cNvSpPr txBox="1"/>
          <p:nvPr/>
        </p:nvSpPr>
        <p:spPr>
          <a:xfrm>
            <a:off x="8147661" y="2621221"/>
            <a:ext cx="30362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MALWARE-FREE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FB97BC4-ABD9-7548-8DB2-0507C3F9599D}"/>
              </a:ext>
            </a:extLst>
          </p:cNvPr>
          <p:cNvSpPr txBox="1"/>
          <p:nvPr/>
        </p:nvSpPr>
        <p:spPr>
          <a:xfrm>
            <a:off x="1697220" y="4922655"/>
            <a:ext cx="607538" cy="1435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348199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E9C2049-7D95-2541-847B-B89D0C0B67E9}"/>
              </a:ext>
            </a:extLst>
          </p:cNvPr>
          <p:cNvSpPr/>
          <p:nvPr/>
        </p:nvSpPr>
        <p:spPr>
          <a:xfrm>
            <a:off x="4929981" y="5033065"/>
            <a:ext cx="651009" cy="65100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B382A38-37EE-3F43-8008-CF4DD737609C}"/>
              </a:ext>
            </a:extLst>
          </p:cNvPr>
          <p:cNvSpPr/>
          <p:nvPr/>
        </p:nvSpPr>
        <p:spPr>
          <a:xfrm>
            <a:off x="6733432" y="4996336"/>
            <a:ext cx="724469" cy="724467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971B576-AD7C-0240-AC81-DEB4381266F7}"/>
              </a:ext>
            </a:extLst>
          </p:cNvPr>
          <p:cNvSpPr/>
          <p:nvPr/>
        </p:nvSpPr>
        <p:spPr>
          <a:xfrm>
            <a:off x="9179120" y="4604146"/>
            <a:ext cx="1508845" cy="150884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8FBB606-13AE-8840-87E4-6360A0A6597A}"/>
              </a:ext>
            </a:extLst>
          </p:cNvPr>
          <p:cNvSpPr/>
          <p:nvPr/>
        </p:nvSpPr>
        <p:spPr>
          <a:xfrm>
            <a:off x="8711067" y="4814366"/>
            <a:ext cx="1088405" cy="108840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1FA1FEE-E23F-A648-8C9A-F5B3CE86F062}"/>
              </a:ext>
            </a:extLst>
          </p:cNvPr>
          <p:cNvSpPr/>
          <p:nvPr/>
        </p:nvSpPr>
        <p:spPr>
          <a:xfrm>
            <a:off x="7260475" y="4918443"/>
            <a:ext cx="880251" cy="8802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970FA6A-615C-864E-BEF7-D76C3A36B7F2}"/>
              </a:ext>
            </a:extLst>
          </p:cNvPr>
          <p:cNvSpPr/>
          <p:nvPr/>
        </p:nvSpPr>
        <p:spPr>
          <a:xfrm>
            <a:off x="7364114" y="4660542"/>
            <a:ext cx="1396053" cy="139605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A185C73-DCAC-F444-A82D-50B046C1BEB6}"/>
              </a:ext>
            </a:extLst>
          </p:cNvPr>
          <p:cNvSpPr/>
          <p:nvPr/>
        </p:nvSpPr>
        <p:spPr>
          <a:xfrm>
            <a:off x="8151546" y="4800258"/>
            <a:ext cx="1116621" cy="11166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38C9F43-B99E-BD4C-891A-AD888D1E72D8}"/>
              </a:ext>
            </a:extLst>
          </p:cNvPr>
          <p:cNvSpPr/>
          <p:nvPr/>
        </p:nvSpPr>
        <p:spPr>
          <a:xfrm>
            <a:off x="6187521" y="5078222"/>
            <a:ext cx="560696" cy="5606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BE6DEA2-762D-C940-ABD2-A090F9BC9B56}"/>
              </a:ext>
            </a:extLst>
          </p:cNvPr>
          <p:cNvSpPr/>
          <p:nvPr/>
        </p:nvSpPr>
        <p:spPr>
          <a:xfrm>
            <a:off x="5505135" y="5041828"/>
            <a:ext cx="633483" cy="633480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AD0D0F-DD09-4341-9274-72B52FBE5716}"/>
              </a:ext>
            </a:extLst>
          </p:cNvPr>
          <p:cNvSpPr/>
          <p:nvPr/>
        </p:nvSpPr>
        <p:spPr>
          <a:xfrm>
            <a:off x="9784323" y="4907879"/>
            <a:ext cx="860943" cy="8609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F105B11-2D29-6A43-9288-A0F37CAACB6B}"/>
              </a:ext>
            </a:extLst>
          </p:cNvPr>
          <p:cNvSpPr/>
          <p:nvPr/>
        </p:nvSpPr>
        <p:spPr>
          <a:xfrm>
            <a:off x="8746627" y="5081615"/>
            <a:ext cx="496221" cy="4962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76EBE92-7B8C-DA45-BCBA-1CD27F4F0B73}"/>
              </a:ext>
            </a:extLst>
          </p:cNvPr>
          <p:cNvSpPr/>
          <p:nvPr/>
        </p:nvSpPr>
        <p:spPr>
          <a:xfrm>
            <a:off x="6179629" y="4781923"/>
            <a:ext cx="1153299" cy="11532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0AFDBAC-C0B3-D84E-A707-CE4180F124E5}"/>
              </a:ext>
            </a:extLst>
          </p:cNvPr>
          <p:cNvSpPr/>
          <p:nvPr/>
        </p:nvSpPr>
        <p:spPr>
          <a:xfrm>
            <a:off x="5210541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CB2152B-072F-B440-A85A-29E2A8F6F0F5}"/>
              </a:ext>
            </a:extLst>
          </p:cNvPr>
          <p:cNvSpPr/>
          <p:nvPr/>
        </p:nvSpPr>
        <p:spPr>
          <a:xfrm>
            <a:off x="540529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1F840A9-3178-7B43-87CF-B96892EEA0A6}"/>
              </a:ext>
            </a:extLst>
          </p:cNvPr>
          <p:cNvSpPr/>
          <p:nvPr/>
        </p:nvSpPr>
        <p:spPr>
          <a:xfrm>
            <a:off x="588197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DC496D2-8A56-BA46-A837-1DD4C31A77DA}"/>
              </a:ext>
            </a:extLst>
          </p:cNvPr>
          <p:cNvSpPr/>
          <p:nvPr/>
        </p:nvSpPr>
        <p:spPr>
          <a:xfrm>
            <a:off x="6560331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A921AC1-C23B-7846-A84C-E23762054340}"/>
              </a:ext>
            </a:extLst>
          </p:cNvPr>
          <p:cNvSpPr/>
          <p:nvPr/>
        </p:nvSpPr>
        <p:spPr>
          <a:xfrm>
            <a:off x="7428935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FCDF25B-6B58-A04B-A4DC-9EFB30634B7D}"/>
              </a:ext>
            </a:extLst>
          </p:cNvPr>
          <p:cNvSpPr/>
          <p:nvPr/>
        </p:nvSpPr>
        <p:spPr>
          <a:xfrm>
            <a:off x="8134788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E8BA424A-CF67-504A-9857-19AA2818E0B3}"/>
              </a:ext>
            </a:extLst>
          </p:cNvPr>
          <p:cNvSpPr/>
          <p:nvPr/>
        </p:nvSpPr>
        <p:spPr>
          <a:xfrm>
            <a:off x="7823112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F120739-E1A2-A540-A0F8-00DFC8EFF102}"/>
              </a:ext>
            </a:extLst>
          </p:cNvPr>
          <p:cNvSpPr/>
          <p:nvPr/>
        </p:nvSpPr>
        <p:spPr>
          <a:xfrm>
            <a:off x="8363671" y="5157647"/>
            <a:ext cx="401843" cy="4018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F0D8279-50FB-6540-BFCF-E930CBC0C79F}"/>
              </a:ext>
            </a:extLst>
          </p:cNvPr>
          <p:cNvSpPr/>
          <p:nvPr/>
        </p:nvSpPr>
        <p:spPr>
          <a:xfrm>
            <a:off x="9142171" y="5038478"/>
            <a:ext cx="640181" cy="64018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07C1FF6-5AB1-0747-9F19-AF83ABFC738C}"/>
              </a:ext>
            </a:extLst>
          </p:cNvPr>
          <p:cNvSpPr/>
          <p:nvPr/>
        </p:nvSpPr>
        <p:spPr>
          <a:xfrm>
            <a:off x="9352323" y="4881952"/>
            <a:ext cx="953232" cy="953232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A042139-FAC3-0342-A8E7-C45CC7A89B2F}"/>
              </a:ext>
            </a:extLst>
          </p:cNvPr>
          <p:cNvGrpSpPr/>
          <p:nvPr/>
        </p:nvGrpSpPr>
        <p:grpSpPr>
          <a:xfrm>
            <a:off x="4805316" y="5088016"/>
            <a:ext cx="524256" cy="524256"/>
            <a:chOff x="3570388" y="3429000"/>
            <a:chExt cx="1226338" cy="1226338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71C6CAF-EA82-9440-A4D9-14A7583E6ADB}"/>
                </a:ext>
              </a:extLst>
            </p:cNvPr>
            <p:cNvSpPr/>
            <p:nvPr/>
          </p:nvSpPr>
          <p:spPr>
            <a:xfrm>
              <a:off x="3570388" y="3429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1" name="Picture 254">
              <a:extLst>
                <a:ext uri="{FF2B5EF4-FFF2-40B4-BE49-F238E27FC236}">
                  <a16:creationId xmlns:a16="http://schemas.microsoft.com/office/drawing/2014/main" id="{00A7C7DC-66B0-1641-B6CA-9AB0A44BD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33968" y="3722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48524E0-46AF-194F-B61B-97E1C61FD1B6}"/>
              </a:ext>
            </a:extLst>
          </p:cNvPr>
          <p:cNvGrpSpPr/>
          <p:nvPr/>
        </p:nvGrpSpPr>
        <p:grpSpPr>
          <a:xfrm>
            <a:off x="6003212" y="5088016"/>
            <a:ext cx="524256" cy="524256"/>
            <a:chOff x="7378814" y="2286000"/>
            <a:chExt cx="1226338" cy="1226338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BC5BD17-62F2-2348-96E0-F33270F99F93}"/>
                </a:ext>
              </a:extLst>
            </p:cNvPr>
            <p:cNvSpPr/>
            <p:nvPr/>
          </p:nvSpPr>
          <p:spPr>
            <a:xfrm>
              <a:off x="7378814" y="2286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4" name="Picture 257">
              <a:extLst>
                <a:ext uri="{FF2B5EF4-FFF2-40B4-BE49-F238E27FC236}">
                  <a16:creationId xmlns:a16="http://schemas.microsoft.com/office/drawing/2014/main" id="{EAC6E8D5-5EDB-4B4E-83B8-13C7A841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42394" y="2579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906EDA2-0666-564C-85BF-B8AC392A9EBF}"/>
              </a:ext>
            </a:extLst>
          </p:cNvPr>
          <p:cNvGrpSpPr/>
          <p:nvPr/>
        </p:nvGrpSpPr>
        <p:grpSpPr>
          <a:xfrm>
            <a:off x="7234040" y="5088016"/>
            <a:ext cx="524256" cy="524256"/>
            <a:chOff x="1667674" y="3810000"/>
            <a:chExt cx="1226338" cy="1226338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92D4812-B528-3149-B981-6889E0C1F32B}"/>
                </a:ext>
              </a:extLst>
            </p:cNvPr>
            <p:cNvSpPr/>
            <p:nvPr/>
          </p:nvSpPr>
          <p:spPr>
            <a:xfrm>
              <a:off x="1667674" y="3810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7" name="Picture 260">
              <a:extLst>
                <a:ext uri="{FF2B5EF4-FFF2-40B4-BE49-F238E27FC236}">
                  <a16:creationId xmlns:a16="http://schemas.microsoft.com/office/drawing/2014/main" id="{42763B72-DE4A-E24D-9F65-0AC6BB7D1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2778" y="4093604"/>
              <a:ext cx="636127" cy="640079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9569482-962E-D149-B08D-A31CFB3ECC0E}"/>
              </a:ext>
            </a:extLst>
          </p:cNvPr>
          <p:cNvGrpSpPr/>
          <p:nvPr/>
        </p:nvGrpSpPr>
        <p:grpSpPr>
          <a:xfrm>
            <a:off x="8480923" y="5088016"/>
            <a:ext cx="524256" cy="524256"/>
            <a:chOff x="5475100" y="2971800"/>
            <a:chExt cx="1226338" cy="1226338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B46D976-FC15-8F4D-B4B9-4F53BF728FBB}"/>
                </a:ext>
              </a:extLst>
            </p:cNvPr>
            <p:cNvSpPr/>
            <p:nvPr/>
          </p:nvSpPr>
          <p:spPr>
            <a:xfrm>
              <a:off x="5475100" y="29718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0" name="Picture 263">
              <a:extLst>
                <a:ext uri="{FF2B5EF4-FFF2-40B4-BE49-F238E27FC236}">
                  <a16:creationId xmlns:a16="http://schemas.microsoft.com/office/drawing/2014/main" id="{833E1259-B2E7-574F-85E7-2B6585A69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72281" y="3264929"/>
              <a:ext cx="631976" cy="640079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053121C-5096-0149-8E95-9D9B36840E60}"/>
              </a:ext>
            </a:extLst>
          </p:cNvPr>
          <p:cNvGrpSpPr/>
          <p:nvPr/>
        </p:nvGrpSpPr>
        <p:grpSpPr>
          <a:xfrm>
            <a:off x="9648528" y="5088016"/>
            <a:ext cx="524256" cy="524256"/>
            <a:chOff x="9282525" y="1600200"/>
            <a:chExt cx="1226338" cy="1226338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F7B0D33-349B-EE46-9E1C-F4623863DD4F}"/>
                </a:ext>
              </a:extLst>
            </p:cNvPr>
            <p:cNvSpPr/>
            <p:nvPr/>
          </p:nvSpPr>
          <p:spPr>
            <a:xfrm>
              <a:off x="9282525" y="16002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3" name="Picture 266">
              <a:extLst>
                <a:ext uri="{FF2B5EF4-FFF2-40B4-BE49-F238E27FC236}">
                  <a16:creationId xmlns:a16="http://schemas.microsoft.com/office/drawing/2014/main" id="{61520531-017B-4A4E-8C11-002B53C97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15658" y="1893329"/>
              <a:ext cx="560069" cy="64007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38E48B-F9B9-7460-768E-9083A1CDE37D}"/>
              </a:ext>
            </a:extLst>
          </p:cNvPr>
          <p:cNvSpPr txBox="1"/>
          <p:nvPr/>
        </p:nvSpPr>
        <p:spPr>
          <a:xfrm>
            <a:off x="1018096" y="351880"/>
            <a:ext cx="10150157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5867" b="1" dirty="0">
                <a:solidFill>
                  <a:srgbClr val="FF0000"/>
                </a:solidFill>
                <a:latin typeface="ITC Avant Garde Pro Bk" charset="0"/>
                <a:sym typeface="Inter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7183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val 114">
            <a:extLst>
              <a:ext uri="{FF2B5EF4-FFF2-40B4-BE49-F238E27FC236}">
                <a16:creationId xmlns:a16="http://schemas.microsoft.com/office/drawing/2014/main" id="{7E36501C-1369-8B47-9ADA-49DEAF3BB00D}"/>
              </a:ext>
            </a:extLst>
          </p:cNvPr>
          <p:cNvSpPr/>
          <p:nvPr/>
        </p:nvSpPr>
        <p:spPr>
          <a:xfrm>
            <a:off x="4417795" y="1430092"/>
            <a:ext cx="3388835" cy="3388835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116" name="Arc 115">
            <a:extLst>
              <a:ext uri="{FF2B5EF4-FFF2-40B4-BE49-F238E27FC236}">
                <a16:creationId xmlns:a16="http://schemas.microsoft.com/office/drawing/2014/main" id="{16207062-C69E-9C44-996B-E010E597D7D8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14979527"/>
              <a:gd name="adj2" fmla="val 14952095"/>
            </a:avLst>
          </a:prstGeom>
          <a:ln w="279400" cap="rnd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1B1801F8-68B7-7D48-9854-743CEB70CC6E}"/>
              </a:ext>
            </a:extLst>
          </p:cNvPr>
          <p:cNvSpPr/>
          <p:nvPr/>
        </p:nvSpPr>
        <p:spPr>
          <a:xfrm>
            <a:off x="4762020" y="1799719"/>
            <a:ext cx="2662309" cy="2662309"/>
          </a:xfrm>
          <a:prstGeom prst="arc">
            <a:avLst>
              <a:gd name="adj1" fmla="val 3280244"/>
              <a:gd name="adj2" fmla="val 15908005"/>
            </a:avLst>
          </a:prstGeom>
          <a:ln w="279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901DEA-7862-2149-BAFA-FE446F5E3589}"/>
              </a:ext>
            </a:extLst>
          </p:cNvPr>
          <p:cNvGrpSpPr/>
          <p:nvPr/>
        </p:nvGrpSpPr>
        <p:grpSpPr>
          <a:xfrm>
            <a:off x="2473917" y="5254491"/>
            <a:ext cx="8326684" cy="198967"/>
            <a:chOff x="2573867" y="4096348"/>
            <a:chExt cx="6245013" cy="14922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EC6C86-C5CA-BC48-9E1B-2BA72CACB39F}"/>
                </a:ext>
              </a:extLst>
            </p:cNvPr>
            <p:cNvCxnSpPr/>
            <p:nvPr/>
          </p:nvCxnSpPr>
          <p:spPr>
            <a:xfrm>
              <a:off x="2573867" y="4174785"/>
              <a:ext cx="6245013" cy="0"/>
            </a:xfrm>
            <a:prstGeom prst="line">
              <a:avLst/>
            </a:prstGeom>
            <a:ln w="127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D3C5DD-730A-CC4B-9CF9-10F3C29DBF2F}"/>
                </a:ext>
              </a:extLst>
            </p:cNvPr>
            <p:cNvGrpSpPr/>
            <p:nvPr/>
          </p:nvGrpSpPr>
          <p:grpSpPr>
            <a:xfrm>
              <a:off x="2573867" y="4096348"/>
              <a:ext cx="6245013" cy="149225"/>
              <a:chOff x="2573867" y="4042164"/>
              <a:chExt cx="6245013" cy="149225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05F3E3D-28DD-9241-90FC-8C2DCBDED681}"/>
                  </a:ext>
                </a:extLst>
              </p:cNvPr>
              <p:cNvCxnSpPr/>
              <p:nvPr/>
            </p:nvCxnSpPr>
            <p:spPr>
              <a:xfrm>
                <a:off x="8818880" y="4042164"/>
                <a:ext cx="0" cy="149225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59DDBC7-EC24-F54F-8A28-05FAFBFD11F8}"/>
                  </a:ext>
                </a:extLst>
              </p:cNvPr>
              <p:cNvCxnSpPr/>
              <p:nvPr/>
            </p:nvCxnSpPr>
            <p:spPr>
              <a:xfrm>
                <a:off x="257386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555F14D-780D-4846-B5E9-9E99B42E662B}"/>
                  </a:ext>
                </a:extLst>
              </p:cNvPr>
              <p:cNvCxnSpPr/>
              <p:nvPr/>
            </p:nvCxnSpPr>
            <p:spPr>
              <a:xfrm>
                <a:off x="853501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698A74F-4A6C-134F-BD35-005FD329E2DA}"/>
                  </a:ext>
                </a:extLst>
              </p:cNvPr>
              <p:cNvCxnSpPr/>
              <p:nvPr/>
            </p:nvCxnSpPr>
            <p:spPr>
              <a:xfrm>
                <a:off x="825114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B3035C5-4362-2440-A8B1-619D76BBFDB4}"/>
                  </a:ext>
                </a:extLst>
              </p:cNvPr>
              <p:cNvCxnSpPr/>
              <p:nvPr/>
            </p:nvCxnSpPr>
            <p:spPr>
              <a:xfrm>
                <a:off x="796728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A5E1CF3-FCE6-9F4E-A0AE-961810611850}"/>
                  </a:ext>
                </a:extLst>
              </p:cNvPr>
              <p:cNvCxnSpPr/>
              <p:nvPr/>
            </p:nvCxnSpPr>
            <p:spPr>
              <a:xfrm>
                <a:off x="739955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C7F64A-7ECE-B34E-A9F5-688BD6C7F3F1}"/>
                  </a:ext>
                </a:extLst>
              </p:cNvPr>
              <p:cNvCxnSpPr/>
              <p:nvPr/>
            </p:nvCxnSpPr>
            <p:spPr>
              <a:xfrm>
                <a:off x="399318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2E399DB-7E26-1D49-8F2B-31B51F94DEFE}"/>
                  </a:ext>
                </a:extLst>
              </p:cNvPr>
              <p:cNvCxnSpPr/>
              <p:nvPr/>
            </p:nvCxnSpPr>
            <p:spPr>
              <a:xfrm>
                <a:off x="285773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CA646E5-A961-8F40-AE86-36812F1F49B5}"/>
                  </a:ext>
                </a:extLst>
              </p:cNvPr>
              <p:cNvCxnSpPr/>
              <p:nvPr/>
            </p:nvCxnSpPr>
            <p:spPr>
              <a:xfrm>
                <a:off x="4560915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20BF3CB-CC4F-444C-852E-C8D9858228D9}"/>
                  </a:ext>
                </a:extLst>
              </p:cNvPr>
              <p:cNvCxnSpPr/>
              <p:nvPr/>
            </p:nvCxnSpPr>
            <p:spPr>
              <a:xfrm>
                <a:off x="314159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EF0AECD-22C9-884B-A25F-AD86E4EFAC1A}"/>
                  </a:ext>
                </a:extLst>
              </p:cNvPr>
              <p:cNvCxnSpPr/>
              <p:nvPr/>
            </p:nvCxnSpPr>
            <p:spPr>
              <a:xfrm>
                <a:off x="5128643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C02EE77-15CC-A343-A32B-9B752D144694}"/>
                  </a:ext>
                </a:extLst>
              </p:cNvPr>
              <p:cNvCxnSpPr/>
              <p:nvPr/>
            </p:nvCxnSpPr>
            <p:spPr>
              <a:xfrm>
                <a:off x="342545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33DDD59-37E0-7845-8C1B-A266418F0CB4}"/>
                  </a:ext>
                </a:extLst>
              </p:cNvPr>
              <p:cNvCxnSpPr/>
              <p:nvPr/>
            </p:nvCxnSpPr>
            <p:spPr>
              <a:xfrm>
                <a:off x="5696371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DFC6C58-8C62-0745-9D00-B521FFC61C59}"/>
                  </a:ext>
                </a:extLst>
              </p:cNvPr>
              <p:cNvCxnSpPr/>
              <p:nvPr/>
            </p:nvCxnSpPr>
            <p:spPr>
              <a:xfrm>
                <a:off x="370932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0FD9E1C-1AED-E147-9122-78B04D03027D}"/>
                  </a:ext>
                </a:extLst>
              </p:cNvPr>
              <p:cNvCxnSpPr/>
              <p:nvPr/>
            </p:nvCxnSpPr>
            <p:spPr>
              <a:xfrm>
                <a:off x="6264099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62EF58B-FE58-8148-B0BA-A0FAD8989CB0}"/>
                  </a:ext>
                </a:extLst>
              </p:cNvPr>
              <p:cNvCxnSpPr/>
              <p:nvPr/>
            </p:nvCxnSpPr>
            <p:spPr>
              <a:xfrm>
                <a:off x="427705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9D6C7ED-87BD-704F-9415-18C681D5EE24}"/>
                  </a:ext>
                </a:extLst>
              </p:cNvPr>
              <p:cNvCxnSpPr/>
              <p:nvPr/>
            </p:nvCxnSpPr>
            <p:spPr>
              <a:xfrm>
                <a:off x="6547963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0952334-E6FB-E548-98E1-05C97CB3B512}"/>
                  </a:ext>
                </a:extLst>
              </p:cNvPr>
              <p:cNvCxnSpPr/>
              <p:nvPr/>
            </p:nvCxnSpPr>
            <p:spPr>
              <a:xfrm>
                <a:off x="484477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339C751-2F05-2743-8736-1E011DD4EAF1}"/>
                  </a:ext>
                </a:extLst>
              </p:cNvPr>
              <p:cNvCxnSpPr/>
              <p:nvPr/>
            </p:nvCxnSpPr>
            <p:spPr>
              <a:xfrm>
                <a:off x="6831827" y="4081661"/>
                <a:ext cx="0" cy="73152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A04D624-1AFE-D046-92B2-14A2DED09E8F}"/>
                  </a:ext>
                </a:extLst>
              </p:cNvPr>
              <p:cNvCxnSpPr/>
              <p:nvPr/>
            </p:nvCxnSpPr>
            <p:spPr>
              <a:xfrm>
                <a:off x="5412507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03B466F-F8EB-4E45-95A2-9B967C1F96BB}"/>
                  </a:ext>
                </a:extLst>
              </p:cNvPr>
              <p:cNvCxnSpPr/>
              <p:nvPr/>
            </p:nvCxnSpPr>
            <p:spPr>
              <a:xfrm>
                <a:off x="7115691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5630C14-7C63-2542-9369-8BC1FC5DD7FF}"/>
                  </a:ext>
                </a:extLst>
              </p:cNvPr>
              <p:cNvCxnSpPr/>
              <p:nvPr/>
            </p:nvCxnSpPr>
            <p:spPr>
              <a:xfrm>
                <a:off x="5980235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621F8F7-87ED-C146-813D-E4D276F74643}"/>
                  </a:ext>
                </a:extLst>
              </p:cNvPr>
              <p:cNvCxnSpPr/>
              <p:nvPr/>
            </p:nvCxnSpPr>
            <p:spPr>
              <a:xfrm>
                <a:off x="7683419" y="4045085"/>
                <a:ext cx="0" cy="146304"/>
              </a:xfrm>
              <a:prstGeom prst="line">
                <a:avLst/>
              </a:prstGeom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03E731-0D8C-6946-A27F-CC417D0B0B91}"/>
              </a:ext>
            </a:extLst>
          </p:cNvPr>
          <p:cNvGrpSpPr/>
          <p:nvPr/>
        </p:nvGrpSpPr>
        <p:grpSpPr>
          <a:xfrm>
            <a:off x="2636231" y="5131032"/>
            <a:ext cx="7641061" cy="450481"/>
            <a:chOff x="1977173" y="3848273"/>
            <a:chExt cx="5730796" cy="33786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B46E2D-827F-D244-8208-9CBF27D0E20F}"/>
                </a:ext>
              </a:extLst>
            </p:cNvPr>
            <p:cNvSpPr/>
            <p:nvPr/>
          </p:nvSpPr>
          <p:spPr>
            <a:xfrm>
              <a:off x="1977173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BDC3C6E-4AC1-3B4E-B4CD-1CAD333E1F97}"/>
                </a:ext>
              </a:extLst>
            </p:cNvPr>
            <p:cNvSpPr/>
            <p:nvPr/>
          </p:nvSpPr>
          <p:spPr>
            <a:xfrm>
              <a:off x="21422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CCB0EFE-8BD6-9943-8730-419F1EC88715}"/>
                </a:ext>
              </a:extLst>
            </p:cNvPr>
            <p:cNvSpPr/>
            <p:nvPr/>
          </p:nvSpPr>
          <p:spPr>
            <a:xfrm>
              <a:off x="227983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BBC599-D45E-7A48-A625-A31B6EE42E92}"/>
                </a:ext>
              </a:extLst>
            </p:cNvPr>
            <p:cNvSpPr/>
            <p:nvPr/>
          </p:nvSpPr>
          <p:spPr>
            <a:xfrm>
              <a:off x="2582437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94DE5AE-AF79-2E48-AEB8-050DBAD6078A}"/>
                </a:ext>
              </a:extLst>
            </p:cNvPr>
            <p:cNvSpPr/>
            <p:nvPr/>
          </p:nvSpPr>
          <p:spPr>
            <a:xfrm>
              <a:off x="292172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0A3897F-79C4-384C-A064-DF646EC023D2}"/>
                </a:ext>
              </a:extLst>
            </p:cNvPr>
            <p:cNvSpPr/>
            <p:nvPr/>
          </p:nvSpPr>
          <p:spPr>
            <a:xfrm>
              <a:off x="296572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F04FF73-9E98-2E44-B9F3-DD1B53B7E4EE}"/>
                </a:ext>
              </a:extLst>
            </p:cNvPr>
            <p:cNvSpPr/>
            <p:nvPr/>
          </p:nvSpPr>
          <p:spPr>
            <a:xfrm>
              <a:off x="2631589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B3FC427-EE9E-BC48-9D1F-45A66C65AF24}"/>
                </a:ext>
              </a:extLst>
            </p:cNvPr>
            <p:cNvSpPr/>
            <p:nvPr/>
          </p:nvSpPr>
          <p:spPr>
            <a:xfrm>
              <a:off x="2301472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B464A44-0440-AB4E-8627-C61890528FA6}"/>
                </a:ext>
              </a:extLst>
            </p:cNvPr>
            <p:cNvSpPr/>
            <p:nvPr/>
          </p:nvSpPr>
          <p:spPr>
            <a:xfrm>
              <a:off x="32082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D1F1525-5335-9446-9765-7A352ED49874}"/>
                </a:ext>
              </a:extLst>
            </p:cNvPr>
            <p:cNvSpPr/>
            <p:nvPr/>
          </p:nvSpPr>
          <p:spPr>
            <a:xfrm>
              <a:off x="3446611" y="3848273"/>
              <a:ext cx="337861" cy="337861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7F42451-75F3-4D43-8750-49A63A376453}"/>
                </a:ext>
              </a:extLst>
            </p:cNvPr>
            <p:cNvSpPr/>
            <p:nvPr/>
          </p:nvSpPr>
          <p:spPr>
            <a:xfrm>
              <a:off x="4795705" y="3880380"/>
              <a:ext cx="273647" cy="27364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12203D-BB32-CC41-A189-E0FDF8067C9D}"/>
                </a:ext>
              </a:extLst>
            </p:cNvPr>
            <p:cNvSpPr/>
            <p:nvPr/>
          </p:nvSpPr>
          <p:spPr>
            <a:xfrm>
              <a:off x="5918473" y="3928606"/>
              <a:ext cx="177194" cy="17719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1BAA2C1-5AC6-6A46-8C74-E00898DF8F93}"/>
                </a:ext>
              </a:extLst>
            </p:cNvPr>
            <p:cNvSpPr/>
            <p:nvPr/>
          </p:nvSpPr>
          <p:spPr>
            <a:xfrm>
              <a:off x="7019081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3A9C51-0A97-2E4D-8042-613CB18B5CD1}"/>
                </a:ext>
              </a:extLst>
            </p:cNvPr>
            <p:cNvSpPr/>
            <p:nvPr/>
          </p:nvSpPr>
          <p:spPr>
            <a:xfrm>
              <a:off x="728645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5BB4FD6-E04E-164E-9B71-B3C296034E7E}"/>
                </a:ext>
              </a:extLst>
            </p:cNvPr>
            <p:cNvSpPr/>
            <p:nvPr/>
          </p:nvSpPr>
          <p:spPr>
            <a:xfrm>
              <a:off x="7511040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8F93861-DDF9-A245-BC02-70408E9F5B56}"/>
                </a:ext>
              </a:extLst>
            </p:cNvPr>
            <p:cNvSpPr/>
            <p:nvPr/>
          </p:nvSpPr>
          <p:spPr>
            <a:xfrm>
              <a:off x="6679262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983781-4E24-1B4C-85D7-96111BC47BAA}"/>
                </a:ext>
              </a:extLst>
            </p:cNvPr>
            <p:cNvSpPr/>
            <p:nvPr/>
          </p:nvSpPr>
          <p:spPr>
            <a:xfrm>
              <a:off x="7601945" y="3964191"/>
              <a:ext cx="106024" cy="10602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EA563E-A268-4046-B991-70AFAF31373F}"/>
                </a:ext>
              </a:extLst>
            </p:cNvPr>
            <p:cNvSpPr/>
            <p:nvPr/>
          </p:nvSpPr>
          <p:spPr>
            <a:xfrm>
              <a:off x="6545578" y="3918476"/>
              <a:ext cx="197454" cy="197454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Karla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1DDC67B-A42E-D449-BB44-9CE039369A2A}"/>
              </a:ext>
            </a:extLst>
          </p:cNvPr>
          <p:cNvSpPr txBox="1"/>
          <p:nvPr/>
        </p:nvSpPr>
        <p:spPr>
          <a:xfrm>
            <a:off x="1252632" y="2884800"/>
            <a:ext cx="288003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348199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38%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0B88C9-10A2-8645-A0E7-93CA08EBC6F7}"/>
              </a:ext>
            </a:extLst>
          </p:cNvPr>
          <p:cNvSpPr txBox="1"/>
          <p:nvPr/>
        </p:nvSpPr>
        <p:spPr>
          <a:xfrm>
            <a:off x="2160337" y="2615936"/>
            <a:ext cx="17743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304E37-8613-4341-B430-F2D9726D7A57}"/>
              </a:ext>
            </a:extLst>
          </p:cNvPr>
          <p:cNvSpPr txBox="1"/>
          <p:nvPr/>
        </p:nvSpPr>
        <p:spPr>
          <a:xfrm>
            <a:off x="459055" y="5118727"/>
            <a:ext cx="1936689" cy="458561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THREAT</a:t>
            </a:r>
            <a:br>
              <a:rPr lang="en-US" sz="14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1600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SOPHISTICATION</a:t>
            </a:r>
            <a:endParaRPr lang="en-US" sz="1867" b="1" dirty="0">
              <a:latin typeface="ITC Avant Garde Pro Md" panose="02000503030000020004" pitchFamily="2" charset="77"/>
              <a:ea typeface="ITC Avant Garde Pro Bk" charset="0"/>
              <a:cs typeface="ITC Avant Garde Pro Bk" charset="0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23BEBF37-C80C-6640-870E-02779D96E8EC}"/>
              </a:ext>
            </a:extLst>
          </p:cNvPr>
          <p:cNvSpPr/>
          <p:nvPr/>
        </p:nvSpPr>
        <p:spPr>
          <a:xfrm>
            <a:off x="4764711" y="1800000"/>
            <a:ext cx="2662309" cy="2662309"/>
          </a:xfrm>
          <a:prstGeom prst="arc">
            <a:avLst>
              <a:gd name="adj1" fmla="val 13106756"/>
              <a:gd name="adj2" fmla="val 5482643"/>
            </a:avLst>
          </a:prstGeom>
          <a:ln w="279400" cap="rnd"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Karla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E0787F-CF15-A347-A857-2FCB6666284E}"/>
              </a:ext>
            </a:extLst>
          </p:cNvPr>
          <p:cNvSpPr txBox="1"/>
          <p:nvPr/>
        </p:nvSpPr>
        <p:spPr>
          <a:xfrm>
            <a:off x="1341353" y="5635264"/>
            <a:ext cx="963405" cy="2871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NON-MALWARE </a:t>
            </a:r>
            <a:b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dirty="0">
                <a:solidFill>
                  <a:srgbClr val="DA372A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ATTACKS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C57B27A-1B47-3549-8ABF-0FDA0E29721B}"/>
              </a:ext>
            </a:extLst>
          </p:cNvPr>
          <p:cNvCxnSpPr>
            <a:cxnSpLocks/>
          </p:cNvCxnSpPr>
          <p:nvPr/>
        </p:nvCxnSpPr>
        <p:spPr>
          <a:xfrm>
            <a:off x="5994114" y="4482393"/>
            <a:ext cx="272844" cy="4883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89BF10B-CC0E-2A4E-9071-02CA1B23572D}"/>
              </a:ext>
            </a:extLst>
          </p:cNvPr>
          <p:cNvCxnSpPr>
            <a:cxnSpLocks/>
          </p:cNvCxnSpPr>
          <p:nvPr/>
        </p:nvCxnSpPr>
        <p:spPr>
          <a:xfrm flipV="1">
            <a:off x="4999132" y="2168043"/>
            <a:ext cx="192373" cy="170504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717B6B45-2632-AC44-9EFF-F056103E0E1B}"/>
              </a:ext>
            </a:extLst>
          </p:cNvPr>
          <p:cNvSpPr/>
          <p:nvPr/>
        </p:nvSpPr>
        <p:spPr>
          <a:xfrm>
            <a:off x="9416455" y="6072255"/>
            <a:ext cx="1005653" cy="365074"/>
          </a:xfrm>
          <a:prstGeom prst="rect">
            <a:avLst/>
          </a:prstGeom>
        </p:spPr>
        <p:txBody>
          <a:bodyPr wrap="squar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NATION-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STATES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5CF6F2-C4D2-DB4A-9DF9-732ECAE56235}"/>
              </a:ext>
            </a:extLst>
          </p:cNvPr>
          <p:cNvSpPr txBox="1"/>
          <p:nvPr/>
        </p:nvSpPr>
        <p:spPr>
          <a:xfrm>
            <a:off x="8065774" y="2884801"/>
            <a:ext cx="4752645" cy="16413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 dirty="0">
                <a:solidFill>
                  <a:srgbClr val="DA372A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62%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76F15C-0736-2046-898F-B5D806FB8350}"/>
              </a:ext>
            </a:extLst>
          </p:cNvPr>
          <p:cNvSpPr/>
          <p:nvPr/>
        </p:nvSpPr>
        <p:spPr>
          <a:xfrm>
            <a:off x="8077881" y="6072255"/>
            <a:ext cx="1282664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Organized 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 Gangs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F49274B-2608-4C4E-AF64-564371FD9748}"/>
              </a:ext>
            </a:extLst>
          </p:cNvPr>
          <p:cNvSpPr/>
          <p:nvPr/>
        </p:nvSpPr>
        <p:spPr>
          <a:xfrm>
            <a:off x="5720844" y="6072255"/>
            <a:ext cx="1040611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HACKTIVISTS/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VIGILANTES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DB93099-3864-BF4C-972D-1398697F017D}"/>
              </a:ext>
            </a:extLst>
          </p:cNvPr>
          <p:cNvSpPr/>
          <p:nvPr/>
        </p:nvSpPr>
        <p:spPr>
          <a:xfrm>
            <a:off x="4655164" y="6072255"/>
            <a:ext cx="880311" cy="228691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TERRORISTS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50023BC-7528-EC4A-A196-D9EA3FF15424}"/>
              </a:ext>
            </a:extLst>
          </p:cNvPr>
          <p:cNvSpPr/>
          <p:nvPr/>
        </p:nvSpPr>
        <p:spPr>
          <a:xfrm>
            <a:off x="7031886" y="6072255"/>
            <a:ext cx="857869" cy="365074"/>
          </a:xfrm>
          <a:prstGeom prst="rect">
            <a:avLst/>
          </a:prstGeom>
        </p:spPr>
        <p:txBody>
          <a:bodyPr wrap="none" lIns="91411" tIns="45707" rIns="91411" bIns="45707" anchor="t" anchorCtr="0">
            <a:spAutoFit/>
          </a:bodyPr>
          <a:lstStyle/>
          <a:p>
            <a:pPr algn="ctr" defTabSz="60958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CYBER-</a:t>
            </a:r>
            <a:b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933" b="1" cap="all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CRIMINALS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6B9326-BA3C-3C4C-AA32-7FD6DC8BFBDC}"/>
              </a:ext>
            </a:extLst>
          </p:cNvPr>
          <p:cNvSpPr txBox="1"/>
          <p:nvPr/>
        </p:nvSpPr>
        <p:spPr>
          <a:xfrm>
            <a:off x="5046278" y="2780194"/>
            <a:ext cx="2189964" cy="912083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/>
          <a:p>
            <a:pPr algn="ctr"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  <a:t>YOU NEED COMPLETE </a:t>
            </a:r>
            <a:br>
              <a:rPr lang="en-US" sz="1467" dirty="0">
                <a:solidFill>
                  <a:prstClr val="white"/>
                </a:solidFill>
                <a:latin typeface="ITC Avant Garde Pro Bk" charset="0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BREACH</a:t>
            </a:r>
            <a:b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</a:br>
            <a:r>
              <a:rPr lang="en-US" sz="2400" b="1" dirty="0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PREVENTION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CF33523-2C25-B94A-92FA-1A29CEAFCB55}"/>
              </a:ext>
            </a:extLst>
          </p:cNvPr>
          <p:cNvSpPr txBox="1"/>
          <p:nvPr/>
        </p:nvSpPr>
        <p:spPr>
          <a:xfrm rot="16200000">
            <a:off x="10546580" y="5111333"/>
            <a:ext cx="1834098" cy="389696"/>
          </a:xfrm>
          <a:prstGeom prst="rect">
            <a:avLst/>
          </a:prstGeom>
          <a:noFill/>
        </p:spPr>
        <p:txBody>
          <a:bodyPr wrap="none" lIns="91411" tIns="45707" rIns="91411" bIns="45707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900" b="1" cap="all">
                <a:solidFill>
                  <a:prstClr val="white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defRPr>
            </a:lvl1pPr>
          </a:lstStyle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/>
                </a:solidFill>
              </a:rPr>
              <a:t>Harder to Prevent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&amp; Detect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BB86193-08D1-5047-8F23-EF9CC97A2D53}"/>
              </a:ext>
            </a:extLst>
          </p:cNvPr>
          <p:cNvGrpSpPr/>
          <p:nvPr/>
        </p:nvGrpSpPr>
        <p:grpSpPr>
          <a:xfrm>
            <a:off x="10901760" y="4540023"/>
            <a:ext cx="294953" cy="1611622"/>
            <a:chOff x="8372065" y="3373477"/>
            <a:chExt cx="221215" cy="117214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465840F-260E-4843-8DDD-0B3C417052D9}"/>
                </a:ext>
              </a:extLst>
            </p:cNvPr>
            <p:cNvSpPr txBox="1"/>
            <p:nvPr/>
          </p:nvSpPr>
          <p:spPr>
            <a:xfrm>
              <a:off x="8378079" y="372938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26A5C7F-F3A8-0244-A113-D9D778FDECDF}"/>
                </a:ext>
              </a:extLst>
            </p:cNvPr>
            <p:cNvSpPr txBox="1"/>
            <p:nvPr/>
          </p:nvSpPr>
          <p:spPr>
            <a:xfrm>
              <a:off x="8372065" y="3373477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DAF00C4-3957-C64D-A7A0-4C9533958319}"/>
                </a:ext>
              </a:extLst>
            </p:cNvPr>
            <p:cNvSpPr txBox="1"/>
            <p:nvPr/>
          </p:nvSpPr>
          <p:spPr>
            <a:xfrm>
              <a:off x="8372065" y="4441205"/>
              <a:ext cx="22121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HIGH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8CA20DF-74FF-F24C-9437-F08A81FB172C}"/>
                </a:ext>
              </a:extLst>
            </p:cNvPr>
            <p:cNvSpPr txBox="1"/>
            <p:nvPr/>
          </p:nvSpPr>
          <p:spPr>
            <a:xfrm>
              <a:off x="8378078" y="4085297"/>
              <a:ext cx="205585" cy="104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defTabSz="6095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dirty="0">
                  <a:latin typeface="ITC Avant Garde Pro Bk" charset="0"/>
                  <a:ea typeface="ITC Avant Garde Pro Bk" charset="0"/>
                  <a:cs typeface="ITC Avant Garde Pro Bk" charset="0"/>
                </a:rPr>
                <a:t>LOW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C1613DC-B388-3444-954C-FA6E8F0393CD}"/>
                </a:ext>
              </a:extLst>
            </p:cNvPr>
            <p:cNvCxnSpPr/>
            <p:nvPr/>
          </p:nvCxnSpPr>
          <p:spPr>
            <a:xfrm>
              <a:off x="8411589" y="360529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77950EC-CAC8-8441-9EE7-2AA712C3B27C}"/>
                </a:ext>
              </a:extLst>
            </p:cNvPr>
            <p:cNvCxnSpPr/>
            <p:nvPr/>
          </p:nvCxnSpPr>
          <p:spPr>
            <a:xfrm>
              <a:off x="8411589" y="396120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C5A5526-AD32-3D47-8C2C-A01747CDE812}"/>
                </a:ext>
              </a:extLst>
            </p:cNvPr>
            <p:cNvCxnSpPr/>
            <p:nvPr/>
          </p:nvCxnSpPr>
          <p:spPr>
            <a:xfrm>
              <a:off x="8411589" y="4317113"/>
              <a:ext cx="138963" cy="0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C448B5EE-8CCD-A14B-873D-8EBA4A3F6FAC}"/>
              </a:ext>
            </a:extLst>
          </p:cNvPr>
          <p:cNvSpPr txBox="1"/>
          <p:nvPr/>
        </p:nvSpPr>
        <p:spPr>
          <a:xfrm>
            <a:off x="8147661" y="2621221"/>
            <a:ext cx="3036252" cy="3488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609585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MALWARE-FREE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FB97BC4-ABD9-7548-8DB2-0507C3F9599D}"/>
              </a:ext>
            </a:extLst>
          </p:cNvPr>
          <p:cNvSpPr txBox="1"/>
          <p:nvPr/>
        </p:nvSpPr>
        <p:spPr>
          <a:xfrm>
            <a:off x="1697220" y="4922655"/>
            <a:ext cx="607538" cy="1435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33" b="1" dirty="0">
                <a:solidFill>
                  <a:srgbClr val="348199"/>
                </a:solidFill>
                <a:latin typeface="ITC Avant Garde Pro Md" panose="02000503030000020004" pitchFamily="2" charset="77"/>
                <a:ea typeface="ITC Avant Garde Pro Bk" charset="0"/>
                <a:cs typeface="ITC Avant Garde Pro Bk" charset="0"/>
              </a:rPr>
              <a:t>MALWARE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E9C2049-7D95-2541-847B-B89D0C0B67E9}"/>
              </a:ext>
            </a:extLst>
          </p:cNvPr>
          <p:cNvSpPr/>
          <p:nvPr/>
        </p:nvSpPr>
        <p:spPr>
          <a:xfrm>
            <a:off x="4929981" y="5033065"/>
            <a:ext cx="651009" cy="65100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B382A38-37EE-3F43-8008-CF4DD737609C}"/>
              </a:ext>
            </a:extLst>
          </p:cNvPr>
          <p:cNvSpPr/>
          <p:nvPr/>
        </p:nvSpPr>
        <p:spPr>
          <a:xfrm>
            <a:off x="6733432" y="4996336"/>
            <a:ext cx="724469" cy="724467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971B576-AD7C-0240-AC81-DEB4381266F7}"/>
              </a:ext>
            </a:extLst>
          </p:cNvPr>
          <p:cNvSpPr/>
          <p:nvPr/>
        </p:nvSpPr>
        <p:spPr>
          <a:xfrm>
            <a:off x="9179120" y="4604146"/>
            <a:ext cx="1508845" cy="150884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8FBB606-13AE-8840-87E4-6360A0A6597A}"/>
              </a:ext>
            </a:extLst>
          </p:cNvPr>
          <p:cNvSpPr/>
          <p:nvPr/>
        </p:nvSpPr>
        <p:spPr>
          <a:xfrm>
            <a:off x="8711067" y="4814366"/>
            <a:ext cx="1088405" cy="1088405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1FA1FEE-E23F-A648-8C9A-F5B3CE86F062}"/>
              </a:ext>
            </a:extLst>
          </p:cNvPr>
          <p:cNvSpPr/>
          <p:nvPr/>
        </p:nvSpPr>
        <p:spPr>
          <a:xfrm>
            <a:off x="7260475" y="4918443"/>
            <a:ext cx="880251" cy="8802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970FA6A-615C-864E-BEF7-D76C3A36B7F2}"/>
              </a:ext>
            </a:extLst>
          </p:cNvPr>
          <p:cNvSpPr/>
          <p:nvPr/>
        </p:nvSpPr>
        <p:spPr>
          <a:xfrm>
            <a:off x="7364114" y="4660542"/>
            <a:ext cx="1396053" cy="139605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A185C73-DCAC-F444-A82D-50B046C1BEB6}"/>
              </a:ext>
            </a:extLst>
          </p:cNvPr>
          <p:cNvSpPr/>
          <p:nvPr/>
        </p:nvSpPr>
        <p:spPr>
          <a:xfrm>
            <a:off x="8151546" y="4800258"/>
            <a:ext cx="1116621" cy="11166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38C9F43-B99E-BD4C-891A-AD888D1E72D8}"/>
              </a:ext>
            </a:extLst>
          </p:cNvPr>
          <p:cNvSpPr/>
          <p:nvPr/>
        </p:nvSpPr>
        <p:spPr>
          <a:xfrm>
            <a:off x="6187521" y="5078222"/>
            <a:ext cx="560696" cy="5606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BE6DEA2-762D-C940-ABD2-A090F9BC9B56}"/>
              </a:ext>
            </a:extLst>
          </p:cNvPr>
          <p:cNvSpPr/>
          <p:nvPr/>
        </p:nvSpPr>
        <p:spPr>
          <a:xfrm>
            <a:off x="5505135" y="5041828"/>
            <a:ext cx="633483" cy="633480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AD0D0F-DD09-4341-9274-72B52FBE5716}"/>
              </a:ext>
            </a:extLst>
          </p:cNvPr>
          <p:cNvSpPr/>
          <p:nvPr/>
        </p:nvSpPr>
        <p:spPr>
          <a:xfrm>
            <a:off x="9784323" y="4907879"/>
            <a:ext cx="860943" cy="8609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F105B11-2D29-6A43-9288-A0F37CAACB6B}"/>
              </a:ext>
            </a:extLst>
          </p:cNvPr>
          <p:cNvSpPr/>
          <p:nvPr/>
        </p:nvSpPr>
        <p:spPr>
          <a:xfrm>
            <a:off x="8746627" y="5081615"/>
            <a:ext cx="496221" cy="49622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76EBE92-7B8C-DA45-BCBA-1CD27F4F0B73}"/>
              </a:ext>
            </a:extLst>
          </p:cNvPr>
          <p:cNvSpPr/>
          <p:nvPr/>
        </p:nvSpPr>
        <p:spPr>
          <a:xfrm>
            <a:off x="6179629" y="4781923"/>
            <a:ext cx="1153299" cy="115329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0AFDBAC-C0B3-D84E-A707-CE4180F124E5}"/>
              </a:ext>
            </a:extLst>
          </p:cNvPr>
          <p:cNvSpPr/>
          <p:nvPr/>
        </p:nvSpPr>
        <p:spPr>
          <a:xfrm>
            <a:off x="5210541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CB2152B-072F-B440-A85A-29E2A8F6F0F5}"/>
              </a:ext>
            </a:extLst>
          </p:cNvPr>
          <p:cNvSpPr/>
          <p:nvPr/>
        </p:nvSpPr>
        <p:spPr>
          <a:xfrm>
            <a:off x="540529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1F840A9-3178-7B43-87CF-B96892EEA0A6}"/>
              </a:ext>
            </a:extLst>
          </p:cNvPr>
          <p:cNvSpPr/>
          <p:nvPr/>
        </p:nvSpPr>
        <p:spPr>
          <a:xfrm>
            <a:off x="5881979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DC496D2-8A56-BA46-A837-1DD4C31A77DA}"/>
              </a:ext>
            </a:extLst>
          </p:cNvPr>
          <p:cNvSpPr/>
          <p:nvPr/>
        </p:nvSpPr>
        <p:spPr>
          <a:xfrm>
            <a:off x="6560331" y="5167043"/>
            <a:ext cx="383051" cy="38305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A921AC1-C23B-7846-A84C-E23762054340}"/>
              </a:ext>
            </a:extLst>
          </p:cNvPr>
          <p:cNvSpPr/>
          <p:nvPr/>
        </p:nvSpPr>
        <p:spPr>
          <a:xfrm>
            <a:off x="7428935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FCDF25B-6B58-A04B-A4DC-9EFB30634B7D}"/>
              </a:ext>
            </a:extLst>
          </p:cNvPr>
          <p:cNvSpPr/>
          <p:nvPr/>
        </p:nvSpPr>
        <p:spPr>
          <a:xfrm>
            <a:off x="8134788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E8BA424A-CF67-504A-9857-19AA2818E0B3}"/>
              </a:ext>
            </a:extLst>
          </p:cNvPr>
          <p:cNvSpPr/>
          <p:nvPr/>
        </p:nvSpPr>
        <p:spPr>
          <a:xfrm>
            <a:off x="7823112" y="5240439"/>
            <a:ext cx="236259" cy="236259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F120739-E1A2-A540-A0F8-00DFC8EFF102}"/>
              </a:ext>
            </a:extLst>
          </p:cNvPr>
          <p:cNvSpPr/>
          <p:nvPr/>
        </p:nvSpPr>
        <p:spPr>
          <a:xfrm>
            <a:off x="8363671" y="5157647"/>
            <a:ext cx="401843" cy="401843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F0D8279-50FB-6540-BFCF-E930CBC0C79F}"/>
              </a:ext>
            </a:extLst>
          </p:cNvPr>
          <p:cNvSpPr/>
          <p:nvPr/>
        </p:nvSpPr>
        <p:spPr>
          <a:xfrm>
            <a:off x="9142171" y="5038478"/>
            <a:ext cx="640181" cy="640181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07C1FF6-5AB1-0747-9F19-AF83ABFC738C}"/>
              </a:ext>
            </a:extLst>
          </p:cNvPr>
          <p:cNvSpPr/>
          <p:nvPr/>
        </p:nvSpPr>
        <p:spPr>
          <a:xfrm>
            <a:off x="9352323" y="4881952"/>
            <a:ext cx="953232" cy="953232"/>
          </a:xfrm>
          <a:prstGeom prst="ellipse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Karla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A042139-FAC3-0342-A8E7-C45CC7A89B2F}"/>
              </a:ext>
            </a:extLst>
          </p:cNvPr>
          <p:cNvGrpSpPr/>
          <p:nvPr/>
        </p:nvGrpSpPr>
        <p:grpSpPr>
          <a:xfrm>
            <a:off x="4805316" y="5088016"/>
            <a:ext cx="524256" cy="524256"/>
            <a:chOff x="3570388" y="3429000"/>
            <a:chExt cx="1226338" cy="1226338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71C6CAF-EA82-9440-A4D9-14A7583E6ADB}"/>
                </a:ext>
              </a:extLst>
            </p:cNvPr>
            <p:cNvSpPr/>
            <p:nvPr/>
          </p:nvSpPr>
          <p:spPr>
            <a:xfrm>
              <a:off x="3570388" y="3429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1" name="Picture 254">
              <a:extLst>
                <a:ext uri="{FF2B5EF4-FFF2-40B4-BE49-F238E27FC236}">
                  <a16:creationId xmlns:a16="http://schemas.microsoft.com/office/drawing/2014/main" id="{00A7C7DC-66B0-1641-B6CA-9AB0A44BD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33968" y="3722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48524E0-46AF-194F-B61B-97E1C61FD1B6}"/>
              </a:ext>
            </a:extLst>
          </p:cNvPr>
          <p:cNvGrpSpPr/>
          <p:nvPr/>
        </p:nvGrpSpPr>
        <p:grpSpPr>
          <a:xfrm>
            <a:off x="6003212" y="5088016"/>
            <a:ext cx="524256" cy="524256"/>
            <a:chOff x="7378814" y="2286000"/>
            <a:chExt cx="1226338" cy="1226338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BC5BD17-62F2-2348-96E0-F33270F99F93}"/>
                </a:ext>
              </a:extLst>
            </p:cNvPr>
            <p:cNvSpPr/>
            <p:nvPr/>
          </p:nvSpPr>
          <p:spPr>
            <a:xfrm>
              <a:off x="7378814" y="2286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4" name="Picture 257">
              <a:extLst>
                <a:ext uri="{FF2B5EF4-FFF2-40B4-BE49-F238E27FC236}">
                  <a16:creationId xmlns:a16="http://schemas.microsoft.com/office/drawing/2014/main" id="{EAC6E8D5-5EDB-4B4E-83B8-13C7A841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42394" y="2579129"/>
              <a:ext cx="499178" cy="640079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906EDA2-0666-564C-85BF-B8AC392A9EBF}"/>
              </a:ext>
            </a:extLst>
          </p:cNvPr>
          <p:cNvGrpSpPr/>
          <p:nvPr/>
        </p:nvGrpSpPr>
        <p:grpSpPr>
          <a:xfrm>
            <a:off x="7234040" y="5088016"/>
            <a:ext cx="524256" cy="524256"/>
            <a:chOff x="1667674" y="3810000"/>
            <a:chExt cx="1226338" cy="1226338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92D4812-B528-3149-B981-6889E0C1F32B}"/>
                </a:ext>
              </a:extLst>
            </p:cNvPr>
            <p:cNvSpPr/>
            <p:nvPr/>
          </p:nvSpPr>
          <p:spPr>
            <a:xfrm>
              <a:off x="1667674" y="38100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07" name="Picture 260">
              <a:extLst>
                <a:ext uri="{FF2B5EF4-FFF2-40B4-BE49-F238E27FC236}">
                  <a16:creationId xmlns:a16="http://schemas.microsoft.com/office/drawing/2014/main" id="{42763B72-DE4A-E24D-9F65-0AC6BB7D1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2778" y="4093604"/>
              <a:ext cx="636127" cy="640079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9569482-962E-D149-B08D-A31CFB3ECC0E}"/>
              </a:ext>
            </a:extLst>
          </p:cNvPr>
          <p:cNvGrpSpPr/>
          <p:nvPr/>
        </p:nvGrpSpPr>
        <p:grpSpPr>
          <a:xfrm>
            <a:off x="8480923" y="5088016"/>
            <a:ext cx="524256" cy="524256"/>
            <a:chOff x="5475100" y="2971800"/>
            <a:chExt cx="1226338" cy="1226338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B46D976-FC15-8F4D-B4B9-4F53BF728FBB}"/>
                </a:ext>
              </a:extLst>
            </p:cNvPr>
            <p:cNvSpPr/>
            <p:nvPr/>
          </p:nvSpPr>
          <p:spPr>
            <a:xfrm>
              <a:off x="5475100" y="29718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0" name="Picture 263">
              <a:extLst>
                <a:ext uri="{FF2B5EF4-FFF2-40B4-BE49-F238E27FC236}">
                  <a16:creationId xmlns:a16="http://schemas.microsoft.com/office/drawing/2014/main" id="{833E1259-B2E7-574F-85E7-2B6585A69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72281" y="3264929"/>
              <a:ext cx="631976" cy="640079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053121C-5096-0149-8E95-9D9B36840E60}"/>
              </a:ext>
            </a:extLst>
          </p:cNvPr>
          <p:cNvGrpSpPr/>
          <p:nvPr/>
        </p:nvGrpSpPr>
        <p:grpSpPr>
          <a:xfrm>
            <a:off x="9648528" y="5088016"/>
            <a:ext cx="524256" cy="524256"/>
            <a:chOff x="9282525" y="1600200"/>
            <a:chExt cx="1226338" cy="1226338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F7B0D33-349B-EE46-9E1C-F4623863DD4F}"/>
                </a:ext>
              </a:extLst>
            </p:cNvPr>
            <p:cNvSpPr/>
            <p:nvPr/>
          </p:nvSpPr>
          <p:spPr>
            <a:xfrm>
              <a:off x="9282525" y="1600200"/>
              <a:ext cx="1226338" cy="1226338"/>
            </a:xfrm>
            <a:prstGeom prst="ellipse">
              <a:avLst/>
            </a:prstGeom>
            <a:solidFill>
              <a:schemeClr val="accent1">
                <a:lumMod val="50000"/>
                <a:alpha val="77000"/>
              </a:schemeClr>
            </a:solidFill>
            <a:ln w="9525" cap="flat" cmpd="sng" algn="ctr">
              <a:noFill/>
              <a:prstDash val="solid"/>
            </a:ln>
            <a:effectLst>
              <a:outerShdw blurRad="12700" dist="1270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Karla"/>
              </a:endParaRPr>
            </a:p>
          </p:txBody>
        </p:sp>
        <p:pic>
          <p:nvPicPr>
            <p:cNvPr id="113" name="Picture 266">
              <a:extLst>
                <a:ext uri="{FF2B5EF4-FFF2-40B4-BE49-F238E27FC236}">
                  <a16:creationId xmlns:a16="http://schemas.microsoft.com/office/drawing/2014/main" id="{61520531-017B-4A4E-8C11-002B53C97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15658" y="1893329"/>
              <a:ext cx="560069" cy="64007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38E48B-F9B9-7460-768E-9083A1CDE37D}"/>
              </a:ext>
            </a:extLst>
          </p:cNvPr>
          <p:cNvSpPr txBox="1"/>
          <p:nvPr/>
        </p:nvSpPr>
        <p:spPr>
          <a:xfrm>
            <a:off x="1018096" y="351880"/>
            <a:ext cx="10150157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5867" b="1" dirty="0">
                <a:solidFill>
                  <a:srgbClr val="FF0000"/>
                </a:solidFill>
                <a:latin typeface="ITC Avant Garde Pro Bk" charset="0"/>
                <a:sym typeface="Inter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6663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eb4477-056c-4793-9b55-487159220ec7" xsi:nil="true"/>
    <Data xmlns="8e79569c-da4a-46bc-98dc-70b796aac52b" xsi:nil="true"/>
    <lcf76f155ced4ddcb4097134ff3c332f xmlns="8e79569c-da4a-46bc-98dc-70b796aac52b">
      <Terms xmlns="http://schemas.microsoft.com/office/infopath/2007/PartnerControls"/>
    </lcf76f155ced4ddcb4097134ff3c332f>
    <ZAFAKTUROWANE xmlns="8e79569c-da4a-46bc-98dc-70b796aac52b">false</ZAFAKTUROWAN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D59CB205400954984DE778D44B781F7" ma:contentTypeVersion="25" ma:contentTypeDescription="Utwórz nowy dokument." ma:contentTypeScope="" ma:versionID="9b98753b4ed279cc79d2f3f160544dc9">
  <xsd:schema xmlns:xsd="http://www.w3.org/2001/XMLSchema" xmlns:xs="http://www.w3.org/2001/XMLSchema" xmlns:p="http://schemas.microsoft.com/office/2006/metadata/properties" xmlns:ns2="a0eb4477-056c-4793-9b55-487159220ec7" xmlns:ns3="8e79569c-da4a-46bc-98dc-70b796aac52b" targetNamespace="http://schemas.microsoft.com/office/2006/metadata/properties" ma:root="true" ma:fieldsID="f7b132a6680897954370c19f9b9879ae" ns2:_="" ns3:_="">
    <xsd:import namespace="a0eb4477-056c-4793-9b55-487159220ec7"/>
    <xsd:import namespace="8e79569c-da4a-46bc-98dc-70b796aac52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ZAFAKTUROWANE" minOccurs="0"/>
                <xsd:element ref="ns3:lcf76f155ced4ddcb4097134ff3c332f" minOccurs="0"/>
                <xsd:element ref="ns2:TaxCatchAll" minOccurs="0"/>
                <xsd:element ref="ns3: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b4477-056c-4793-9b55-487159220e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8229d03-baa8-4957-833e-36e4c41e4d2d}" ma:internalName="TaxCatchAll" ma:showField="CatchAllData" ma:web="a0eb4477-056c-4793-9b55-487159220e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9569c-da4a-46bc-98dc-70b796aac5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ZAFAKTUROWANE" ma:index="21" nillable="true" ma:displayName="ZAFAKTUROWANE" ma:default="0" ma:format="Dropdown" ma:internalName="ZAFAKTUROWANE">
      <xsd:simpleType>
        <xsd:restriction base="dms:Boolean"/>
      </xsd:simpleType>
    </xsd:element>
    <xsd:element name="lcf76f155ced4ddcb4097134ff3c332f" ma:index="23" nillable="true" ma:taxonomy="true" ma:internalName="lcf76f155ced4ddcb4097134ff3c332f" ma:taxonomyFieldName="MediaServiceImageTags" ma:displayName="Tagi obrazów" ma:readOnly="false" ma:fieldId="{5cf76f15-5ced-4ddc-b409-7134ff3c332f}" ma:taxonomyMulti="true" ma:sspId="b23ff7f9-b8f3-4152-8890-f822d2defc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a" ma:index="25" nillable="true" ma:displayName="Data" ma:format="DateOnly" ma:internalName="Data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404921-E7F1-4B02-AE96-D6744251FC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73695B-02DE-47D9-B48F-BC38EA67435F}">
  <ds:schemaRefs>
    <ds:schemaRef ds:uri="8e79569c-da4a-46bc-98dc-70b796aac52b"/>
    <ds:schemaRef ds:uri="a0eb4477-056c-4793-9b55-487159220ec7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C8995B1-3E64-4D2D-A2AE-CFC6CB9423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eb4477-056c-4793-9b55-487159220ec7"/>
    <ds:schemaRef ds:uri="8e79569c-da4a-46bc-98dc-70b796aac5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427</Words>
  <Application>Microsoft Office PowerPoint</Application>
  <PresentationFormat>Panoramiczny</PresentationFormat>
  <Paragraphs>172</Paragraphs>
  <Slides>32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Haas Grot Disp 75 Bold</vt:lpstr>
      <vt:lpstr>ITC Avant Garde Pro Bk</vt:lpstr>
      <vt:lpstr>ITC Avant Garde Pro Md</vt:lpstr>
      <vt:lpstr>Karla</vt:lpstr>
      <vt:lpstr>Regola Pro</vt:lpstr>
      <vt:lpstr>Regola Pro Bold</vt:lpstr>
      <vt:lpstr>Motyw pakietu Office</vt:lpstr>
      <vt:lpstr>Nomios Security Cup</vt:lpstr>
      <vt:lpstr>Pełna Moc Naprzód z Falcon Platform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Patrycja Sadokierska</dc:creator>
  <cp:lastModifiedBy>Patrycja Sadokierska</cp:lastModifiedBy>
  <cp:revision>6</cp:revision>
  <dcterms:created xsi:type="dcterms:W3CDTF">2025-05-12T12:47:14Z</dcterms:created>
  <dcterms:modified xsi:type="dcterms:W3CDTF">2025-06-09T09:45:09Z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0x0101008D59CB205400954984DE778D44B781F7</vt:lpwstr>
  </property>
  <property fmtid="{D5CDD505-2E9C-101B-9397-08002B2CF9AE}" pid="4" name="NOMIOS-PolandCATEGORY">
    <vt:lpwstr>SENSITIVE_AMBER_UT</vt:lpwstr>
  </property>
  <property fmtid="{D5CDD505-2E9C-101B-9397-08002B2CF9AE}" pid="5" name="NOMIOS-PolandClassifiedBy">
    <vt:lpwstr>UxC4dwLulzfINJ8nQH+xvX5LNGipWa4BRSZhPgxsCvlDJjmgBv6aOaiOxeYfgb3WCuOvmObXqljewxvUL3tGnE6UbOtkbYpnrdRHbfmF/9b+ENQt+9qdBNteQfsxooZo</vt:lpwstr>
  </property>
  <property fmtid="{D5CDD505-2E9C-101B-9397-08002B2CF9AE}" pid="6" name="NOMIOS-PolandClassificationDate">
    <vt:lpwstr>2025-05-12T15:06:00.6496795+02:00</vt:lpwstr>
  </property>
  <property fmtid="{D5CDD505-2E9C-101B-9397-08002B2CF9AE}" pid="7" name="NOMIOS-PolandClassifiedBySID">
    <vt:lpwstr>UxC4dwLulzfINJ8nQH+xvX5LNGipWa4BRSZhPgxsCvniwNGhw9tud3DJdvW2dWXbJgdgHTcnn8X2Cc6Rx4aPOwAzdB0esvCZhB/QtP+iZCvxregsgxMUqkWabOJowj+Y</vt:lpwstr>
  </property>
  <property fmtid="{D5CDD505-2E9C-101B-9397-08002B2CF9AE}" pid="8" name="NOMIOS-PolandGRNItemId">
    <vt:lpwstr>GRN-d9a4ef8c-72c3-4eae-b598-b3856b2f1e8a</vt:lpwstr>
  </property>
  <property fmtid="{D5CDD505-2E9C-101B-9397-08002B2CF9AE}" pid="9" name="NOMIOS-PolandHash">
    <vt:lpwstr>+NFaVCoWeaKS2qe6LSNacu8O/BQvV9Qu6YEFPCeG4Vo=</vt:lpwstr>
  </property>
  <property fmtid="{D5CDD505-2E9C-101B-9397-08002B2CF9AE}" pid="10" name="NOMIOS-PolandVisualMarkingsSettings">
    <vt:lpwstr>HeaderAlignment=0;FooterAlignment=0</vt:lpwstr>
  </property>
  <property fmtid="{D5CDD505-2E9C-101B-9397-08002B2CF9AE}" pid="11" name="NOMIOS-PolandRefresh">
    <vt:lpwstr>False</vt:lpwstr>
  </property>
</Properties>
</file>