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076137735" r:id="rId5"/>
    <p:sldId id="2076137713" r:id="rId6"/>
    <p:sldId id="2076137730" r:id="rId7"/>
    <p:sldId id="2076137729" r:id="rId8"/>
    <p:sldId id="2076137726" r:id="rId9"/>
    <p:sldId id="2076137719" r:id="rId10"/>
    <p:sldId id="2076137739" r:id="rId11"/>
    <p:sldId id="2076137737" r:id="rId12"/>
    <p:sldId id="2076137738" r:id="rId13"/>
    <p:sldId id="2076137740" r:id="rId14"/>
    <p:sldId id="2076137717" r:id="rId15"/>
    <p:sldId id="2076137725" r:id="rId16"/>
    <p:sldId id="2076137732" r:id="rId17"/>
    <p:sldId id="2076137718" r:id="rId18"/>
    <p:sldId id="2076137724" r:id="rId19"/>
    <p:sldId id="2076137733" r:id="rId20"/>
    <p:sldId id="2076137734" r:id="rId21"/>
    <p:sldId id="2076137723" r:id="rId2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  <a:srgbClr val="001132"/>
    <a:srgbClr val="192C4F"/>
    <a:srgbClr val="00305C"/>
    <a:srgbClr val="245DA2"/>
    <a:srgbClr val="314495"/>
    <a:srgbClr val="005EBC"/>
    <a:srgbClr val="0080FF"/>
    <a:srgbClr val="254379"/>
    <a:srgbClr val="FF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FE850D-3B33-4D6E-8A25-A3DEDB3349FF}" v="1" dt="2025-06-09T09:43:02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787" autoAdjust="0"/>
  </p:normalViewPr>
  <p:slideViewPr>
    <p:cSldViewPr snapToGrid="0">
      <p:cViewPr varScale="1">
        <p:scale>
          <a:sx n="66" d="100"/>
          <a:sy n="66" d="100"/>
        </p:scale>
        <p:origin x="1483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4490315-86A0-E573-9F21-5B8133F521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7256B2-41F4-9B5D-F805-34E9355B2F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9D905FC-9797-4AA3-98FE-D47CCD16DF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D73B8AC-4767-BA8C-EDB7-F3D58291C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5EC4F0-7209-85E6-D0B8-72D662B201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4DF76CD-4D1D-48E4-9DDD-FE574B92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576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C5A7AC2-AE16-437F-BF4E-BB00874D4C1F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3C600E-7AA5-4433-B081-49418349B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0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9136B-DBC1-A37D-3C49-042B1C025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618BB26-ED25-41B6-80AF-6DEEEA8FA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7928730-48CC-A445-CED3-941D70A91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F1753B-687E-86E7-29E4-694C39229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1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38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34637-21E8-03CA-1972-99FC6597D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81492FF-4C6C-909A-9F11-29CB75B66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2AF7A7C-3DA2-BBF0-CF20-02C4B1648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F9FBF0-4C86-9CDE-0D68-D6DC2C3FA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4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4A6A5-FFA4-CCE9-53CF-10021817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F8D85C1-5AAE-D689-7374-07B064112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4AC105A-E310-A402-6EDB-E6A4FDCC0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E7A48D-1B2F-8A5B-A59A-683ACCDE8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8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2626-4BC5-480F-F34B-C33F7B573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9E549FB-839B-FD68-28F1-57F477169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A70ABD7-F39C-7FB5-3F0E-E2FADF8DC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BFFF33-7383-14AD-AFBE-8D338247E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8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1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91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1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46AAD-30B9-D767-243A-BC2FCCFB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BE7F9D-7B02-94A7-92CF-7F3937EC4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EBB2C25-526C-0BD5-5C5B-23B09CD89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57602F1-7C54-E705-1154-5303E59F9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7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D2D48-4205-D5E8-9F41-6F2E10DE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66169D6-D0E8-46C8-0CB6-322161EF1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BCCC1B-09D7-AE7D-88AC-03C98B89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A29F31-DA46-677E-4449-C464F4905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9542-25BC-F1EB-7F40-28B0755A2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FCA0A76-596F-14FB-DA26-6061B94F1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5FEC7B2-81C1-243F-1B36-E1AE4724F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9542AC-552D-3AA0-514B-7DA3733D9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97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A511F-5B60-5F3D-A9BA-963C5BA80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9ABEE8A-7A16-A469-E12D-F6165C5B5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4D89CA-A81C-A044-5B68-F880FFC8B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5F803E-2CBA-7111-74AD-023AB1694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C600E-7AA5-4433-B081-49418349B7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4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C6918C-7213-76FF-87A7-8560365CB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6132BD-9586-8BFE-A937-371BBF1D3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0403E3-F07E-45D8-D183-C8AD5271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3C143E-347F-7AA3-60DE-A1E62EC1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00A97E-D5EB-C324-4A84-92B83C59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29AE9D-9231-7664-43D6-B7C490B0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4813EE-2743-86C3-33A5-927814F0E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E81AA2-5D41-4580-F5B0-242B0859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AFD499-BC71-D75E-6F44-B9689865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B1C971-D07F-8518-2362-17F84691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0C5E881-280A-76CA-C80B-C4EE8E539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050D1CE-F2E6-8B2B-69CC-CB57A4CCD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3AD584-478B-B8E0-3E9C-7EB36952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DF1781-6317-EFAE-E7FD-2CF7BCB2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EA4C64-AFFF-FA08-EF58-A787DAAD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0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C27F2-8665-2276-0B28-B9FE9F12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614021-FF47-A7C0-F5B0-72AC0494A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F442C4-DB5C-3632-6AD3-52A3F1C6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0BE306-8B15-E832-EEE8-7487D5B3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01A062-BC4D-88CA-F4BB-4AFA0E15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6C7486-FAD6-DA25-AEC1-2714B317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C83E50-3EAC-4F96-5C85-2FBE5BA5F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1C29293-F1F3-6569-B26D-B784C2EA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D093963-F692-D01B-69DC-9428A250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D297EC-2567-AB96-41B8-C9FB27C8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225C9-3850-9004-84B9-E5F3F0EA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9AA4A5-C439-4DFE-244F-6AA2A513C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FD226E7-E659-2732-4271-6AD5F6C79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CAF50D-74DE-E418-C8A9-175FD158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F5FA7E-1221-2A59-9585-9823C5E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07BB33-4AB4-3A61-ED30-29C00165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C31AC1-4F3D-D952-3059-68D9D69A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BD7974-866C-6B1C-378A-BBD169FC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1C26C80-1CD2-CC31-D81B-5F09A9B3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3E26A53-D3C3-9A11-4CC6-EA2089137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EDD5404-BF21-7847-53D2-67FDA29E8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350F64C-29E0-AF06-7387-38B9DF66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FB3D550-A0B0-A992-9839-4DDC6F30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4E725B0-FCFA-937E-FDC2-278B9CF7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4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D1DA60-2C38-156F-61BC-AC4D2266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FC56B7-469D-7E7D-1EE2-3FB8F0B7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6FDC7BF-FC50-19B2-6A2B-1E93400A0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C5C7FE-C4E6-32EE-8452-C25265F3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0B99C93-A225-0993-52F1-41AAC873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DA8F47E-0ED1-5927-4CA3-A5777033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8C0E06-4B37-B426-CDAD-FAC23BEA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BA43AC-1682-5D59-EAE7-9B82D9B1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A8F6F0-62C3-1BAE-3C23-F02CD6EA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47DF28A-A893-7C81-BD81-75C30A16E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E49BA1-71F0-31DD-6D7F-6D92098A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C15FDD-97FF-92E6-15AB-2D488EEF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F65A18-059E-912F-9C0F-887B357D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3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C65AD-3ABA-E968-0ED5-4CBB07C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62081B4-3845-22E7-4FA2-FC01A6DC6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183CF70-C058-684C-931B-81C535E1D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9B1EA3-10BF-7F89-7383-4EB41629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0ADA60-386D-0BD7-0A94-A8A27F20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CEFCEA-E715-3F9C-9D7C-579DC9B2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002060"/>
            </a:gs>
            <a:gs pos="27000">
              <a:srgbClr val="245DA2"/>
            </a:gs>
            <a:gs pos="74000">
              <a:srgbClr val="F9F0E3">
                <a:alpha val="64706"/>
              </a:srgb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BE4A9E-D060-36B3-1697-A813AD67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8B350C9-15D9-282C-FD59-4BDF7C34E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3B50B3-DF09-F879-D879-8E49AB5A3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D0D03-59AE-4B7C-9B3F-FDE291A9560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D0F95B-B174-BD3B-D00D-FCB972028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0C9884-310A-6ED4-3B5E-79E62DDB7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7C9DE-95F5-4311-964E-704DAC25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4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21334-3DFB-C751-990E-C450B61F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7B713F-C19C-F635-4A79-9CA173941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5"/>
            <a:ext cx="12192000" cy="6847649"/>
          </a:xfrm>
          <a:prstGeom prst="rect">
            <a:avLst/>
          </a:prstGeom>
        </p:spPr>
      </p:pic>
      <p:sp>
        <p:nvSpPr>
          <p:cNvPr id="15362" name="Tytuł 1">
            <a:extLst>
              <a:ext uri="{FF2B5EF4-FFF2-40B4-BE49-F238E27FC236}">
                <a16:creationId xmlns:a16="http://schemas.microsoft.com/office/drawing/2014/main" id="{9E9CD7D3-0FBB-08ED-8547-89BE0C1748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3999" y="1786970"/>
            <a:ext cx="9144000" cy="1069975"/>
          </a:xfrm>
        </p:spPr>
        <p:txBody>
          <a:bodyPr>
            <a:noAutofit/>
          </a:bodyPr>
          <a:lstStyle/>
          <a:p>
            <a:r>
              <a:rPr lang="en-US" altLang="pl-PL" sz="5000" dirty="0" err="1">
                <a:solidFill>
                  <a:schemeClr val="bg1"/>
                </a:solidFill>
                <a:latin typeface="Regola Pro Bold" panose="00000700000000000000" pitchFamily="50" charset="-18"/>
              </a:rPr>
              <a:t>Zastosowanie</a:t>
            </a:r>
            <a:r>
              <a:rPr lang="en-US" altLang="pl-PL" sz="5000" dirty="0">
                <a:solidFill>
                  <a:schemeClr val="bg1"/>
                </a:solidFill>
                <a:latin typeface="Regola Pro Bold" panose="00000700000000000000" pitchFamily="50" charset="-18"/>
              </a:rPr>
              <a:t> </a:t>
            </a:r>
            <a:r>
              <a:rPr lang="en-US" altLang="pl-PL" sz="5000" dirty="0" err="1">
                <a:solidFill>
                  <a:schemeClr val="bg1"/>
                </a:solidFill>
                <a:latin typeface="Regola Pro Bold" panose="00000700000000000000" pitchFamily="50" charset="-18"/>
              </a:rPr>
              <a:t>technologii</a:t>
            </a:r>
            <a:r>
              <a:rPr lang="en-US" altLang="pl-PL" sz="5000" dirty="0">
                <a:solidFill>
                  <a:schemeClr val="bg1"/>
                </a:solidFill>
                <a:latin typeface="Regola Pro Bold" panose="00000700000000000000" pitchFamily="50" charset="-18"/>
              </a:rPr>
              <a:t> SOAR w </a:t>
            </a:r>
            <a:r>
              <a:rPr lang="en-US" altLang="pl-PL" sz="5000" dirty="0" err="1">
                <a:solidFill>
                  <a:schemeClr val="bg1"/>
                </a:solidFill>
                <a:latin typeface="Regola Pro Bold" panose="00000700000000000000" pitchFamily="50" charset="-18"/>
              </a:rPr>
              <a:t>praktyce</a:t>
            </a:r>
            <a:endParaRPr lang="pl-PL" altLang="pl-PL" sz="5000" dirty="0">
              <a:solidFill>
                <a:schemeClr val="bg1"/>
              </a:solidFill>
              <a:latin typeface="Regola Pro Bold" panose="00000700000000000000" pitchFamily="50" charset="-18"/>
            </a:endParaRPr>
          </a:p>
        </p:txBody>
      </p:sp>
      <p:pic>
        <p:nvPicPr>
          <p:cNvPr id="2" name="Obraz 1" descr="Obraz zawierający czerwony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B3C3ECF-9BFA-BA1A-21D8-4694D2CA4C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69" y="3099990"/>
            <a:ext cx="2002659" cy="658017"/>
          </a:xfrm>
          <a:prstGeom prst="rect">
            <a:avLst/>
          </a:prstGeom>
          <a:effectLst>
            <a:glow rad="25400">
              <a:schemeClr val="tx2">
                <a:lumMod val="20000"/>
                <a:lumOff val="80000"/>
                <a:alpha val="4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31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38B14-98F6-F2F8-B113-B1E0F5D7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892BC868-2BAF-8857-AB1E-CDD2CC5D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" y="1049382"/>
            <a:ext cx="11836572" cy="52130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5337120-7318-CFC3-1B4A-E93B3146E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BCF3ACF-DB4B-9A2F-99B7-CDCD3FCF8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180753 w 12192000"/>
              <a:gd name="connsiteY0" fmla="*/ 1052623 h 6858000"/>
              <a:gd name="connsiteX1" fmla="*/ 180753 w 12192000"/>
              <a:gd name="connsiteY1" fmla="*/ 6251944 h 6858000"/>
              <a:gd name="connsiteX2" fmla="*/ 12014791 w 12192000"/>
              <a:gd name="connsiteY2" fmla="*/ 6251944 h 6858000"/>
              <a:gd name="connsiteX3" fmla="*/ 12014791 w 12192000"/>
              <a:gd name="connsiteY3" fmla="*/ 10526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0753" y="1052623"/>
                </a:moveTo>
                <a:lnTo>
                  <a:pt x="180753" y="6251944"/>
                </a:lnTo>
                <a:lnTo>
                  <a:pt x="12014791" y="6251944"/>
                </a:lnTo>
                <a:lnTo>
                  <a:pt x="12014791" y="1052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56EF7CDE-7351-FE98-36BF-7DA701630A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76212 w 12192000"/>
              <a:gd name="connsiteY0" fmla="*/ 1047748 h 6858000"/>
              <a:gd name="connsiteX1" fmla="*/ 176212 w 12192000"/>
              <a:gd name="connsiteY1" fmla="*/ 6253161 h 6858000"/>
              <a:gd name="connsiteX2" fmla="*/ 12015787 w 12192000"/>
              <a:gd name="connsiteY2" fmla="*/ 6253161 h 6858000"/>
              <a:gd name="connsiteX3" fmla="*/ 12015787 w 12192000"/>
              <a:gd name="connsiteY3" fmla="*/ 104774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76212" y="1047748"/>
                </a:moveTo>
                <a:lnTo>
                  <a:pt x="176212" y="6253161"/>
                </a:lnTo>
                <a:lnTo>
                  <a:pt x="12015787" y="6253161"/>
                </a:lnTo>
                <a:lnTo>
                  <a:pt x="12015787" y="104774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98079-904C-731C-F019-14B6B1392808}"/>
              </a:ext>
            </a:extLst>
          </p:cNvPr>
          <p:cNvSpPr txBox="1">
            <a:spLocks/>
          </p:cNvSpPr>
          <p:nvPr/>
        </p:nvSpPr>
        <p:spPr>
          <a:xfrm>
            <a:off x="209774" y="75568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Przykładowy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 playbook</a:t>
            </a:r>
            <a:endParaRPr lang="nl-NL" sz="40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3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">
        <p159:morph option="byChar"/>
      </p:transition>
    </mc:Choice>
    <mc:Fallback xmlns="">
      <p:transition spd="slow" advClick="0" advTm="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D1908-44DA-B484-C4AF-A46237EB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38C5C84-41EA-CD28-E5A9-D9788650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1ED938E4-F760-00FF-174E-FC426C564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F548163B-64C7-CD58-DC29-E41E02909A53}"/>
              </a:ext>
            </a:extLst>
          </p:cNvPr>
          <p:cNvSpPr txBox="1">
            <a:spLocks/>
          </p:cNvSpPr>
          <p:nvPr/>
        </p:nvSpPr>
        <p:spPr>
          <a:xfrm>
            <a:off x="946660" y="1657333"/>
            <a:ext cx="5542275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chemeClr val="bg1"/>
                </a:solidFill>
              </a:rPr>
              <a:t>Oczywiste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zastosowanie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22F6A1E7-DBEA-B866-B41F-C4E9571CEB03}"/>
              </a:ext>
            </a:extLst>
          </p:cNvPr>
          <p:cNvGrpSpPr/>
          <p:nvPr/>
        </p:nvGrpSpPr>
        <p:grpSpPr>
          <a:xfrm>
            <a:off x="6007295" y="-853292"/>
            <a:ext cx="7826257" cy="8549130"/>
            <a:chOff x="6256108" y="-1636575"/>
            <a:chExt cx="8612448" cy="9806121"/>
          </a:xfrm>
          <a:blipFill dpi="0"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8B89B7C4-BEB2-1A55-3CF6-6F86BF6FC627}"/>
                </a:ext>
              </a:extLst>
            </p:cNvPr>
            <p:cNvGrpSpPr/>
            <p:nvPr/>
          </p:nvGrpSpPr>
          <p:grpSpPr>
            <a:xfrm>
              <a:off x="6256108" y="-740960"/>
              <a:ext cx="8612448" cy="8910506"/>
              <a:chOff x="6294208" y="-1175789"/>
              <a:chExt cx="8612448" cy="8910506"/>
            </a:xfrm>
            <a:grpFill/>
          </p:grpSpPr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C71E6FA2-1ED8-99AD-79D7-0F97191B5E49}"/>
                  </a:ext>
                </a:extLst>
              </p:cNvPr>
              <p:cNvGrpSpPr/>
              <p:nvPr/>
            </p:nvGrpSpPr>
            <p:grpSpPr>
              <a:xfrm>
                <a:off x="6295093" y="-1175789"/>
                <a:ext cx="8611563" cy="8910506"/>
                <a:chOff x="6295093" y="-1175789"/>
                <a:chExt cx="8611563" cy="8910506"/>
              </a:xfrm>
              <a:grpFill/>
            </p:grpSpPr>
            <p:sp>
              <p:nvSpPr>
                <p:cNvPr id="6" name="Sześciokąt 5">
                  <a:extLst>
                    <a:ext uri="{FF2B5EF4-FFF2-40B4-BE49-F238E27FC236}">
                      <a16:creationId xmlns:a16="http://schemas.microsoft.com/office/drawing/2014/main" id="{2A244610-61AE-72FB-8CC2-CA33C45CDBF3}"/>
                    </a:ext>
                  </a:extLst>
                </p:cNvPr>
                <p:cNvSpPr/>
                <p:nvPr/>
              </p:nvSpPr>
              <p:spPr>
                <a:xfrm>
                  <a:off x="9583145" y="-281653"/>
                  <a:ext cx="2041003" cy="1759486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ześciokąt 6">
                  <a:extLst>
                    <a:ext uri="{FF2B5EF4-FFF2-40B4-BE49-F238E27FC236}">
                      <a16:creationId xmlns:a16="http://schemas.microsoft.com/office/drawing/2014/main" id="{8C56C6BF-F145-4EFF-327E-755C02F561A3}"/>
                    </a:ext>
                  </a:extLst>
                </p:cNvPr>
                <p:cNvSpPr/>
                <p:nvPr/>
              </p:nvSpPr>
              <p:spPr>
                <a:xfrm>
                  <a:off x="11222453" y="615993"/>
                  <a:ext cx="2041003" cy="1759486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8" name="Sześciokąt 7">
                  <a:extLst>
                    <a:ext uri="{FF2B5EF4-FFF2-40B4-BE49-F238E27FC236}">
                      <a16:creationId xmlns:a16="http://schemas.microsoft.com/office/drawing/2014/main" id="{CE57A609-9030-BAF6-6683-B3C2AD7D3C7F}"/>
                    </a:ext>
                  </a:extLst>
                </p:cNvPr>
                <p:cNvSpPr/>
                <p:nvPr/>
              </p:nvSpPr>
              <p:spPr>
                <a:xfrm>
                  <a:off x="9579253" y="1506149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9" name="Sześciokąt 8">
                  <a:extLst>
                    <a:ext uri="{FF2B5EF4-FFF2-40B4-BE49-F238E27FC236}">
                      <a16:creationId xmlns:a16="http://schemas.microsoft.com/office/drawing/2014/main" id="{1E7240E9-1E32-0572-C117-CD68E6821D59}"/>
                    </a:ext>
                  </a:extLst>
                </p:cNvPr>
                <p:cNvSpPr/>
                <p:nvPr/>
              </p:nvSpPr>
              <p:spPr>
                <a:xfrm>
                  <a:off x="7937882" y="608151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Sześciokąt 9">
                  <a:extLst>
                    <a:ext uri="{FF2B5EF4-FFF2-40B4-BE49-F238E27FC236}">
                      <a16:creationId xmlns:a16="http://schemas.microsoft.com/office/drawing/2014/main" id="{849CBD48-41CD-7F42-FEDB-C0006214C55D}"/>
                    </a:ext>
                  </a:extLst>
                </p:cNvPr>
                <p:cNvSpPr/>
                <p:nvPr/>
              </p:nvSpPr>
              <p:spPr>
                <a:xfrm>
                  <a:off x="7937328" y="2400528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11" name="Sześciokąt 10">
                  <a:extLst>
                    <a:ext uri="{FF2B5EF4-FFF2-40B4-BE49-F238E27FC236}">
                      <a16:creationId xmlns:a16="http://schemas.microsoft.com/office/drawing/2014/main" id="{9DD1584B-A20C-691D-4387-A7F4E2055288}"/>
                    </a:ext>
                  </a:extLst>
                </p:cNvPr>
                <p:cNvSpPr/>
                <p:nvPr/>
              </p:nvSpPr>
              <p:spPr>
                <a:xfrm>
                  <a:off x="11216180" y="2404496"/>
                  <a:ext cx="2041003" cy="1759486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2" name="Sześciokąt 11">
                  <a:extLst>
                    <a:ext uri="{FF2B5EF4-FFF2-40B4-BE49-F238E27FC236}">
                      <a16:creationId xmlns:a16="http://schemas.microsoft.com/office/drawing/2014/main" id="{57A2C3BD-5887-76B0-4769-5E7B44303ACC}"/>
                    </a:ext>
                  </a:extLst>
                </p:cNvPr>
                <p:cNvSpPr/>
                <p:nvPr/>
              </p:nvSpPr>
              <p:spPr>
                <a:xfrm>
                  <a:off x="9579494" y="3297381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3" name="Sześciokąt 12">
                  <a:extLst>
                    <a:ext uri="{FF2B5EF4-FFF2-40B4-BE49-F238E27FC236}">
                      <a16:creationId xmlns:a16="http://schemas.microsoft.com/office/drawing/2014/main" id="{E8D17BF0-B68F-47A4-640A-1E1F270DB4F9}"/>
                    </a:ext>
                  </a:extLst>
                </p:cNvPr>
                <p:cNvSpPr/>
                <p:nvPr/>
              </p:nvSpPr>
              <p:spPr>
                <a:xfrm>
                  <a:off x="7936056" y="4188894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Sześciokąt 16">
                  <a:extLst>
                    <a:ext uri="{FF2B5EF4-FFF2-40B4-BE49-F238E27FC236}">
                      <a16:creationId xmlns:a16="http://schemas.microsoft.com/office/drawing/2014/main" id="{3415975B-43D8-DB41-948C-C830A498D5EF}"/>
                    </a:ext>
                  </a:extLst>
                </p:cNvPr>
                <p:cNvSpPr/>
                <p:nvPr/>
              </p:nvSpPr>
              <p:spPr>
                <a:xfrm>
                  <a:off x="6295093" y="5090073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8" name="Sześciokąt 17">
                  <a:extLst>
                    <a:ext uri="{FF2B5EF4-FFF2-40B4-BE49-F238E27FC236}">
                      <a16:creationId xmlns:a16="http://schemas.microsoft.com/office/drawing/2014/main" id="{5518A27C-1EA5-B434-1814-5E7EF8BF1455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Sześciokąt 18">
                  <a:extLst>
                    <a:ext uri="{FF2B5EF4-FFF2-40B4-BE49-F238E27FC236}">
                      <a16:creationId xmlns:a16="http://schemas.microsoft.com/office/drawing/2014/main" id="{5485A295-EF8B-7095-60D5-D0BDF4EEEBE6}"/>
                    </a:ext>
                  </a:extLst>
                </p:cNvPr>
                <p:cNvSpPr/>
                <p:nvPr/>
              </p:nvSpPr>
              <p:spPr>
                <a:xfrm>
                  <a:off x="9579526" y="5083929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Sześciokąt 19">
                  <a:extLst>
                    <a:ext uri="{FF2B5EF4-FFF2-40B4-BE49-F238E27FC236}">
                      <a16:creationId xmlns:a16="http://schemas.microsoft.com/office/drawing/2014/main" id="{34323183-6FBA-0FB7-F6C9-E03EC0F47013}"/>
                    </a:ext>
                  </a:extLst>
                </p:cNvPr>
                <p:cNvSpPr/>
                <p:nvPr/>
              </p:nvSpPr>
              <p:spPr>
                <a:xfrm>
                  <a:off x="7938677" y="5975232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3" name="Sześciokąt 22">
                  <a:extLst>
                    <a:ext uri="{FF2B5EF4-FFF2-40B4-BE49-F238E27FC236}">
                      <a16:creationId xmlns:a16="http://schemas.microsoft.com/office/drawing/2014/main" id="{73CB4399-8C5D-D59A-3D44-9A3F7C095E67}"/>
                    </a:ext>
                  </a:extLst>
                </p:cNvPr>
                <p:cNvSpPr/>
                <p:nvPr/>
              </p:nvSpPr>
              <p:spPr>
                <a:xfrm>
                  <a:off x="11220376" y="5972601"/>
                  <a:ext cx="2041003" cy="1759486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24" name="Sześciokąt 23">
                  <a:extLst>
                    <a:ext uri="{FF2B5EF4-FFF2-40B4-BE49-F238E27FC236}">
                      <a16:creationId xmlns:a16="http://schemas.microsoft.com/office/drawing/2014/main" id="{3B7D7EB9-1DC5-A4D5-EE60-49A213793D63}"/>
                    </a:ext>
                  </a:extLst>
                </p:cNvPr>
                <p:cNvSpPr/>
                <p:nvPr/>
              </p:nvSpPr>
              <p:spPr>
                <a:xfrm>
                  <a:off x="12865653" y="-276934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5" name="Sześciokąt 24">
                  <a:extLst>
                    <a:ext uri="{FF2B5EF4-FFF2-40B4-BE49-F238E27FC236}">
                      <a16:creationId xmlns:a16="http://schemas.microsoft.com/office/drawing/2014/main" id="{062D58F5-8B75-1AA8-AC93-6C425F599EBA}"/>
                    </a:ext>
                  </a:extLst>
                </p:cNvPr>
                <p:cNvSpPr/>
                <p:nvPr/>
              </p:nvSpPr>
              <p:spPr>
                <a:xfrm>
                  <a:off x="12858105" y="1514847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7" name="Sześciokąt 26">
                  <a:extLst>
                    <a:ext uri="{FF2B5EF4-FFF2-40B4-BE49-F238E27FC236}">
                      <a16:creationId xmlns:a16="http://schemas.microsoft.com/office/drawing/2014/main" id="{D09728A9-61DA-26E8-8870-B72696D0CF5B}"/>
                    </a:ext>
                  </a:extLst>
                </p:cNvPr>
                <p:cNvSpPr/>
                <p:nvPr/>
              </p:nvSpPr>
              <p:spPr>
                <a:xfrm>
                  <a:off x="12858105" y="3297264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ześciokąt 30">
                  <a:extLst>
                    <a:ext uri="{FF2B5EF4-FFF2-40B4-BE49-F238E27FC236}">
                      <a16:creationId xmlns:a16="http://schemas.microsoft.com/office/drawing/2014/main" id="{9D497B12-8CEB-8F0F-CA17-3ED7AF2F7ED8}"/>
                    </a:ext>
                  </a:extLst>
                </p:cNvPr>
                <p:cNvSpPr/>
                <p:nvPr/>
              </p:nvSpPr>
              <p:spPr>
                <a:xfrm>
                  <a:off x="12861227" y="5079836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36" name="Sześciokąt 35">
                  <a:extLst>
                    <a:ext uri="{FF2B5EF4-FFF2-40B4-BE49-F238E27FC236}">
                      <a16:creationId xmlns:a16="http://schemas.microsoft.com/office/drawing/2014/main" id="{3CB09C54-8FF5-532E-3722-05F4B4627833}"/>
                    </a:ext>
                  </a:extLst>
                </p:cNvPr>
                <p:cNvSpPr/>
                <p:nvPr/>
              </p:nvSpPr>
              <p:spPr>
                <a:xfrm>
                  <a:off x="11227855" y="-1175789"/>
                  <a:ext cx="2041003" cy="1759487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B9413217-3427-2753-14C4-4277F9F35E15}"/>
                  </a:ext>
                </a:extLst>
              </p:cNvPr>
              <p:cNvSpPr/>
              <p:nvPr/>
            </p:nvSpPr>
            <p:spPr>
              <a:xfrm>
                <a:off x="6294208" y="3295873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3744AF87-9A61-B882-6BBF-3769C46B1177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EA3B53BA-33D6-2267-0D43-CC50FA0B472A}"/>
                </a:ext>
              </a:extLst>
            </p:cNvPr>
            <p:cNvSpPr/>
            <p:nvPr/>
          </p:nvSpPr>
          <p:spPr>
            <a:xfrm>
              <a:off x="6258091" y="1942121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3003285E-1F10-1657-7E29-D412EC39DA4F}"/>
                </a:ext>
              </a:extLst>
            </p:cNvPr>
            <p:cNvSpPr/>
            <p:nvPr/>
          </p:nvSpPr>
          <p:spPr>
            <a:xfrm>
              <a:off x="7905183" y="-743690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6CB33B5-D6B1-1A4E-9828-E69E8FACD4AB}"/>
              </a:ext>
            </a:extLst>
          </p:cNvPr>
          <p:cNvSpPr txBox="1">
            <a:spLocks/>
          </p:cNvSpPr>
          <p:nvPr/>
        </p:nvSpPr>
        <p:spPr>
          <a:xfrm>
            <a:off x="596153" y="903794"/>
            <a:ext cx="6157188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8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64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D0D8D-A3F8-9A44-1424-7C36DAA6C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98D2755-2FCC-1E21-68F9-28FD932B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DDECD5E-DD6C-C717-89AE-9DF1F4851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132465C6-7071-6878-7BB7-84DCC4B1CBD6}"/>
              </a:ext>
            </a:extLst>
          </p:cNvPr>
          <p:cNvSpPr txBox="1">
            <a:spLocks/>
          </p:cNvSpPr>
          <p:nvPr/>
        </p:nvSpPr>
        <p:spPr>
          <a:xfrm>
            <a:off x="301214" y="834715"/>
            <a:ext cx="7488832" cy="6671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Oczywiste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F18D6317-1E41-0963-6AA7-80B8342A869A}"/>
              </a:ext>
            </a:extLst>
          </p:cNvPr>
          <p:cNvGrpSpPr/>
          <p:nvPr/>
        </p:nvGrpSpPr>
        <p:grpSpPr>
          <a:xfrm>
            <a:off x="6007295" y="-853292"/>
            <a:ext cx="7826257" cy="8549130"/>
            <a:chOff x="6256108" y="-1636575"/>
            <a:chExt cx="8612448" cy="9806121"/>
          </a:xfrm>
          <a:blipFill dpi="0" rotWithShape="1"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D0724E6B-C889-E694-F5EB-112FE3C02F42}"/>
                </a:ext>
              </a:extLst>
            </p:cNvPr>
            <p:cNvGrpSpPr/>
            <p:nvPr/>
          </p:nvGrpSpPr>
          <p:grpSpPr>
            <a:xfrm>
              <a:off x="6256108" y="-740960"/>
              <a:ext cx="8612448" cy="8910506"/>
              <a:chOff x="6294208" y="-1175789"/>
              <a:chExt cx="8612448" cy="8910506"/>
            </a:xfrm>
            <a:grpFill/>
          </p:grpSpPr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6356898D-8A1E-4DF3-E9FF-5298186500D8}"/>
                  </a:ext>
                </a:extLst>
              </p:cNvPr>
              <p:cNvGrpSpPr/>
              <p:nvPr/>
            </p:nvGrpSpPr>
            <p:grpSpPr>
              <a:xfrm>
                <a:off x="6295093" y="-1175789"/>
                <a:ext cx="8611563" cy="8910506"/>
                <a:chOff x="6295093" y="-1175789"/>
                <a:chExt cx="8611563" cy="8910506"/>
              </a:xfrm>
              <a:grpFill/>
            </p:grpSpPr>
            <p:sp>
              <p:nvSpPr>
                <p:cNvPr id="6" name="Sześciokąt 5">
                  <a:extLst>
                    <a:ext uri="{FF2B5EF4-FFF2-40B4-BE49-F238E27FC236}">
                      <a16:creationId xmlns:a16="http://schemas.microsoft.com/office/drawing/2014/main" id="{4E8442F8-CC11-4553-7022-F43D9C442778}"/>
                    </a:ext>
                  </a:extLst>
                </p:cNvPr>
                <p:cNvSpPr/>
                <p:nvPr/>
              </p:nvSpPr>
              <p:spPr>
                <a:xfrm>
                  <a:off x="9583145" y="-281653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ześciokąt 6">
                  <a:extLst>
                    <a:ext uri="{FF2B5EF4-FFF2-40B4-BE49-F238E27FC236}">
                      <a16:creationId xmlns:a16="http://schemas.microsoft.com/office/drawing/2014/main" id="{C8EDEE06-B652-39E4-C5BC-D78BA04D9176}"/>
                    </a:ext>
                  </a:extLst>
                </p:cNvPr>
                <p:cNvSpPr/>
                <p:nvPr/>
              </p:nvSpPr>
              <p:spPr>
                <a:xfrm>
                  <a:off x="11222453" y="615993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8" name="Sześciokąt 7">
                  <a:extLst>
                    <a:ext uri="{FF2B5EF4-FFF2-40B4-BE49-F238E27FC236}">
                      <a16:creationId xmlns:a16="http://schemas.microsoft.com/office/drawing/2014/main" id="{86D62F7B-D644-D844-C9B7-B9DFBC0655A0}"/>
                    </a:ext>
                  </a:extLst>
                </p:cNvPr>
                <p:cNvSpPr/>
                <p:nvPr/>
              </p:nvSpPr>
              <p:spPr>
                <a:xfrm>
                  <a:off x="9579253" y="150614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9" name="Sześciokąt 8">
                  <a:extLst>
                    <a:ext uri="{FF2B5EF4-FFF2-40B4-BE49-F238E27FC236}">
                      <a16:creationId xmlns:a16="http://schemas.microsoft.com/office/drawing/2014/main" id="{A5DE31C1-1802-98B4-AC73-3787090D51C9}"/>
                    </a:ext>
                  </a:extLst>
                </p:cNvPr>
                <p:cNvSpPr/>
                <p:nvPr/>
              </p:nvSpPr>
              <p:spPr>
                <a:xfrm>
                  <a:off x="7937882" y="60815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Sześciokąt 9">
                  <a:extLst>
                    <a:ext uri="{FF2B5EF4-FFF2-40B4-BE49-F238E27FC236}">
                      <a16:creationId xmlns:a16="http://schemas.microsoft.com/office/drawing/2014/main" id="{125971EA-68C8-FC45-A898-03667F5E9075}"/>
                    </a:ext>
                  </a:extLst>
                </p:cNvPr>
                <p:cNvSpPr/>
                <p:nvPr/>
              </p:nvSpPr>
              <p:spPr>
                <a:xfrm>
                  <a:off x="7937328" y="2400528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11" name="Sześciokąt 10">
                  <a:extLst>
                    <a:ext uri="{FF2B5EF4-FFF2-40B4-BE49-F238E27FC236}">
                      <a16:creationId xmlns:a16="http://schemas.microsoft.com/office/drawing/2014/main" id="{34DE2E11-757B-8E38-CAF1-0D7FD301EC8B}"/>
                    </a:ext>
                  </a:extLst>
                </p:cNvPr>
                <p:cNvSpPr/>
                <p:nvPr/>
              </p:nvSpPr>
              <p:spPr>
                <a:xfrm>
                  <a:off x="11216180" y="2404496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2" name="Sześciokąt 11">
                  <a:extLst>
                    <a:ext uri="{FF2B5EF4-FFF2-40B4-BE49-F238E27FC236}">
                      <a16:creationId xmlns:a16="http://schemas.microsoft.com/office/drawing/2014/main" id="{49F3E794-C348-F6AB-753B-7E0427B5548E}"/>
                    </a:ext>
                  </a:extLst>
                </p:cNvPr>
                <p:cNvSpPr/>
                <p:nvPr/>
              </p:nvSpPr>
              <p:spPr>
                <a:xfrm>
                  <a:off x="9579494" y="329738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3" name="Sześciokąt 12">
                  <a:extLst>
                    <a:ext uri="{FF2B5EF4-FFF2-40B4-BE49-F238E27FC236}">
                      <a16:creationId xmlns:a16="http://schemas.microsoft.com/office/drawing/2014/main" id="{6ADD8785-EE55-1E92-1B63-AE26D581BC34}"/>
                    </a:ext>
                  </a:extLst>
                </p:cNvPr>
                <p:cNvSpPr/>
                <p:nvPr/>
              </p:nvSpPr>
              <p:spPr>
                <a:xfrm>
                  <a:off x="7936056" y="418889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Sześciokąt 16">
                  <a:extLst>
                    <a:ext uri="{FF2B5EF4-FFF2-40B4-BE49-F238E27FC236}">
                      <a16:creationId xmlns:a16="http://schemas.microsoft.com/office/drawing/2014/main" id="{1222C85A-B069-0EBB-2471-7F1F73963D49}"/>
                    </a:ext>
                  </a:extLst>
                </p:cNvPr>
                <p:cNvSpPr/>
                <p:nvPr/>
              </p:nvSpPr>
              <p:spPr>
                <a:xfrm>
                  <a:off x="6295093" y="5090073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8" name="Sześciokąt 17">
                  <a:extLst>
                    <a:ext uri="{FF2B5EF4-FFF2-40B4-BE49-F238E27FC236}">
                      <a16:creationId xmlns:a16="http://schemas.microsoft.com/office/drawing/2014/main" id="{B89425EC-E29A-3635-8868-780E5C2687D7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Sześciokąt 18">
                  <a:extLst>
                    <a:ext uri="{FF2B5EF4-FFF2-40B4-BE49-F238E27FC236}">
                      <a16:creationId xmlns:a16="http://schemas.microsoft.com/office/drawing/2014/main" id="{08DB3DDF-DE9B-FC7D-84B0-1E3CBF0652D7}"/>
                    </a:ext>
                  </a:extLst>
                </p:cNvPr>
                <p:cNvSpPr/>
                <p:nvPr/>
              </p:nvSpPr>
              <p:spPr>
                <a:xfrm>
                  <a:off x="9579526" y="508392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Sześciokąt 19">
                  <a:extLst>
                    <a:ext uri="{FF2B5EF4-FFF2-40B4-BE49-F238E27FC236}">
                      <a16:creationId xmlns:a16="http://schemas.microsoft.com/office/drawing/2014/main" id="{984C6065-1CB9-4E75-7225-9D4F06E6130B}"/>
                    </a:ext>
                  </a:extLst>
                </p:cNvPr>
                <p:cNvSpPr/>
                <p:nvPr/>
              </p:nvSpPr>
              <p:spPr>
                <a:xfrm>
                  <a:off x="7938677" y="5975232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3" name="Sześciokąt 22">
                  <a:extLst>
                    <a:ext uri="{FF2B5EF4-FFF2-40B4-BE49-F238E27FC236}">
                      <a16:creationId xmlns:a16="http://schemas.microsoft.com/office/drawing/2014/main" id="{D271203E-3C79-1CCA-7191-A2A31532709D}"/>
                    </a:ext>
                  </a:extLst>
                </p:cNvPr>
                <p:cNvSpPr/>
                <p:nvPr/>
              </p:nvSpPr>
              <p:spPr>
                <a:xfrm>
                  <a:off x="11220376" y="5972601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24" name="Sześciokąt 23">
                  <a:extLst>
                    <a:ext uri="{FF2B5EF4-FFF2-40B4-BE49-F238E27FC236}">
                      <a16:creationId xmlns:a16="http://schemas.microsoft.com/office/drawing/2014/main" id="{2C881D80-5794-19CA-2E85-321EBB12A7CB}"/>
                    </a:ext>
                  </a:extLst>
                </p:cNvPr>
                <p:cNvSpPr/>
                <p:nvPr/>
              </p:nvSpPr>
              <p:spPr>
                <a:xfrm>
                  <a:off x="12865653" y="-27693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5" name="Sześciokąt 24">
                  <a:extLst>
                    <a:ext uri="{FF2B5EF4-FFF2-40B4-BE49-F238E27FC236}">
                      <a16:creationId xmlns:a16="http://schemas.microsoft.com/office/drawing/2014/main" id="{A55B51A1-6A5A-4BB5-1A7D-40909FCDC05A}"/>
                    </a:ext>
                  </a:extLst>
                </p:cNvPr>
                <p:cNvSpPr/>
                <p:nvPr/>
              </p:nvSpPr>
              <p:spPr>
                <a:xfrm>
                  <a:off x="12858105" y="151484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7" name="Sześciokąt 26">
                  <a:extLst>
                    <a:ext uri="{FF2B5EF4-FFF2-40B4-BE49-F238E27FC236}">
                      <a16:creationId xmlns:a16="http://schemas.microsoft.com/office/drawing/2014/main" id="{C25462F0-A146-B371-44FC-C994928959E9}"/>
                    </a:ext>
                  </a:extLst>
                </p:cNvPr>
                <p:cNvSpPr/>
                <p:nvPr/>
              </p:nvSpPr>
              <p:spPr>
                <a:xfrm>
                  <a:off x="12858105" y="329726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ześciokąt 30">
                  <a:extLst>
                    <a:ext uri="{FF2B5EF4-FFF2-40B4-BE49-F238E27FC236}">
                      <a16:creationId xmlns:a16="http://schemas.microsoft.com/office/drawing/2014/main" id="{1512D619-BE9F-3BDC-1023-9D69001CC506}"/>
                    </a:ext>
                  </a:extLst>
                </p:cNvPr>
                <p:cNvSpPr/>
                <p:nvPr/>
              </p:nvSpPr>
              <p:spPr>
                <a:xfrm>
                  <a:off x="12861227" y="507983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36" name="Sześciokąt 35">
                  <a:extLst>
                    <a:ext uri="{FF2B5EF4-FFF2-40B4-BE49-F238E27FC236}">
                      <a16:creationId xmlns:a16="http://schemas.microsoft.com/office/drawing/2014/main" id="{38025C48-6BD1-951F-3E6E-FC96D8590BE2}"/>
                    </a:ext>
                  </a:extLst>
                </p:cNvPr>
                <p:cNvSpPr/>
                <p:nvPr/>
              </p:nvSpPr>
              <p:spPr>
                <a:xfrm>
                  <a:off x="11227855" y="-1175789"/>
                  <a:ext cx="2041003" cy="1759487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08D98D55-36F1-2D8E-E11C-4C8FF8517B14}"/>
                  </a:ext>
                </a:extLst>
              </p:cNvPr>
              <p:cNvSpPr/>
              <p:nvPr/>
            </p:nvSpPr>
            <p:spPr>
              <a:xfrm>
                <a:off x="6294208" y="3295873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6CC6455C-61EC-7382-3407-42CFFF44CAAF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1C90C8A2-E0B0-4DCD-7AD8-B7EE39D6DBA2}"/>
                </a:ext>
              </a:extLst>
            </p:cNvPr>
            <p:cNvSpPr/>
            <p:nvPr/>
          </p:nvSpPr>
          <p:spPr>
            <a:xfrm>
              <a:off x="6258091" y="1942121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82A0991A-1303-1A49-8A9D-95BBABB10612}"/>
                </a:ext>
              </a:extLst>
            </p:cNvPr>
            <p:cNvSpPr/>
            <p:nvPr/>
          </p:nvSpPr>
          <p:spPr>
            <a:xfrm>
              <a:off x="7905183" y="-743690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A052B9F9-693B-677C-463E-AFB7D3D5BB14}"/>
              </a:ext>
            </a:extLst>
          </p:cNvPr>
          <p:cNvSpPr txBox="1">
            <a:spLocks/>
          </p:cNvSpPr>
          <p:nvPr/>
        </p:nvSpPr>
        <p:spPr>
          <a:xfrm>
            <a:off x="3012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A0F7A61-0E1C-ACDF-127F-168C4CBAEB2C}"/>
              </a:ext>
            </a:extLst>
          </p:cNvPr>
          <p:cNvSpPr txBox="1"/>
          <p:nvPr/>
        </p:nvSpPr>
        <p:spPr>
          <a:xfrm>
            <a:off x="2406026" y="2334998"/>
            <a:ext cx="7788316" cy="1446550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Automatyzacja</a:t>
            </a:r>
            <a:r>
              <a: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…</a:t>
            </a:r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pracy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egola Pro Bold" panose="00000700000000000000" pitchFamily="2" charset="0"/>
            </a:endParaRPr>
          </a:p>
          <a:p>
            <a:pPr algn="ctr"/>
            <a:endParaRPr lang="en-US" sz="1200" b="1" dirty="0">
              <a:ln w="0">
                <a:noFill/>
              </a:ln>
              <a:solidFill>
                <a:srgbClr val="00206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Onboarding/offboarding </a:t>
            </a:r>
            <a:r>
              <a:rPr lang="en-US" sz="2400" dirty="0" err="1">
                <a:solidFill>
                  <a:srgbClr val="002060"/>
                </a:solidFill>
              </a:rPr>
              <a:t>pracowników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Obsługa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zgłoszeń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Arakis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latin typeface="Regola Pr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5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E18C-E3FD-74AA-183D-5EA6B945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2A03CF6-0593-EFD1-A56F-BC2CD3FA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F6BDE80-C334-6B50-62B1-CB7001F491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6EB4E556-7E05-E1D8-BDBA-0F3200D20F01}"/>
              </a:ext>
            </a:extLst>
          </p:cNvPr>
          <p:cNvSpPr txBox="1">
            <a:spLocks/>
          </p:cNvSpPr>
          <p:nvPr/>
        </p:nvSpPr>
        <p:spPr>
          <a:xfrm>
            <a:off x="301214" y="834715"/>
            <a:ext cx="7488832" cy="6671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Oczywiste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8CC5CF17-3830-BD80-0DFC-46ADDFBBCF8E}"/>
              </a:ext>
            </a:extLst>
          </p:cNvPr>
          <p:cNvGrpSpPr/>
          <p:nvPr/>
        </p:nvGrpSpPr>
        <p:grpSpPr>
          <a:xfrm>
            <a:off x="6007295" y="-853292"/>
            <a:ext cx="7826257" cy="8549130"/>
            <a:chOff x="6256108" y="-1636575"/>
            <a:chExt cx="8612448" cy="9806121"/>
          </a:xfrm>
          <a:blipFill dpi="0" rotWithShape="1"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CF8EAFE-F61E-315D-A2BA-D20CEE758C76}"/>
                </a:ext>
              </a:extLst>
            </p:cNvPr>
            <p:cNvGrpSpPr/>
            <p:nvPr/>
          </p:nvGrpSpPr>
          <p:grpSpPr>
            <a:xfrm>
              <a:off x="6256108" y="-740960"/>
              <a:ext cx="8612448" cy="8910506"/>
              <a:chOff x="6294208" y="-1175789"/>
              <a:chExt cx="8612448" cy="8910506"/>
            </a:xfrm>
            <a:grpFill/>
          </p:grpSpPr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0B01FEB1-2E17-8D04-0CB6-30939AC3859B}"/>
                  </a:ext>
                </a:extLst>
              </p:cNvPr>
              <p:cNvGrpSpPr/>
              <p:nvPr/>
            </p:nvGrpSpPr>
            <p:grpSpPr>
              <a:xfrm>
                <a:off x="6295093" y="-1175789"/>
                <a:ext cx="8611563" cy="8910506"/>
                <a:chOff x="6295093" y="-1175789"/>
                <a:chExt cx="8611563" cy="8910506"/>
              </a:xfrm>
              <a:grpFill/>
            </p:grpSpPr>
            <p:sp>
              <p:nvSpPr>
                <p:cNvPr id="6" name="Sześciokąt 5">
                  <a:extLst>
                    <a:ext uri="{FF2B5EF4-FFF2-40B4-BE49-F238E27FC236}">
                      <a16:creationId xmlns:a16="http://schemas.microsoft.com/office/drawing/2014/main" id="{1852549A-4882-9A64-F446-908782840EE6}"/>
                    </a:ext>
                  </a:extLst>
                </p:cNvPr>
                <p:cNvSpPr/>
                <p:nvPr/>
              </p:nvSpPr>
              <p:spPr>
                <a:xfrm>
                  <a:off x="9583145" y="-281653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ześciokąt 6">
                  <a:extLst>
                    <a:ext uri="{FF2B5EF4-FFF2-40B4-BE49-F238E27FC236}">
                      <a16:creationId xmlns:a16="http://schemas.microsoft.com/office/drawing/2014/main" id="{56F0CA71-F9F5-8200-203B-DED1CB7F91AE}"/>
                    </a:ext>
                  </a:extLst>
                </p:cNvPr>
                <p:cNvSpPr/>
                <p:nvPr/>
              </p:nvSpPr>
              <p:spPr>
                <a:xfrm>
                  <a:off x="11222453" y="615993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8" name="Sześciokąt 7">
                  <a:extLst>
                    <a:ext uri="{FF2B5EF4-FFF2-40B4-BE49-F238E27FC236}">
                      <a16:creationId xmlns:a16="http://schemas.microsoft.com/office/drawing/2014/main" id="{19D915A4-BE69-A502-953E-F69C7B8F6691}"/>
                    </a:ext>
                  </a:extLst>
                </p:cNvPr>
                <p:cNvSpPr/>
                <p:nvPr/>
              </p:nvSpPr>
              <p:spPr>
                <a:xfrm>
                  <a:off x="9579253" y="150614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9" name="Sześciokąt 8">
                  <a:extLst>
                    <a:ext uri="{FF2B5EF4-FFF2-40B4-BE49-F238E27FC236}">
                      <a16:creationId xmlns:a16="http://schemas.microsoft.com/office/drawing/2014/main" id="{77E40C75-8912-831C-881F-04303FB91D1F}"/>
                    </a:ext>
                  </a:extLst>
                </p:cNvPr>
                <p:cNvSpPr/>
                <p:nvPr/>
              </p:nvSpPr>
              <p:spPr>
                <a:xfrm>
                  <a:off x="7937882" y="60815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Sześciokąt 9">
                  <a:extLst>
                    <a:ext uri="{FF2B5EF4-FFF2-40B4-BE49-F238E27FC236}">
                      <a16:creationId xmlns:a16="http://schemas.microsoft.com/office/drawing/2014/main" id="{6CE60EB6-6380-97B2-F939-438EC1F2B37E}"/>
                    </a:ext>
                  </a:extLst>
                </p:cNvPr>
                <p:cNvSpPr/>
                <p:nvPr/>
              </p:nvSpPr>
              <p:spPr>
                <a:xfrm>
                  <a:off x="7937328" y="2400528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11" name="Sześciokąt 10">
                  <a:extLst>
                    <a:ext uri="{FF2B5EF4-FFF2-40B4-BE49-F238E27FC236}">
                      <a16:creationId xmlns:a16="http://schemas.microsoft.com/office/drawing/2014/main" id="{D16B3CC1-7A8D-D504-47F1-A6B6978FCD11}"/>
                    </a:ext>
                  </a:extLst>
                </p:cNvPr>
                <p:cNvSpPr/>
                <p:nvPr/>
              </p:nvSpPr>
              <p:spPr>
                <a:xfrm>
                  <a:off x="11216180" y="2404496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2" name="Sześciokąt 11">
                  <a:extLst>
                    <a:ext uri="{FF2B5EF4-FFF2-40B4-BE49-F238E27FC236}">
                      <a16:creationId xmlns:a16="http://schemas.microsoft.com/office/drawing/2014/main" id="{79E7E70F-D750-9143-FEA8-146FC9377138}"/>
                    </a:ext>
                  </a:extLst>
                </p:cNvPr>
                <p:cNvSpPr/>
                <p:nvPr/>
              </p:nvSpPr>
              <p:spPr>
                <a:xfrm>
                  <a:off x="9579494" y="329738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3" name="Sześciokąt 12">
                  <a:extLst>
                    <a:ext uri="{FF2B5EF4-FFF2-40B4-BE49-F238E27FC236}">
                      <a16:creationId xmlns:a16="http://schemas.microsoft.com/office/drawing/2014/main" id="{1D3EB2DE-991D-D572-FB25-3D59C807199D}"/>
                    </a:ext>
                  </a:extLst>
                </p:cNvPr>
                <p:cNvSpPr/>
                <p:nvPr/>
              </p:nvSpPr>
              <p:spPr>
                <a:xfrm>
                  <a:off x="7936056" y="418889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Sześciokąt 16">
                  <a:extLst>
                    <a:ext uri="{FF2B5EF4-FFF2-40B4-BE49-F238E27FC236}">
                      <a16:creationId xmlns:a16="http://schemas.microsoft.com/office/drawing/2014/main" id="{504CD918-49DE-3A23-A004-A625C10D94EF}"/>
                    </a:ext>
                  </a:extLst>
                </p:cNvPr>
                <p:cNvSpPr/>
                <p:nvPr/>
              </p:nvSpPr>
              <p:spPr>
                <a:xfrm>
                  <a:off x="6295093" y="5090073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8" name="Sześciokąt 17">
                  <a:extLst>
                    <a:ext uri="{FF2B5EF4-FFF2-40B4-BE49-F238E27FC236}">
                      <a16:creationId xmlns:a16="http://schemas.microsoft.com/office/drawing/2014/main" id="{D8981DE8-9B87-D3AB-46F6-06FF627DFA17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Sześciokąt 18">
                  <a:extLst>
                    <a:ext uri="{FF2B5EF4-FFF2-40B4-BE49-F238E27FC236}">
                      <a16:creationId xmlns:a16="http://schemas.microsoft.com/office/drawing/2014/main" id="{9FD159EA-4261-1EC9-CBCC-D0717AFDA7F3}"/>
                    </a:ext>
                  </a:extLst>
                </p:cNvPr>
                <p:cNvSpPr/>
                <p:nvPr/>
              </p:nvSpPr>
              <p:spPr>
                <a:xfrm>
                  <a:off x="9579526" y="508392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Sześciokąt 19">
                  <a:extLst>
                    <a:ext uri="{FF2B5EF4-FFF2-40B4-BE49-F238E27FC236}">
                      <a16:creationId xmlns:a16="http://schemas.microsoft.com/office/drawing/2014/main" id="{1C4B6199-EDFF-D3FF-4195-79E81CB959FD}"/>
                    </a:ext>
                  </a:extLst>
                </p:cNvPr>
                <p:cNvSpPr/>
                <p:nvPr/>
              </p:nvSpPr>
              <p:spPr>
                <a:xfrm>
                  <a:off x="7938677" y="5975232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3" name="Sześciokąt 22">
                  <a:extLst>
                    <a:ext uri="{FF2B5EF4-FFF2-40B4-BE49-F238E27FC236}">
                      <a16:creationId xmlns:a16="http://schemas.microsoft.com/office/drawing/2014/main" id="{4305156C-330E-7692-F9B0-3F3797784555}"/>
                    </a:ext>
                  </a:extLst>
                </p:cNvPr>
                <p:cNvSpPr/>
                <p:nvPr/>
              </p:nvSpPr>
              <p:spPr>
                <a:xfrm>
                  <a:off x="11220376" y="5972601"/>
                  <a:ext cx="2041003" cy="1759486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24" name="Sześciokąt 23">
                  <a:extLst>
                    <a:ext uri="{FF2B5EF4-FFF2-40B4-BE49-F238E27FC236}">
                      <a16:creationId xmlns:a16="http://schemas.microsoft.com/office/drawing/2014/main" id="{4D6C791B-B0D6-A9C7-B660-6741F35843E5}"/>
                    </a:ext>
                  </a:extLst>
                </p:cNvPr>
                <p:cNvSpPr/>
                <p:nvPr/>
              </p:nvSpPr>
              <p:spPr>
                <a:xfrm>
                  <a:off x="12865653" y="-27693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5" name="Sześciokąt 24">
                  <a:extLst>
                    <a:ext uri="{FF2B5EF4-FFF2-40B4-BE49-F238E27FC236}">
                      <a16:creationId xmlns:a16="http://schemas.microsoft.com/office/drawing/2014/main" id="{31657EDD-DFDC-F965-D323-149EB0E2572E}"/>
                    </a:ext>
                  </a:extLst>
                </p:cNvPr>
                <p:cNvSpPr/>
                <p:nvPr/>
              </p:nvSpPr>
              <p:spPr>
                <a:xfrm>
                  <a:off x="12858105" y="151484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7" name="Sześciokąt 26">
                  <a:extLst>
                    <a:ext uri="{FF2B5EF4-FFF2-40B4-BE49-F238E27FC236}">
                      <a16:creationId xmlns:a16="http://schemas.microsoft.com/office/drawing/2014/main" id="{A5EF1952-1961-66D6-5CCF-6B427F258295}"/>
                    </a:ext>
                  </a:extLst>
                </p:cNvPr>
                <p:cNvSpPr/>
                <p:nvPr/>
              </p:nvSpPr>
              <p:spPr>
                <a:xfrm>
                  <a:off x="12858105" y="329726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ześciokąt 30">
                  <a:extLst>
                    <a:ext uri="{FF2B5EF4-FFF2-40B4-BE49-F238E27FC236}">
                      <a16:creationId xmlns:a16="http://schemas.microsoft.com/office/drawing/2014/main" id="{2E79ADB2-88DF-F891-6593-2F193FE675C8}"/>
                    </a:ext>
                  </a:extLst>
                </p:cNvPr>
                <p:cNvSpPr/>
                <p:nvPr/>
              </p:nvSpPr>
              <p:spPr>
                <a:xfrm>
                  <a:off x="12861227" y="507983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36" name="Sześciokąt 35">
                  <a:extLst>
                    <a:ext uri="{FF2B5EF4-FFF2-40B4-BE49-F238E27FC236}">
                      <a16:creationId xmlns:a16="http://schemas.microsoft.com/office/drawing/2014/main" id="{CC24D16F-0FEA-D903-5EF7-7047DC7D0957}"/>
                    </a:ext>
                  </a:extLst>
                </p:cNvPr>
                <p:cNvSpPr/>
                <p:nvPr/>
              </p:nvSpPr>
              <p:spPr>
                <a:xfrm>
                  <a:off x="11227855" y="-1175789"/>
                  <a:ext cx="2041003" cy="1759487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BFAC4DE0-4504-5C51-D7F9-D32C70087B09}"/>
                  </a:ext>
                </a:extLst>
              </p:cNvPr>
              <p:cNvSpPr/>
              <p:nvPr/>
            </p:nvSpPr>
            <p:spPr>
              <a:xfrm>
                <a:off x="6294208" y="3295873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CBA3B8F6-D689-2340-070A-DE0A63BE76C9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1D0001BB-3686-C267-57D8-B937687E8D07}"/>
                </a:ext>
              </a:extLst>
            </p:cNvPr>
            <p:cNvSpPr/>
            <p:nvPr/>
          </p:nvSpPr>
          <p:spPr>
            <a:xfrm>
              <a:off x="6258091" y="1942121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B85045AC-C273-381F-D535-B4AD724DACBC}"/>
                </a:ext>
              </a:extLst>
            </p:cNvPr>
            <p:cNvSpPr/>
            <p:nvPr/>
          </p:nvSpPr>
          <p:spPr>
            <a:xfrm>
              <a:off x="7905183" y="-743690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24788BD4-BC51-FC6A-AEAB-5D335EA2B3E9}"/>
              </a:ext>
            </a:extLst>
          </p:cNvPr>
          <p:cNvSpPr txBox="1">
            <a:spLocks/>
          </p:cNvSpPr>
          <p:nvPr/>
        </p:nvSpPr>
        <p:spPr>
          <a:xfrm>
            <a:off x="3012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6C934EF6-8C12-620E-35E0-292D26C77B29}"/>
              </a:ext>
            </a:extLst>
          </p:cNvPr>
          <p:cNvSpPr txBox="1"/>
          <p:nvPr/>
        </p:nvSpPr>
        <p:spPr>
          <a:xfrm>
            <a:off x="2406026" y="1315588"/>
            <a:ext cx="7788316" cy="5139869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Automatyzacja</a:t>
            </a:r>
            <a:r>
              <a: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…</a:t>
            </a:r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pracy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egola Pro Bold" panose="00000700000000000000" pitchFamily="2" charset="0"/>
            </a:endParaRPr>
          </a:p>
          <a:p>
            <a:pPr algn="ctr"/>
            <a:endParaRPr lang="en-US" sz="1200" b="1" dirty="0">
              <a:ln w="0">
                <a:noFill/>
              </a:ln>
              <a:solidFill>
                <a:srgbClr val="00206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Onboarding/offboarding </a:t>
            </a:r>
            <a:r>
              <a:rPr lang="en-US" sz="2400" dirty="0" err="1">
                <a:solidFill>
                  <a:srgbClr val="002060"/>
                </a:solidFill>
              </a:rPr>
              <a:t>pracowników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Obsługa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zgłoszeń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Arakis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Automatyczny backup urządzeń sieciowych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Monitorowanie wyga</a:t>
            </a:r>
            <a:r>
              <a:rPr lang="en-US" sz="2400" dirty="0">
                <a:solidFill>
                  <a:srgbClr val="002060"/>
                </a:solidFill>
              </a:rPr>
              <a:t>ś</a:t>
            </a:r>
            <a:r>
              <a:rPr lang="pl-PL" sz="2400" dirty="0">
                <a:solidFill>
                  <a:srgbClr val="002060"/>
                </a:solidFill>
              </a:rPr>
              <a:t>ni</a:t>
            </a:r>
            <a:r>
              <a:rPr lang="en-US" sz="2400" dirty="0">
                <a:solidFill>
                  <a:srgbClr val="002060"/>
                </a:solidFill>
              </a:rPr>
              <a:t>ę</a:t>
            </a:r>
            <a:r>
              <a:rPr lang="pl-PL" sz="2400" dirty="0">
                <a:solidFill>
                  <a:srgbClr val="002060"/>
                </a:solidFill>
              </a:rPr>
              <a:t>ci</a:t>
            </a:r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pl-PL" sz="2400" dirty="0">
                <a:solidFill>
                  <a:srgbClr val="002060"/>
                </a:solidFill>
              </a:rPr>
              <a:t> haseł w systemie AD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Zarządzanie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wykrytymi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podatnościami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Monitorowanie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wycieku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haseł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kont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pracowników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Zarządzanie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dostępem</a:t>
            </a:r>
            <a:r>
              <a:rPr lang="en-US" sz="2400" dirty="0">
                <a:solidFill>
                  <a:srgbClr val="002060"/>
                </a:solidFill>
              </a:rPr>
              <a:t> do </a:t>
            </a:r>
            <a:r>
              <a:rPr lang="en-US" sz="2400" dirty="0" err="1">
                <a:solidFill>
                  <a:srgbClr val="002060"/>
                </a:solidFill>
              </a:rPr>
              <a:t>portów</a:t>
            </a:r>
            <a:r>
              <a:rPr lang="en-US" sz="2400" dirty="0">
                <a:solidFill>
                  <a:srgbClr val="002060"/>
                </a:solidFill>
              </a:rPr>
              <a:t> USB/BT</a:t>
            </a:r>
            <a:endParaRPr lang="pl-PL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Klonowanie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maszyn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wirtualnych</a:t>
            </a:r>
            <a:r>
              <a:rPr lang="en-US" sz="2400" dirty="0">
                <a:solidFill>
                  <a:srgbClr val="002060"/>
                </a:solidFill>
              </a:rPr>
              <a:t> w </a:t>
            </a:r>
            <a:r>
              <a:rPr lang="en-US" sz="2400" dirty="0" err="1">
                <a:solidFill>
                  <a:srgbClr val="002060"/>
                </a:solidFill>
              </a:rPr>
              <a:t>środowisku</a:t>
            </a:r>
            <a:r>
              <a:rPr lang="en-US" sz="2400" dirty="0">
                <a:solidFill>
                  <a:srgbClr val="002060"/>
                </a:solidFill>
              </a:rPr>
              <a:t> test/dev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Automatyczna dystrybucja certyfikatów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Cykliczny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audyt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uprawnień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krytycznych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zasobów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Obsługa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zamówień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biurowych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oraz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inne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4933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72EDF-E848-575F-934B-405838F7F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D5DED58-F85E-4ADB-BF2A-15B2AD490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0E0F4B83-04D4-B364-2F9E-614E4DA38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2AA79-EA39-D374-C8BC-8D2EEC34BEAC}"/>
              </a:ext>
            </a:extLst>
          </p:cNvPr>
          <p:cNvSpPr txBox="1">
            <a:spLocks/>
          </p:cNvSpPr>
          <p:nvPr/>
        </p:nvSpPr>
        <p:spPr>
          <a:xfrm>
            <a:off x="764413" y="856544"/>
            <a:ext cx="6107801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8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497C2529-EA85-1621-2D46-8E4A11B09DB1}"/>
              </a:ext>
            </a:extLst>
          </p:cNvPr>
          <p:cNvGrpSpPr/>
          <p:nvPr/>
        </p:nvGrpSpPr>
        <p:grpSpPr>
          <a:xfrm>
            <a:off x="5946716" y="-770733"/>
            <a:ext cx="7566403" cy="8672375"/>
            <a:chOff x="6285816" y="-1636575"/>
            <a:chExt cx="8565184" cy="9817147"/>
          </a:xfrm>
          <a:blipFill dpi="0" rotWithShape="1"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4AF04B07-5C1B-9B73-D670-59C525337E81}"/>
                </a:ext>
              </a:extLst>
            </p:cNvPr>
            <p:cNvGrpSpPr/>
            <p:nvPr/>
          </p:nvGrpSpPr>
          <p:grpSpPr>
            <a:xfrm>
              <a:off x="6285816" y="-752447"/>
              <a:ext cx="8565184" cy="8933019"/>
              <a:chOff x="6323916" y="-1187276"/>
              <a:chExt cx="8565184" cy="8933019"/>
            </a:xfrm>
            <a:grpFill/>
          </p:grpSpPr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0CF29A09-C98B-24F6-4848-22B5E659A95B}"/>
                  </a:ext>
                </a:extLst>
              </p:cNvPr>
              <p:cNvGrpSpPr/>
              <p:nvPr/>
            </p:nvGrpSpPr>
            <p:grpSpPr>
              <a:xfrm>
                <a:off x="6323916" y="-1187276"/>
                <a:ext cx="8565184" cy="8933019"/>
                <a:chOff x="6323916" y="-1187276"/>
                <a:chExt cx="8565184" cy="8933019"/>
              </a:xfrm>
              <a:grpFill/>
            </p:grpSpPr>
            <p:sp>
              <p:nvSpPr>
                <p:cNvPr id="6" name="Sześciokąt 5">
                  <a:extLst>
                    <a:ext uri="{FF2B5EF4-FFF2-40B4-BE49-F238E27FC236}">
                      <a16:creationId xmlns:a16="http://schemas.microsoft.com/office/drawing/2014/main" id="{682A462D-278D-DEB5-810A-09329CD15BC4}"/>
                    </a:ext>
                  </a:extLst>
                </p:cNvPr>
                <p:cNvSpPr/>
                <p:nvPr/>
              </p:nvSpPr>
              <p:spPr>
                <a:xfrm>
                  <a:off x="9585765" y="-289847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ześciokąt 6">
                  <a:extLst>
                    <a:ext uri="{FF2B5EF4-FFF2-40B4-BE49-F238E27FC236}">
                      <a16:creationId xmlns:a16="http://schemas.microsoft.com/office/drawing/2014/main" id="{F71E3F7C-1230-810A-D0EA-D58C464DD550}"/>
                    </a:ext>
                  </a:extLst>
                </p:cNvPr>
                <p:cNvSpPr/>
                <p:nvPr/>
              </p:nvSpPr>
              <p:spPr>
                <a:xfrm>
                  <a:off x="11217212" y="610531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8" name="Sześciokąt 7">
                  <a:extLst>
                    <a:ext uri="{FF2B5EF4-FFF2-40B4-BE49-F238E27FC236}">
                      <a16:creationId xmlns:a16="http://schemas.microsoft.com/office/drawing/2014/main" id="{6491645A-229B-02CB-2DBE-660BCABA653F}"/>
                    </a:ext>
                  </a:extLst>
                </p:cNvPr>
                <p:cNvSpPr/>
                <p:nvPr/>
              </p:nvSpPr>
              <p:spPr>
                <a:xfrm>
                  <a:off x="9589734" y="1506149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9" name="Sześciokąt 8">
                  <a:extLst>
                    <a:ext uri="{FF2B5EF4-FFF2-40B4-BE49-F238E27FC236}">
                      <a16:creationId xmlns:a16="http://schemas.microsoft.com/office/drawing/2014/main" id="{7C5CA7BF-AC6C-4FDA-1C4A-268693D188AA}"/>
                    </a:ext>
                  </a:extLst>
                </p:cNvPr>
                <p:cNvSpPr/>
                <p:nvPr/>
              </p:nvSpPr>
              <p:spPr>
                <a:xfrm>
                  <a:off x="7956223" y="608150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Sześciokąt 9">
                  <a:extLst>
                    <a:ext uri="{FF2B5EF4-FFF2-40B4-BE49-F238E27FC236}">
                      <a16:creationId xmlns:a16="http://schemas.microsoft.com/office/drawing/2014/main" id="{56E60F86-CE30-FCBD-20BC-03AD421DF69C}"/>
                    </a:ext>
                  </a:extLst>
                </p:cNvPr>
                <p:cNvSpPr/>
                <p:nvPr/>
              </p:nvSpPr>
              <p:spPr>
                <a:xfrm>
                  <a:off x="7953049" y="2397797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11" name="Sześciokąt 10">
                  <a:extLst>
                    <a:ext uri="{FF2B5EF4-FFF2-40B4-BE49-F238E27FC236}">
                      <a16:creationId xmlns:a16="http://schemas.microsoft.com/office/drawing/2014/main" id="{3D4A406A-630D-3211-E0A0-F2B0E47D3EC9}"/>
                    </a:ext>
                  </a:extLst>
                </p:cNvPr>
                <p:cNvSpPr/>
                <p:nvPr/>
              </p:nvSpPr>
              <p:spPr>
                <a:xfrm>
                  <a:off x="11213560" y="2401765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2" name="Sześciokąt 11">
                  <a:extLst>
                    <a:ext uri="{FF2B5EF4-FFF2-40B4-BE49-F238E27FC236}">
                      <a16:creationId xmlns:a16="http://schemas.microsoft.com/office/drawing/2014/main" id="{AFD98A8A-A8D7-2804-9167-FD57C62E95F3}"/>
                    </a:ext>
                  </a:extLst>
                </p:cNvPr>
                <p:cNvSpPr/>
                <p:nvPr/>
              </p:nvSpPr>
              <p:spPr>
                <a:xfrm>
                  <a:off x="9582114" y="3297381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3" name="Sześciokąt 12">
                  <a:extLst>
                    <a:ext uri="{FF2B5EF4-FFF2-40B4-BE49-F238E27FC236}">
                      <a16:creationId xmlns:a16="http://schemas.microsoft.com/office/drawing/2014/main" id="{5675F3C1-A47F-2EA5-13CB-4345D5CCC555}"/>
                    </a:ext>
                  </a:extLst>
                </p:cNvPr>
                <p:cNvSpPr/>
                <p:nvPr/>
              </p:nvSpPr>
              <p:spPr>
                <a:xfrm>
                  <a:off x="7957018" y="4194356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Sześciokąt 16">
                  <a:extLst>
                    <a:ext uri="{FF2B5EF4-FFF2-40B4-BE49-F238E27FC236}">
                      <a16:creationId xmlns:a16="http://schemas.microsoft.com/office/drawing/2014/main" id="{D3A25675-8387-18A7-F8DB-60A324C20004}"/>
                    </a:ext>
                  </a:extLst>
                </p:cNvPr>
                <p:cNvSpPr/>
                <p:nvPr/>
              </p:nvSpPr>
              <p:spPr>
                <a:xfrm>
                  <a:off x="6323916" y="5087342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18" name="Sześciokąt 17">
                  <a:extLst>
                    <a:ext uri="{FF2B5EF4-FFF2-40B4-BE49-F238E27FC236}">
                      <a16:creationId xmlns:a16="http://schemas.microsoft.com/office/drawing/2014/main" id="{923D71CF-7C74-B321-2E94-5B66F4B0F880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Sześciokąt 18">
                  <a:extLst>
                    <a:ext uri="{FF2B5EF4-FFF2-40B4-BE49-F238E27FC236}">
                      <a16:creationId xmlns:a16="http://schemas.microsoft.com/office/drawing/2014/main" id="{00020237-01B4-0D28-95A6-EC5DBBC63F4D}"/>
                    </a:ext>
                  </a:extLst>
                </p:cNvPr>
                <p:cNvSpPr/>
                <p:nvPr/>
              </p:nvSpPr>
              <p:spPr>
                <a:xfrm>
                  <a:off x="9587387" y="5092123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Sześciokąt 19">
                  <a:extLst>
                    <a:ext uri="{FF2B5EF4-FFF2-40B4-BE49-F238E27FC236}">
                      <a16:creationId xmlns:a16="http://schemas.microsoft.com/office/drawing/2014/main" id="{5936F3F7-28FF-A99A-3461-6FA9F2414B3C}"/>
                    </a:ext>
                  </a:extLst>
                </p:cNvPr>
                <p:cNvSpPr/>
                <p:nvPr/>
              </p:nvSpPr>
              <p:spPr>
                <a:xfrm>
                  <a:off x="7957018" y="5986157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3" name="Sześciokąt 22">
                  <a:extLst>
                    <a:ext uri="{FF2B5EF4-FFF2-40B4-BE49-F238E27FC236}">
                      <a16:creationId xmlns:a16="http://schemas.microsoft.com/office/drawing/2014/main" id="{742C6A89-66AF-EB31-81EF-5F1FA04D470E}"/>
                    </a:ext>
                  </a:extLst>
                </p:cNvPr>
                <p:cNvSpPr/>
                <p:nvPr/>
              </p:nvSpPr>
              <p:spPr>
                <a:xfrm>
                  <a:off x="11217756" y="5986258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24" name="Sześciokąt 23">
                  <a:extLst>
                    <a:ext uri="{FF2B5EF4-FFF2-40B4-BE49-F238E27FC236}">
                      <a16:creationId xmlns:a16="http://schemas.microsoft.com/office/drawing/2014/main" id="{6E51D808-3BC2-DDF2-6AB5-ADFA1F5E96BC}"/>
                    </a:ext>
                  </a:extLst>
                </p:cNvPr>
                <p:cNvSpPr/>
                <p:nvPr/>
              </p:nvSpPr>
              <p:spPr>
                <a:xfrm>
                  <a:off x="12833583" y="-289960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5" name="Sześciokąt 24">
                  <a:extLst>
                    <a:ext uri="{FF2B5EF4-FFF2-40B4-BE49-F238E27FC236}">
                      <a16:creationId xmlns:a16="http://schemas.microsoft.com/office/drawing/2014/main" id="{C2193F4D-5390-CED2-DFE0-B75AEABBA368}"/>
                    </a:ext>
                  </a:extLst>
                </p:cNvPr>
                <p:cNvSpPr/>
                <p:nvPr/>
              </p:nvSpPr>
              <p:spPr>
                <a:xfrm>
                  <a:off x="12837551" y="1501274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27" name="Sześciokąt 26">
                  <a:extLst>
                    <a:ext uri="{FF2B5EF4-FFF2-40B4-BE49-F238E27FC236}">
                      <a16:creationId xmlns:a16="http://schemas.microsoft.com/office/drawing/2014/main" id="{7BBFFE73-B545-CD88-A40F-CB5BE5C6578C}"/>
                    </a:ext>
                  </a:extLst>
                </p:cNvPr>
                <p:cNvSpPr/>
                <p:nvPr/>
              </p:nvSpPr>
              <p:spPr>
                <a:xfrm>
                  <a:off x="12846827" y="3288059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ześciokąt 30">
                  <a:extLst>
                    <a:ext uri="{FF2B5EF4-FFF2-40B4-BE49-F238E27FC236}">
                      <a16:creationId xmlns:a16="http://schemas.microsoft.com/office/drawing/2014/main" id="{160F120F-B054-C01A-3281-9507E821BB62}"/>
                    </a:ext>
                  </a:extLst>
                </p:cNvPr>
                <p:cNvSpPr/>
                <p:nvPr/>
              </p:nvSpPr>
              <p:spPr>
                <a:xfrm>
                  <a:off x="12848097" y="5085767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36" name="Sześciokąt 35">
                  <a:extLst>
                    <a:ext uri="{FF2B5EF4-FFF2-40B4-BE49-F238E27FC236}">
                      <a16:creationId xmlns:a16="http://schemas.microsoft.com/office/drawing/2014/main" id="{3CF273BB-69AD-C9FA-A66B-29BC7AE76047}"/>
                    </a:ext>
                  </a:extLst>
                </p:cNvPr>
                <p:cNvSpPr/>
                <p:nvPr/>
              </p:nvSpPr>
              <p:spPr>
                <a:xfrm>
                  <a:off x="11208231" y="-1187276"/>
                  <a:ext cx="2041003" cy="1759485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EBFDC336-211F-9F0E-5AE8-7C8EF4BC65F3}"/>
                  </a:ext>
                </a:extLst>
              </p:cNvPr>
              <p:cNvSpPr/>
              <p:nvPr/>
            </p:nvSpPr>
            <p:spPr>
              <a:xfrm>
                <a:off x="6328269" y="329860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1" name="Sześciokąt 40">
              <a:extLst>
                <a:ext uri="{FF2B5EF4-FFF2-40B4-BE49-F238E27FC236}">
                  <a16:creationId xmlns:a16="http://schemas.microsoft.com/office/drawing/2014/main" id="{633466E5-7AAA-CF3B-3F37-B0EED818A388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2" name="Sześciokąt 41">
              <a:extLst>
                <a:ext uri="{FF2B5EF4-FFF2-40B4-BE49-F238E27FC236}">
                  <a16:creationId xmlns:a16="http://schemas.microsoft.com/office/drawing/2014/main" id="{16B8CDDD-4F83-E5A8-0324-1E94CF753BDC}"/>
                </a:ext>
              </a:extLst>
            </p:cNvPr>
            <p:cNvSpPr/>
            <p:nvPr/>
          </p:nvSpPr>
          <p:spPr>
            <a:xfrm>
              <a:off x="6287788" y="1939390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43" name="Sześciokąt 42">
              <a:extLst>
                <a:ext uri="{FF2B5EF4-FFF2-40B4-BE49-F238E27FC236}">
                  <a16:creationId xmlns:a16="http://schemas.microsoft.com/office/drawing/2014/main" id="{E4E74417-7631-C929-DC9A-AA26906FE9A6}"/>
                </a:ext>
              </a:extLst>
            </p:cNvPr>
            <p:cNvSpPr/>
            <p:nvPr/>
          </p:nvSpPr>
          <p:spPr>
            <a:xfrm>
              <a:off x="7918124" y="-742527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7513C64-FE28-DD5C-34F2-70F01FF94AEC}"/>
              </a:ext>
            </a:extLst>
          </p:cNvPr>
          <p:cNvSpPr txBox="1">
            <a:spLocks/>
          </p:cNvSpPr>
          <p:nvPr/>
        </p:nvSpPr>
        <p:spPr>
          <a:xfrm>
            <a:off x="1243977" y="1596359"/>
            <a:ext cx="5030077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chemeClr val="bg1"/>
                </a:solidFill>
              </a:rPr>
              <a:t>Typowe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zastosowanie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8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133F-CD66-94B2-3FD8-3795DB319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A22314-587A-B428-2F79-15D7B9EE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304DDDDB-2470-403F-CB3C-77E307A01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A16CE-DC07-74B6-7C1F-9700DECEBFC6}"/>
              </a:ext>
            </a:extLst>
          </p:cNvPr>
          <p:cNvSpPr txBox="1">
            <a:spLocks/>
          </p:cNvSpPr>
          <p:nvPr/>
        </p:nvSpPr>
        <p:spPr>
          <a:xfrm>
            <a:off x="2885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9F04E8-0B11-8F7D-FF20-27CCE9BBB75A}"/>
              </a:ext>
            </a:extLst>
          </p:cNvPr>
          <p:cNvSpPr txBox="1">
            <a:spLocks/>
          </p:cNvSpPr>
          <p:nvPr/>
        </p:nvSpPr>
        <p:spPr>
          <a:xfrm>
            <a:off x="288514" y="834715"/>
            <a:ext cx="4148203" cy="6671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Typowe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D481FF1-16A3-1DCE-D40B-B2CFA3355D8D}"/>
              </a:ext>
            </a:extLst>
          </p:cNvPr>
          <p:cNvGrpSpPr/>
          <p:nvPr/>
        </p:nvGrpSpPr>
        <p:grpSpPr>
          <a:xfrm>
            <a:off x="5906959" y="-795614"/>
            <a:ext cx="7566403" cy="8672375"/>
            <a:chOff x="6285816" y="-1636575"/>
            <a:chExt cx="8565184" cy="9817147"/>
          </a:xfrm>
          <a:blipFill dpi="0" rotWithShape="1">
            <a:blip r:embed="rId6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85048DB4-DAEE-33EA-6A17-2270F2C8CC45}"/>
                </a:ext>
              </a:extLst>
            </p:cNvPr>
            <p:cNvGrpSpPr/>
            <p:nvPr/>
          </p:nvGrpSpPr>
          <p:grpSpPr>
            <a:xfrm>
              <a:off x="6285816" y="-752447"/>
              <a:ext cx="8565184" cy="8933019"/>
              <a:chOff x="6323916" y="-1187276"/>
              <a:chExt cx="8565184" cy="8933019"/>
            </a:xfrm>
            <a:grpFill/>
          </p:grpSpPr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166BF729-1391-D10C-D0E4-D5D382FF4361}"/>
                  </a:ext>
                </a:extLst>
              </p:cNvPr>
              <p:cNvGrpSpPr/>
              <p:nvPr/>
            </p:nvGrpSpPr>
            <p:grpSpPr>
              <a:xfrm>
                <a:off x="6323916" y="-1187276"/>
                <a:ext cx="8565184" cy="8933019"/>
                <a:chOff x="6323916" y="-1187276"/>
                <a:chExt cx="8565184" cy="8933019"/>
              </a:xfrm>
              <a:grpFill/>
            </p:grpSpPr>
            <p:sp>
              <p:nvSpPr>
                <p:cNvPr id="37" name="Sześciokąt 36">
                  <a:extLst>
                    <a:ext uri="{FF2B5EF4-FFF2-40B4-BE49-F238E27FC236}">
                      <a16:creationId xmlns:a16="http://schemas.microsoft.com/office/drawing/2014/main" id="{C7B23306-2ECE-8368-3124-6F31A8A92550}"/>
                    </a:ext>
                  </a:extLst>
                </p:cNvPr>
                <p:cNvSpPr/>
                <p:nvPr/>
              </p:nvSpPr>
              <p:spPr>
                <a:xfrm>
                  <a:off x="9585765" y="-28984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Sześciokąt 37">
                  <a:extLst>
                    <a:ext uri="{FF2B5EF4-FFF2-40B4-BE49-F238E27FC236}">
                      <a16:creationId xmlns:a16="http://schemas.microsoft.com/office/drawing/2014/main" id="{7AD87EE3-A4C2-C688-F034-76E7EC3C56FE}"/>
                    </a:ext>
                  </a:extLst>
                </p:cNvPr>
                <p:cNvSpPr/>
                <p:nvPr/>
              </p:nvSpPr>
              <p:spPr>
                <a:xfrm>
                  <a:off x="11217212" y="61053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39" name="Sześciokąt 38">
                  <a:extLst>
                    <a:ext uri="{FF2B5EF4-FFF2-40B4-BE49-F238E27FC236}">
                      <a16:creationId xmlns:a16="http://schemas.microsoft.com/office/drawing/2014/main" id="{449B818D-1CE8-DCE9-F398-569FA28E7549}"/>
                    </a:ext>
                  </a:extLst>
                </p:cNvPr>
                <p:cNvSpPr/>
                <p:nvPr/>
              </p:nvSpPr>
              <p:spPr>
                <a:xfrm>
                  <a:off x="9589734" y="150614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40" name="Sześciokąt 39">
                  <a:extLst>
                    <a:ext uri="{FF2B5EF4-FFF2-40B4-BE49-F238E27FC236}">
                      <a16:creationId xmlns:a16="http://schemas.microsoft.com/office/drawing/2014/main" id="{70652AEF-8429-9424-9E91-5E38590388BE}"/>
                    </a:ext>
                  </a:extLst>
                </p:cNvPr>
                <p:cNvSpPr/>
                <p:nvPr/>
              </p:nvSpPr>
              <p:spPr>
                <a:xfrm>
                  <a:off x="7956223" y="6081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Sześciokąt 44">
                  <a:extLst>
                    <a:ext uri="{FF2B5EF4-FFF2-40B4-BE49-F238E27FC236}">
                      <a16:creationId xmlns:a16="http://schemas.microsoft.com/office/drawing/2014/main" id="{193496EC-271F-D0A3-A302-7A3E7B329DCB}"/>
                    </a:ext>
                  </a:extLst>
                </p:cNvPr>
                <p:cNvSpPr/>
                <p:nvPr/>
              </p:nvSpPr>
              <p:spPr>
                <a:xfrm>
                  <a:off x="7953049" y="239779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46" name="Sześciokąt 45">
                  <a:extLst>
                    <a:ext uri="{FF2B5EF4-FFF2-40B4-BE49-F238E27FC236}">
                      <a16:creationId xmlns:a16="http://schemas.microsoft.com/office/drawing/2014/main" id="{70CC30BA-4D80-7153-45CC-5963270F45EB}"/>
                    </a:ext>
                  </a:extLst>
                </p:cNvPr>
                <p:cNvSpPr/>
                <p:nvPr/>
              </p:nvSpPr>
              <p:spPr>
                <a:xfrm>
                  <a:off x="11213560" y="2401765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47" name="Sześciokąt 46">
                  <a:extLst>
                    <a:ext uri="{FF2B5EF4-FFF2-40B4-BE49-F238E27FC236}">
                      <a16:creationId xmlns:a16="http://schemas.microsoft.com/office/drawing/2014/main" id="{E0D30D56-69B3-2C24-30E0-2E49ECA2973C}"/>
                    </a:ext>
                  </a:extLst>
                </p:cNvPr>
                <p:cNvSpPr/>
                <p:nvPr/>
              </p:nvSpPr>
              <p:spPr>
                <a:xfrm>
                  <a:off x="9582114" y="329738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48" name="Sześciokąt 47">
                  <a:extLst>
                    <a:ext uri="{FF2B5EF4-FFF2-40B4-BE49-F238E27FC236}">
                      <a16:creationId xmlns:a16="http://schemas.microsoft.com/office/drawing/2014/main" id="{2AE07C79-F195-4D0D-5F32-DC98C248F0AD}"/>
                    </a:ext>
                  </a:extLst>
                </p:cNvPr>
                <p:cNvSpPr/>
                <p:nvPr/>
              </p:nvSpPr>
              <p:spPr>
                <a:xfrm>
                  <a:off x="7957018" y="419435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Sześciokąt 48">
                  <a:extLst>
                    <a:ext uri="{FF2B5EF4-FFF2-40B4-BE49-F238E27FC236}">
                      <a16:creationId xmlns:a16="http://schemas.microsoft.com/office/drawing/2014/main" id="{C308A13E-104A-8CA9-5BDA-F84794BA9DA0}"/>
                    </a:ext>
                  </a:extLst>
                </p:cNvPr>
                <p:cNvSpPr/>
                <p:nvPr/>
              </p:nvSpPr>
              <p:spPr>
                <a:xfrm>
                  <a:off x="6323916" y="5087342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0" name="Sześciokąt 49">
                  <a:extLst>
                    <a:ext uri="{FF2B5EF4-FFF2-40B4-BE49-F238E27FC236}">
                      <a16:creationId xmlns:a16="http://schemas.microsoft.com/office/drawing/2014/main" id="{16308700-CAC3-0B21-73B5-9570AADB7F9C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Sześciokąt 50">
                  <a:extLst>
                    <a:ext uri="{FF2B5EF4-FFF2-40B4-BE49-F238E27FC236}">
                      <a16:creationId xmlns:a16="http://schemas.microsoft.com/office/drawing/2014/main" id="{5AB43ABE-09BD-2E43-53D5-765141EC91D9}"/>
                    </a:ext>
                  </a:extLst>
                </p:cNvPr>
                <p:cNvSpPr/>
                <p:nvPr/>
              </p:nvSpPr>
              <p:spPr>
                <a:xfrm>
                  <a:off x="9587387" y="5092123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Sześciokąt 51">
                  <a:extLst>
                    <a:ext uri="{FF2B5EF4-FFF2-40B4-BE49-F238E27FC236}">
                      <a16:creationId xmlns:a16="http://schemas.microsoft.com/office/drawing/2014/main" id="{4E23A9EE-66C2-32F7-A18B-3FD8C975EE4F}"/>
                    </a:ext>
                  </a:extLst>
                </p:cNvPr>
                <p:cNvSpPr/>
                <p:nvPr/>
              </p:nvSpPr>
              <p:spPr>
                <a:xfrm>
                  <a:off x="7957018" y="598615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3" name="Sześciokąt 52">
                  <a:extLst>
                    <a:ext uri="{FF2B5EF4-FFF2-40B4-BE49-F238E27FC236}">
                      <a16:creationId xmlns:a16="http://schemas.microsoft.com/office/drawing/2014/main" id="{C54AE70A-04D1-3C30-6529-DBB48E6F7548}"/>
                    </a:ext>
                  </a:extLst>
                </p:cNvPr>
                <p:cNvSpPr/>
                <p:nvPr/>
              </p:nvSpPr>
              <p:spPr>
                <a:xfrm>
                  <a:off x="11217756" y="5986258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54" name="Sześciokąt 53">
                  <a:extLst>
                    <a:ext uri="{FF2B5EF4-FFF2-40B4-BE49-F238E27FC236}">
                      <a16:creationId xmlns:a16="http://schemas.microsoft.com/office/drawing/2014/main" id="{BE30383C-5026-76A6-3F53-9D65FB044DE1}"/>
                    </a:ext>
                  </a:extLst>
                </p:cNvPr>
                <p:cNvSpPr/>
                <p:nvPr/>
              </p:nvSpPr>
              <p:spPr>
                <a:xfrm>
                  <a:off x="12833583" y="-28996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5" name="Sześciokąt 54">
                  <a:extLst>
                    <a:ext uri="{FF2B5EF4-FFF2-40B4-BE49-F238E27FC236}">
                      <a16:creationId xmlns:a16="http://schemas.microsoft.com/office/drawing/2014/main" id="{96ACC97D-9BF8-C532-A1B6-F02F81DC3A4F}"/>
                    </a:ext>
                  </a:extLst>
                </p:cNvPr>
                <p:cNvSpPr/>
                <p:nvPr/>
              </p:nvSpPr>
              <p:spPr>
                <a:xfrm>
                  <a:off x="12837551" y="150127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6" name="Sześciokąt 55">
                  <a:extLst>
                    <a:ext uri="{FF2B5EF4-FFF2-40B4-BE49-F238E27FC236}">
                      <a16:creationId xmlns:a16="http://schemas.microsoft.com/office/drawing/2014/main" id="{EC8F8EE9-E6F0-EA63-65F0-D1DD26091F8E}"/>
                    </a:ext>
                  </a:extLst>
                </p:cNvPr>
                <p:cNvSpPr/>
                <p:nvPr/>
              </p:nvSpPr>
              <p:spPr>
                <a:xfrm>
                  <a:off x="12846827" y="328805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Sześciokąt 56">
                  <a:extLst>
                    <a:ext uri="{FF2B5EF4-FFF2-40B4-BE49-F238E27FC236}">
                      <a16:creationId xmlns:a16="http://schemas.microsoft.com/office/drawing/2014/main" id="{1B7466FF-1A38-DFCB-5CBC-95D0DD22B698}"/>
                    </a:ext>
                  </a:extLst>
                </p:cNvPr>
                <p:cNvSpPr/>
                <p:nvPr/>
              </p:nvSpPr>
              <p:spPr>
                <a:xfrm>
                  <a:off x="12848097" y="508576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58" name="Sześciokąt 57">
                  <a:extLst>
                    <a:ext uri="{FF2B5EF4-FFF2-40B4-BE49-F238E27FC236}">
                      <a16:creationId xmlns:a16="http://schemas.microsoft.com/office/drawing/2014/main" id="{0D13FF59-094C-AE96-442E-9BD1E41FF778}"/>
                    </a:ext>
                  </a:extLst>
                </p:cNvPr>
                <p:cNvSpPr/>
                <p:nvPr/>
              </p:nvSpPr>
              <p:spPr>
                <a:xfrm>
                  <a:off x="11208231" y="-118727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35" name="Sześciokąt 34">
                <a:extLst>
                  <a:ext uri="{FF2B5EF4-FFF2-40B4-BE49-F238E27FC236}">
                    <a16:creationId xmlns:a16="http://schemas.microsoft.com/office/drawing/2014/main" id="{4E64878C-359D-1C29-1D59-3A2A66DC5BD1}"/>
                  </a:ext>
                </a:extLst>
              </p:cNvPr>
              <p:cNvSpPr/>
              <p:nvPr/>
            </p:nvSpPr>
            <p:spPr>
              <a:xfrm>
                <a:off x="6328269" y="3298604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3FBAB1B4-AB53-6795-46BD-C515ED8D358E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5A96B7C0-DBA8-1A30-7C5C-E230F301B5CB}"/>
                </a:ext>
              </a:extLst>
            </p:cNvPr>
            <p:cNvSpPr/>
            <p:nvPr/>
          </p:nvSpPr>
          <p:spPr>
            <a:xfrm>
              <a:off x="6287788" y="1939390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6CD5CE30-C938-0D2B-C84B-0E0B8ACB61C3}"/>
                </a:ext>
              </a:extLst>
            </p:cNvPr>
            <p:cNvSpPr/>
            <p:nvPr/>
          </p:nvSpPr>
          <p:spPr>
            <a:xfrm>
              <a:off x="7918124" y="-742527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59C15E1-2D42-9123-0A44-823216917850}"/>
              </a:ext>
            </a:extLst>
          </p:cNvPr>
          <p:cNvSpPr txBox="1"/>
          <p:nvPr/>
        </p:nvSpPr>
        <p:spPr>
          <a:xfrm>
            <a:off x="1966831" y="1560920"/>
            <a:ext cx="7898864" cy="1431161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Cyber-</a:t>
            </a:r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bezpieczeństwo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egola Pro Bold" panose="00000700000000000000" pitchFamily="2" charset="0"/>
            </a:endParaRPr>
          </a:p>
          <a:p>
            <a:pPr algn="ctr"/>
            <a:endParaRPr lang="en-US" sz="1100" b="1" dirty="0">
              <a:ln w="0">
                <a:noFill/>
              </a:ln>
              <a:solidFill>
                <a:srgbClr val="3E2C0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Weryfikacja podejrzanych wiadomości mailowych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Obsługa alertów z systemu SIEM/FW/EDR…</a:t>
            </a:r>
          </a:p>
        </p:txBody>
      </p:sp>
    </p:spTree>
    <p:extLst>
      <p:ext uri="{BB962C8B-B14F-4D97-AF65-F5344CB8AC3E}">
        <p14:creationId xmlns:p14="http://schemas.microsoft.com/office/powerpoint/2010/main" val="203802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C501E-1C1F-0D1D-269A-B28802A22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3AFFA69-EBAF-DCBB-CFA6-1FAC542D19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961990D3-0E81-99BE-E1F7-D8740A491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B6BB4-9A1D-C3A5-8C9A-4DB370087DDE}"/>
              </a:ext>
            </a:extLst>
          </p:cNvPr>
          <p:cNvSpPr txBox="1">
            <a:spLocks/>
          </p:cNvSpPr>
          <p:nvPr/>
        </p:nvSpPr>
        <p:spPr>
          <a:xfrm>
            <a:off x="2885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E45410F-FADB-258C-B698-82B311BB61E2}"/>
              </a:ext>
            </a:extLst>
          </p:cNvPr>
          <p:cNvSpPr txBox="1">
            <a:spLocks/>
          </p:cNvSpPr>
          <p:nvPr/>
        </p:nvSpPr>
        <p:spPr>
          <a:xfrm>
            <a:off x="288514" y="834715"/>
            <a:ext cx="4148203" cy="6671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Typowe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3BEEAC3-D5A5-D970-81F2-8E06B1CAD736}"/>
              </a:ext>
            </a:extLst>
          </p:cNvPr>
          <p:cNvGrpSpPr/>
          <p:nvPr/>
        </p:nvGrpSpPr>
        <p:grpSpPr>
          <a:xfrm>
            <a:off x="5906959" y="-795614"/>
            <a:ext cx="7566403" cy="8672375"/>
            <a:chOff x="6285816" y="-1636575"/>
            <a:chExt cx="8565184" cy="9817147"/>
          </a:xfrm>
          <a:blipFill dpi="0" rotWithShape="1">
            <a:blip r:embed="rId6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4F3ED7C5-CE70-DA4C-B869-BEDD3BB52F09}"/>
                </a:ext>
              </a:extLst>
            </p:cNvPr>
            <p:cNvGrpSpPr/>
            <p:nvPr/>
          </p:nvGrpSpPr>
          <p:grpSpPr>
            <a:xfrm>
              <a:off x="6285816" y="-752447"/>
              <a:ext cx="8565184" cy="8933019"/>
              <a:chOff x="6323916" y="-1187276"/>
              <a:chExt cx="8565184" cy="8933019"/>
            </a:xfrm>
            <a:grpFill/>
          </p:grpSpPr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779E426E-9F61-AEE0-6750-01EA5568DB4A}"/>
                  </a:ext>
                </a:extLst>
              </p:cNvPr>
              <p:cNvGrpSpPr/>
              <p:nvPr/>
            </p:nvGrpSpPr>
            <p:grpSpPr>
              <a:xfrm>
                <a:off x="6323916" y="-1187276"/>
                <a:ext cx="8565184" cy="8933019"/>
                <a:chOff x="6323916" y="-1187276"/>
                <a:chExt cx="8565184" cy="8933019"/>
              </a:xfrm>
              <a:grpFill/>
            </p:grpSpPr>
            <p:sp>
              <p:nvSpPr>
                <p:cNvPr id="37" name="Sześciokąt 36">
                  <a:extLst>
                    <a:ext uri="{FF2B5EF4-FFF2-40B4-BE49-F238E27FC236}">
                      <a16:creationId xmlns:a16="http://schemas.microsoft.com/office/drawing/2014/main" id="{475886F5-7670-1E53-F5DC-821EA381614C}"/>
                    </a:ext>
                  </a:extLst>
                </p:cNvPr>
                <p:cNvSpPr/>
                <p:nvPr/>
              </p:nvSpPr>
              <p:spPr>
                <a:xfrm>
                  <a:off x="9585765" y="-28984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Sześciokąt 37">
                  <a:extLst>
                    <a:ext uri="{FF2B5EF4-FFF2-40B4-BE49-F238E27FC236}">
                      <a16:creationId xmlns:a16="http://schemas.microsoft.com/office/drawing/2014/main" id="{B8673E73-617D-D2F1-EC70-E859C2A4B34A}"/>
                    </a:ext>
                  </a:extLst>
                </p:cNvPr>
                <p:cNvSpPr/>
                <p:nvPr/>
              </p:nvSpPr>
              <p:spPr>
                <a:xfrm>
                  <a:off x="11217212" y="61053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39" name="Sześciokąt 38">
                  <a:extLst>
                    <a:ext uri="{FF2B5EF4-FFF2-40B4-BE49-F238E27FC236}">
                      <a16:creationId xmlns:a16="http://schemas.microsoft.com/office/drawing/2014/main" id="{8960E7CF-3CE7-D27C-E417-299D326706ED}"/>
                    </a:ext>
                  </a:extLst>
                </p:cNvPr>
                <p:cNvSpPr/>
                <p:nvPr/>
              </p:nvSpPr>
              <p:spPr>
                <a:xfrm>
                  <a:off x="9589734" y="150614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40" name="Sześciokąt 39">
                  <a:extLst>
                    <a:ext uri="{FF2B5EF4-FFF2-40B4-BE49-F238E27FC236}">
                      <a16:creationId xmlns:a16="http://schemas.microsoft.com/office/drawing/2014/main" id="{79835D86-71EE-2498-2A0E-D106E0E46582}"/>
                    </a:ext>
                  </a:extLst>
                </p:cNvPr>
                <p:cNvSpPr/>
                <p:nvPr/>
              </p:nvSpPr>
              <p:spPr>
                <a:xfrm>
                  <a:off x="7956223" y="6081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Sześciokąt 44">
                  <a:extLst>
                    <a:ext uri="{FF2B5EF4-FFF2-40B4-BE49-F238E27FC236}">
                      <a16:creationId xmlns:a16="http://schemas.microsoft.com/office/drawing/2014/main" id="{C7757812-A64C-47A2-0736-B4FA30712215}"/>
                    </a:ext>
                  </a:extLst>
                </p:cNvPr>
                <p:cNvSpPr/>
                <p:nvPr/>
              </p:nvSpPr>
              <p:spPr>
                <a:xfrm>
                  <a:off x="7953049" y="239779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46" name="Sześciokąt 45">
                  <a:extLst>
                    <a:ext uri="{FF2B5EF4-FFF2-40B4-BE49-F238E27FC236}">
                      <a16:creationId xmlns:a16="http://schemas.microsoft.com/office/drawing/2014/main" id="{C15994AE-682D-26AE-B846-57D17195AD86}"/>
                    </a:ext>
                  </a:extLst>
                </p:cNvPr>
                <p:cNvSpPr/>
                <p:nvPr/>
              </p:nvSpPr>
              <p:spPr>
                <a:xfrm>
                  <a:off x="11213560" y="2401765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47" name="Sześciokąt 46">
                  <a:extLst>
                    <a:ext uri="{FF2B5EF4-FFF2-40B4-BE49-F238E27FC236}">
                      <a16:creationId xmlns:a16="http://schemas.microsoft.com/office/drawing/2014/main" id="{BB4F66AB-923C-E0D3-1081-73F073B55429}"/>
                    </a:ext>
                  </a:extLst>
                </p:cNvPr>
                <p:cNvSpPr/>
                <p:nvPr/>
              </p:nvSpPr>
              <p:spPr>
                <a:xfrm>
                  <a:off x="9582114" y="3297381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48" name="Sześciokąt 47">
                  <a:extLst>
                    <a:ext uri="{FF2B5EF4-FFF2-40B4-BE49-F238E27FC236}">
                      <a16:creationId xmlns:a16="http://schemas.microsoft.com/office/drawing/2014/main" id="{565261E1-30F2-3422-1941-C8BB2F8476F3}"/>
                    </a:ext>
                  </a:extLst>
                </p:cNvPr>
                <p:cNvSpPr/>
                <p:nvPr/>
              </p:nvSpPr>
              <p:spPr>
                <a:xfrm>
                  <a:off x="7957018" y="419435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Sześciokąt 48">
                  <a:extLst>
                    <a:ext uri="{FF2B5EF4-FFF2-40B4-BE49-F238E27FC236}">
                      <a16:creationId xmlns:a16="http://schemas.microsoft.com/office/drawing/2014/main" id="{89D76E36-5E82-B12E-10B9-9EEBFA857C68}"/>
                    </a:ext>
                  </a:extLst>
                </p:cNvPr>
                <p:cNvSpPr/>
                <p:nvPr/>
              </p:nvSpPr>
              <p:spPr>
                <a:xfrm>
                  <a:off x="6323916" y="5087342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0" name="Sześciokąt 49">
                  <a:extLst>
                    <a:ext uri="{FF2B5EF4-FFF2-40B4-BE49-F238E27FC236}">
                      <a16:creationId xmlns:a16="http://schemas.microsoft.com/office/drawing/2014/main" id="{7C2C85D4-BAF0-5122-4604-15BA919E6B10}"/>
                    </a:ext>
                  </a:extLst>
                </p:cNvPr>
                <p:cNvSpPr/>
                <p:nvPr/>
              </p:nvSpPr>
              <p:spPr>
                <a:xfrm>
                  <a:off x="11216486" y="418855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Sześciokąt 50">
                  <a:extLst>
                    <a:ext uri="{FF2B5EF4-FFF2-40B4-BE49-F238E27FC236}">
                      <a16:creationId xmlns:a16="http://schemas.microsoft.com/office/drawing/2014/main" id="{6342DD7D-27B8-B30F-4A3C-B6C3E8B0BC0A}"/>
                    </a:ext>
                  </a:extLst>
                </p:cNvPr>
                <p:cNvSpPr/>
                <p:nvPr/>
              </p:nvSpPr>
              <p:spPr>
                <a:xfrm>
                  <a:off x="9587387" y="5092123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Sześciokąt 51">
                  <a:extLst>
                    <a:ext uri="{FF2B5EF4-FFF2-40B4-BE49-F238E27FC236}">
                      <a16:creationId xmlns:a16="http://schemas.microsoft.com/office/drawing/2014/main" id="{750E9C1C-332C-126A-E6CD-4599BD7D8787}"/>
                    </a:ext>
                  </a:extLst>
                </p:cNvPr>
                <p:cNvSpPr/>
                <p:nvPr/>
              </p:nvSpPr>
              <p:spPr>
                <a:xfrm>
                  <a:off x="7957018" y="598615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3" name="Sześciokąt 52">
                  <a:extLst>
                    <a:ext uri="{FF2B5EF4-FFF2-40B4-BE49-F238E27FC236}">
                      <a16:creationId xmlns:a16="http://schemas.microsoft.com/office/drawing/2014/main" id="{2F307BC8-C1B7-CF2F-B60A-0013038AA319}"/>
                    </a:ext>
                  </a:extLst>
                </p:cNvPr>
                <p:cNvSpPr/>
                <p:nvPr/>
              </p:nvSpPr>
              <p:spPr>
                <a:xfrm>
                  <a:off x="11217756" y="5986258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54" name="Sześciokąt 53">
                  <a:extLst>
                    <a:ext uri="{FF2B5EF4-FFF2-40B4-BE49-F238E27FC236}">
                      <a16:creationId xmlns:a16="http://schemas.microsoft.com/office/drawing/2014/main" id="{E1C18C87-A92F-2493-8CD0-A5EF11655F9A}"/>
                    </a:ext>
                  </a:extLst>
                </p:cNvPr>
                <p:cNvSpPr/>
                <p:nvPr/>
              </p:nvSpPr>
              <p:spPr>
                <a:xfrm>
                  <a:off x="12833583" y="-289960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5" name="Sześciokąt 54">
                  <a:extLst>
                    <a:ext uri="{FF2B5EF4-FFF2-40B4-BE49-F238E27FC236}">
                      <a16:creationId xmlns:a16="http://schemas.microsoft.com/office/drawing/2014/main" id="{70CD6BAA-7C81-D4FB-B138-72E9FC4EBD9F}"/>
                    </a:ext>
                  </a:extLst>
                </p:cNvPr>
                <p:cNvSpPr/>
                <p:nvPr/>
              </p:nvSpPr>
              <p:spPr>
                <a:xfrm>
                  <a:off x="12837551" y="1501274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  <p:sp>
              <p:nvSpPr>
                <p:cNvPr id="56" name="Sześciokąt 55">
                  <a:extLst>
                    <a:ext uri="{FF2B5EF4-FFF2-40B4-BE49-F238E27FC236}">
                      <a16:creationId xmlns:a16="http://schemas.microsoft.com/office/drawing/2014/main" id="{C30349E0-0862-1A1B-90B7-3C1FE608FB86}"/>
                    </a:ext>
                  </a:extLst>
                </p:cNvPr>
                <p:cNvSpPr/>
                <p:nvPr/>
              </p:nvSpPr>
              <p:spPr>
                <a:xfrm>
                  <a:off x="12846827" y="3288059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Sześciokąt 56">
                  <a:extLst>
                    <a:ext uri="{FF2B5EF4-FFF2-40B4-BE49-F238E27FC236}">
                      <a16:creationId xmlns:a16="http://schemas.microsoft.com/office/drawing/2014/main" id="{25ACFF42-D1C5-5703-3B9E-E0ADD849B155}"/>
                    </a:ext>
                  </a:extLst>
                </p:cNvPr>
                <p:cNvSpPr/>
                <p:nvPr/>
              </p:nvSpPr>
              <p:spPr>
                <a:xfrm>
                  <a:off x="12848097" y="5085767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</a:t>
                  </a:r>
                </a:p>
              </p:txBody>
            </p:sp>
            <p:sp>
              <p:nvSpPr>
                <p:cNvPr id="58" name="Sześciokąt 57">
                  <a:extLst>
                    <a:ext uri="{FF2B5EF4-FFF2-40B4-BE49-F238E27FC236}">
                      <a16:creationId xmlns:a16="http://schemas.microsoft.com/office/drawing/2014/main" id="{5018179D-8185-383A-EFC9-ECCC3F15890D}"/>
                    </a:ext>
                  </a:extLst>
                </p:cNvPr>
                <p:cNvSpPr/>
                <p:nvPr/>
              </p:nvSpPr>
              <p:spPr>
                <a:xfrm>
                  <a:off x="11208231" y="-1187276"/>
                  <a:ext cx="2041003" cy="1759485"/>
                </a:xfrm>
                <a:prstGeom prst="hexag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</a:t>
                  </a:r>
                </a:p>
              </p:txBody>
            </p:sp>
          </p:grpSp>
          <p:sp>
            <p:nvSpPr>
              <p:cNvPr id="35" name="Sześciokąt 34">
                <a:extLst>
                  <a:ext uri="{FF2B5EF4-FFF2-40B4-BE49-F238E27FC236}">
                    <a16:creationId xmlns:a16="http://schemas.microsoft.com/office/drawing/2014/main" id="{7F670ACE-37FE-3E6E-4B5F-AF23C04177E7}"/>
                  </a:ext>
                </a:extLst>
              </p:cNvPr>
              <p:cNvSpPr/>
              <p:nvPr/>
            </p:nvSpPr>
            <p:spPr>
              <a:xfrm>
                <a:off x="6328269" y="3298604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38E3FC21-746C-1234-3069-4C51196B96EE}"/>
                </a:ext>
              </a:extLst>
            </p:cNvPr>
            <p:cNvSpPr/>
            <p:nvPr/>
          </p:nvSpPr>
          <p:spPr>
            <a:xfrm>
              <a:off x="9544491" y="-1636575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D0B13768-BFF0-E888-9FF8-D53BBDFDA62A}"/>
                </a:ext>
              </a:extLst>
            </p:cNvPr>
            <p:cNvSpPr/>
            <p:nvPr/>
          </p:nvSpPr>
          <p:spPr>
            <a:xfrm>
              <a:off x="6287788" y="1939390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748C2440-8D8C-BEEF-14CB-FB9603386602}"/>
                </a:ext>
              </a:extLst>
            </p:cNvPr>
            <p:cNvSpPr/>
            <p:nvPr/>
          </p:nvSpPr>
          <p:spPr>
            <a:xfrm>
              <a:off x="7918124" y="-742527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3B9E030-E621-E6D1-57AF-B7B45905A896}"/>
              </a:ext>
            </a:extLst>
          </p:cNvPr>
          <p:cNvSpPr txBox="1"/>
          <p:nvPr/>
        </p:nvSpPr>
        <p:spPr>
          <a:xfrm>
            <a:off x="1966831" y="1560920"/>
            <a:ext cx="7898864" cy="4755148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Cyber-</a:t>
            </a:r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bezpieczeństwo</a:t>
            </a:r>
            <a:endParaRPr lang="en-US" sz="2800" b="1" dirty="0">
              <a:ln w="0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egola Pro Bold" panose="00000700000000000000" pitchFamily="2" charset="0"/>
            </a:endParaRPr>
          </a:p>
          <a:p>
            <a:pPr algn="ctr"/>
            <a:endParaRPr lang="en-US" sz="1100" b="1" dirty="0">
              <a:ln w="0">
                <a:noFill/>
              </a:ln>
              <a:solidFill>
                <a:srgbClr val="3E2C0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Weryfikacja podejrzanych wiadomości mailowych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Obsługa alertów z systemu SIEM/FW/EDR…</a:t>
            </a:r>
            <a:r>
              <a:rPr lang="en-US" sz="2400" dirty="0">
                <a:solidFill>
                  <a:srgbClr val="002060"/>
                </a:solidFill>
              </a:rPr>
              <a:t>, np.:</a:t>
            </a:r>
            <a:endParaRPr lang="pl-PL" sz="2400" dirty="0">
              <a:solidFill>
                <a:srgbClr val="002060"/>
              </a:solidFill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Złośliwy plik wykryty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urządzeniu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pracownika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Podejrzana aktywność logowania - </a:t>
            </a:r>
            <a:r>
              <a:rPr lang="pl-PL" sz="2400" dirty="0" err="1">
                <a:solidFill>
                  <a:srgbClr val="002060"/>
                </a:solidFill>
              </a:rPr>
              <a:t>bruteforce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Wykryta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komunikacja</a:t>
            </a:r>
            <a:r>
              <a:rPr lang="en-US" sz="2400" dirty="0">
                <a:solidFill>
                  <a:srgbClr val="002060"/>
                </a:solidFill>
              </a:rPr>
              <a:t> z </a:t>
            </a:r>
            <a:r>
              <a:rPr lang="en-US" sz="2400" dirty="0" err="1">
                <a:solidFill>
                  <a:srgbClr val="002060"/>
                </a:solidFill>
              </a:rPr>
              <a:t>serwerem</a:t>
            </a:r>
            <a:r>
              <a:rPr lang="en-US" sz="2400" dirty="0">
                <a:solidFill>
                  <a:srgbClr val="002060"/>
                </a:solidFill>
              </a:rPr>
              <a:t> C2</a:t>
            </a:r>
            <a:endParaRPr lang="pl-PL" sz="2400" dirty="0">
              <a:solidFill>
                <a:srgbClr val="002060"/>
              </a:solidFill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Logowanie do VPN z adresu o złej reputacji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Blokad</a:t>
            </a:r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pl-PL" sz="2400" dirty="0">
                <a:solidFill>
                  <a:srgbClr val="002060"/>
                </a:solidFill>
              </a:rPr>
              <a:t> kont</a:t>
            </a:r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pl-PL" sz="2400" dirty="0">
                <a:solidFill>
                  <a:srgbClr val="002060"/>
                </a:solidFill>
              </a:rPr>
              <a:t> użytkownik</a:t>
            </a:r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pl-PL" sz="2400" dirty="0">
                <a:solidFill>
                  <a:srgbClr val="002060"/>
                </a:solidFill>
              </a:rPr>
              <a:t> w Active Directory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Nieautoryzowane zmiany w konfiguracji sieci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Izolacja zainfekowanej maszyny </a:t>
            </a:r>
            <a:r>
              <a:rPr lang="en-US" sz="2400" dirty="0">
                <a:solidFill>
                  <a:srgbClr val="002060"/>
                </a:solidFill>
              </a:rPr>
              <a:t>w</a:t>
            </a:r>
            <a:r>
              <a:rPr lang="pl-PL" sz="2400" dirty="0">
                <a:solidFill>
                  <a:srgbClr val="002060"/>
                </a:solidFill>
              </a:rPr>
              <a:t> sieci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Wykrycie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potencjalnego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wycieku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danych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oraz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inne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2801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A156-B7C9-DE02-2459-26693423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E039C7F-7D09-5F7B-AB59-7972F66461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305" y="0"/>
            <a:ext cx="12773204" cy="74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756D6-BB2F-3E17-F4C2-B70373645451}"/>
              </a:ext>
            </a:extLst>
          </p:cNvPr>
          <p:cNvSpPr txBox="1">
            <a:spLocks/>
          </p:cNvSpPr>
          <p:nvPr/>
        </p:nvSpPr>
        <p:spPr>
          <a:xfrm>
            <a:off x="2885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AFB4385-B0B6-3C02-6B72-CBD6EEEF8C0C}"/>
              </a:ext>
            </a:extLst>
          </p:cNvPr>
          <p:cNvSpPr txBox="1">
            <a:spLocks/>
          </p:cNvSpPr>
          <p:nvPr/>
        </p:nvSpPr>
        <p:spPr>
          <a:xfrm>
            <a:off x="288514" y="834715"/>
            <a:ext cx="4148203" cy="6671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Typowe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pic>
        <p:nvPicPr>
          <p:cNvPr id="1026" name="Picture 2" descr="Top Security Orchestration and Response (SOAR) Software">
            <a:extLst>
              <a:ext uri="{FF2B5EF4-FFF2-40B4-BE49-F238E27FC236}">
                <a16:creationId xmlns:a16="http://schemas.microsoft.com/office/drawing/2014/main" id="{FFEF0797-B3AA-F2D6-3D8E-8439F4AE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44" y="1886295"/>
            <a:ext cx="6540778" cy="42256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AD8A013-C7CA-6555-5210-1485467235EE}"/>
              </a:ext>
            </a:extLst>
          </p:cNvPr>
          <p:cNvSpPr txBox="1"/>
          <p:nvPr/>
        </p:nvSpPr>
        <p:spPr>
          <a:xfrm>
            <a:off x="5368174" y="1266443"/>
            <a:ext cx="4808517" cy="477054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Eliminacja</a:t>
            </a:r>
            <a:r>
              <a:rPr lang="en-US" sz="25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</a:t>
            </a:r>
            <a:r>
              <a:rPr lang="en-US" sz="25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alarmów</a:t>
            </a:r>
            <a:r>
              <a:rPr lang="en-US" sz="25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</a:t>
            </a:r>
            <a:r>
              <a:rPr lang="en-US" sz="25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typu</a:t>
            </a:r>
            <a:r>
              <a:rPr lang="en-US" sz="25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FP</a:t>
            </a:r>
            <a:endParaRPr lang="en-US" sz="2500" dirty="0">
              <a:solidFill>
                <a:srgbClr val="00206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D7D59E-9CD7-1F4A-52DF-8F899C3CF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8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4904-A590-F0BA-536D-BD1C1AB4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175E91-604E-5300-8949-1B6BFA9319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294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55"/>
            <a:ext cx="13108488" cy="7352710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D26DD8EE-5C32-D79D-F108-A24091ADB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FC8BCE-4130-9B02-0FDB-78E344CB23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329284" y="728157"/>
            <a:ext cx="1603425" cy="364124"/>
          </a:xfrm>
          <a:prstGeom prst="rect">
            <a:avLst/>
          </a:prstGeom>
          <a:noFill/>
        </p:spPr>
      </p:pic>
      <p:pic>
        <p:nvPicPr>
          <p:cNvPr id="4" name="Obraz 3" descr="Obraz zawierający czerwony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66D7EB8-5697-B411-C757-C52E325083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6" y="94333"/>
            <a:ext cx="2595129" cy="8526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000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13A5-A1FE-9586-4EF9-9D572F41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raz 63">
            <a:extLst>
              <a:ext uri="{FF2B5EF4-FFF2-40B4-BE49-F238E27FC236}">
                <a16:creationId xmlns:a16="http://schemas.microsoft.com/office/drawing/2014/main" id="{BDB3BBDF-421F-D418-6A93-023583E9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9F490D4C-42DC-A957-D90A-6E3D1FE86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D0A53935-6A65-11C6-3978-F90B60F4E560}"/>
              </a:ext>
            </a:extLst>
          </p:cNvPr>
          <p:cNvSpPr txBox="1">
            <a:spLocks/>
          </p:cNvSpPr>
          <p:nvPr/>
        </p:nvSpPr>
        <p:spPr>
          <a:xfrm>
            <a:off x="253278" y="1581014"/>
            <a:ext cx="7488832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None/>
            </a:pPr>
            <a:r>
              <a:rPr lang="en-US" sz="4000" dirty="0">
                <a:solidFill>
                  <a:schemeClr val="bg1"/>
                </a:solidFill>
              </a:rPr>
              <a:t>Security Orchestration, Automation and Response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1AC3EEE-9BC3-A863-A0F8-B5F9DA2363F2}"/>
              </a:ext>
            </a:extLst>
          </p:cNvPr>
          <p:cNvSpPr txBox="1">
            <a:spLocks/>
          </p:cNvSpPr>
          <p:nvPr/>
        </p:nvSpPr>
        <p:spPr>
          <a:xfrm>
            <a:off x="234987" y="651054"/>
            <a:ext cx="6495932" cy="115011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Co to jest SOAR?</a:t>
            </a:r>
            <a:endParaRPr lang="nl-NL" sz="48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9F494107-1A23-8232-8318-837CDB85D10B}"/>
              </a:ext>
            </a:extLst>
          </p:cNvPr>
          <p:cNvGrpSpPr/>
          <p:nvPr/>
        </p:nvGrpSpPr>
        <p:grpSpPr>
          <a:xfrm>
            <a:off x="7353445" y="-2101472"/>
            <a:ext cx="5775139" cy="10144510"/>
            <a:chOff x="7839678" y="-1893853"/>
            <a:chExt cx="5312061" cy="10144510"/>
          </a:xfrm>
          <a:blipFill dpi="0" rotWithShape="1"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DC8AFA70-8B50-5D68-CC02-CC7C861CE6D2}"/>
                </a:ext>
              </a:extLst>
            </p:cNvPr>
            <p:cNvGrpSpPr/>
            <p:nvPr/>
          </p:nvGrpSpPr>
          <p:grpSpPr>
            <a:xfrm>
              <a:off x="7839678" y="-1893853"/>
              <a:ext cx="5312061" cy="9250582"/>
              <a:chOff x="7946698" y="-1504839"/>
              <a:chExt cx="5312061" cy="9250582"/>
            </a:xfrm>
            <a:grpFill/>
          </p:grpSpPr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CA937628-836E-4B51-85D5-9A7ACA78C5BF}"/>
                  </a:ext>
                </a:extLst>
              </p:cNvPr>
              <p:cNvSpPr/>
              <p:nvPr/>
            </p:nvSpPr>
            <p:spPr>
              <a:xfrm>
                <a:off x="9585765" y="-28984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Sześciokąt 5">
                <a:extLst>
                  <a:ext uri="{FF2B5EF4-FFF2-40B4-BE49-F238E27FC236}">
                    <a16:creationId xmlns:a16="http://schemas.microsoft.com/office/drawing/2014/main" id="{FEC132A1-7973-58B8-57B8-A4FCCDDA3085}"/>
                  </a:ext>
                </a:extLst>
              </p:cNvPr>
              <p:cNvSpPr/>
              <p:nvPr/>
            </p:nvSpPr>
            <p:spPr>
              <a:xfrm>
                <a:off x="11217212" y="61053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7" name="Sześciokąt 6">
                <a:extLst>
                  <a:ext uri="{FF2B5EF4-FFF2-40B4-BE49-F238E27FC236}">
                    <a16:creationId xmlns:a16="http://schemas.microsoft.com/office/drawing/2014/main" id="{52DD8F9B-8874-F99F-03DA-285122C937F2}"/>
                  </a:ext>
                </a:extLst>
              </p:cNvPr>
              <p:cNvSpPr/>
              <p:nvPr/>
            </p:nvSpPr>
            <p:spPr>
              <a:xfrm>
                <a:off x="9582114" y="151805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8" name="Sześciokąt 7">
                <a:extLst>
                  <a:ext uri="{FF2B5EF4-FFF2-40B4-BE49-F238E27FC236}">
                    <a16:creationId xmlns:a16="http://schemas.microsoft.com/office/drawing/2014/main" id="{D2B7B4A4-ACB6-A667-AE29-F7A4AAF2D947}"/>
                  </a:ext>
                </a:extLst>
              </p:cNvPr>
              <p:cNvSpPr/>
              <p:nvPr/>
            </p:nvSpPr>
            <p:spPr>
              <a:xfrm>
                <a:off x="7946698" y="6081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Sześciokąt 8">
                <a:extLst>
                  <a:ext uri="{FF2B5EF4-FFF2-40B4-BE49-F238E27FC236}">
                    <a16:creationId xmlns:a16="http://schemas.microsoft.com/office/drawing/2014/main" id="{25E66F4F-12A1-34F5-4C80-641EBCC5C2B9}"/>
                  </a:ext>
                </a:extLst>
              </p:cNvPr>
              <p:cNvSpPr/>
              <p:nvPr/>
            </p:nvSpPr>
            <p:spPr>
              <a:xfrm>
                <a:off x="7953049" y="239779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0" name="Sześciokąt 9">
                <a:extLst>
                  <a:ext uri="{FF2B5EF4-FFF2-40B4-BE49-F238E27FC236}">
                    <a16:creationId xmlns:a16="http://schemas.microsoft.com/office/drawing/2014/main" id="{16477495-DD68-5AB2-C2FF-3832CC9AA3EC}"/>
                  </a:ext>
                </a:extLst>
              </p:cNvPr>
              <p:cNvSpPr/>
              <p:nvPr/>
            </p:nvSpPr>
            <p:spPr>
              <a:xfrm>
                <a:off x="11213560" y="2401765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1" name="Sześciokąt 10">
                <a:extLst>
                  <a:ext uri="{FF2B5EF4-FFF2-40B4-BE49-F238E27FC236}">
                    <a16:creationId xmlns:a16="http://schemas.microsoft.com/office/drawing/2014/main" id="{16E8B4C0-B54D-F23A-4F99-D3D7CC7F10C1}"/>
                  </a:ext>
                </a:extLst>
              </p:cNvPr>
              <p:cNvSpPr/>
              <p:nvPr/>
            </p:nvSpPr>
            <p:spPr>
              <a:xfrm>
                <a:off x="9582114" y="329738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2" name="Sześciokąt 11">
                <a:extLst>
                  <a:ext uri="{FF2B5EF4-FFF2-40B4-BE49-F238E27FC236}">
                    <a16:creationId xmlns:a16="http://schemas.microsoft.com/office/drawing/2014/main" id="{ABBE91AB-CDF3-E3DC-B79B-A98DA5A339A2}"/>
                  </a:ext>
                </a:extLst>
              </p:cNvPr>
              <p:cNvSpPr/>
              <p:nvPr/>
            </p:nvSpPr>
            <p:spPr>
              <a:xfrm>
                <a:off x="7957018" y="419435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Sześciokąt 12">
                <a:extLst>
                  <a:ext uri="{FF2B5EF4-FFF2-40B4-BE49-F238E27FC236}">
                    <a16:creationId xmlns:a16="http://schemas.microsoft.com/office/drawing/2014/main" id="{B5B809B9-9154-CE66-1F99-C9D5FF06D880}"/>
                  </a:ext>
                </a:extLst>
              </p:cNvPr>
              <p:cNvSpPr/>
              <p:nvPr/>
            </p:nvSpPr>
            <p:spPr>
              <a:xfrm>
                <a:off x="11216486" y="41885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Sześciokąt 13">
                <a:extLst>
                  <a:ext uri="{FF2B5EF4-FFF2-40B4-BE49-F238E27FC236}">
                    <a16:creationId xmlns:a16="http://schemas.microsoft.com/office/drawing/2014/main" id="{F2DEB1B3-8AF1-6298-9F7F-2F2EF7E2983C}"/>
                  </a:ext>
                </a:extLst>
              </p:cNvPr>
              <p:cNvSpPr/>
              <p:nvPr/>
            </p:nvSpPr>
            <p:spPr>
              <a:xfrm>
                <a:off x="9587387" y="5092123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Sześciokąt 14">
                <a:extLst>
                  <a:ext uri="{FF2B5EF4-FFF2-40B4-BE49-F238E27FC236}">
                    <a16:creationId xmlns:a16="http://schemas.microsoft.com/office/drawing/2014/main" id="{02602034-9A6C-BF2D-ABC0-B2642B3790C3}"/>
                  </a:ext>
                </a:extLst>
              </p:cNvPr>
              <p:cNvSpPr/>
              <p:nvPr/>
            </p:nvSpPr>
            <p:spPr>
              <a:xfrm>
                <a:off x="7957018" y="598615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6" name="Sześciokąt 15">
                <a:extLst>
                  <a:ext uri="{FF2B5EF4-FFF2-40B4-BE49-F238E27FC236}">
                    <a16:creationId xmlns:a16="http://schemas.microsoft.com/office/drawing/2014/main" id="{E929A02E-1B15-3FDF-CD8F-A6794AC47E12}"/>
                  </a:ext>
                </a:extLst>
              </p:cNvPr>
              <p:cNvSpPr/>
              <p:nvPr/>
            </p:nvSpPr>
            <p:spPr>
              <a:xfrm>
                <a:off x="11217756" y="5986258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7" name="Sześciokąt 16">
                <a:extLst>
                  <a:ext uri="{FF2B5EF4-FFF2-40B4-BE49-F238E27FC236}">
                    <a16:creationId xmlns:a16="http://schemas.microsoft.com/office/drawing/2014/main" id="{DEDE726D-28FF-D0A0-5E07-AEBAF5D8ACB3}"/>
                  </a:ext>
                </a:extLst>
              </p:cNvPr>
              <p:cNvSpPr/>
              <p:nvPr/>
            </p:nvSpPr>
            <p:spPr>
              <a:xfrm>
                <a:off x="11117212" y="-150483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" name="Sześciokąt 3">
              <a:extLst>
                <a:ext uri="{FF2B5EF4-FFF2-40B4-BE49-F238E27FC236}">
                  <a16:creationId xmlns:a16="http://schemas.microsoft.com/office/drawing/2014/main" id="{D4E7EB6D-CFCC-A7F4-C34B-88E9BD1E62AD}"/>
                </a:ext>
              </a:extLst>
            </p:cNvPr>
            <p:cNvSpPr/>
            <p:nvPr/>
          </p:nvSpPr>
          <p:spPr>
            <a:xfrm>
              <a:off x="9480412" y="6491172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32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B4439-B006-39FE-4F5F-393F8FFAE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raz 63">
            <a:extLst>
              <a:ext uri="{FF2B5EF4-FFF2-40B4-BE49-F238E27FC236}">
                <a16:creationId xmlns:a16="http://schemas.microsoft.com/office/drawing/2014/main" id="{7FAA2BC0-9D96-704C-09C2-5A832A1FF7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9500529-9B95-29DF-9EBC-3D7A2B31B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785F81D8-0348-499D-1808-E0A372B0FE40}"/>
              </a:ext>
            </a:extLst>
          </p:cNvPr>
          <p:cNvSpPr txBox="1">
            <a:spLocks/>
          </p:cNvSpPr>
          <p:nvPr/>
        </p:nvSpPr>
        <p:spPr>
          <a:xfrm>
            <a:off x="301141" y="819821"/>
            <a:ext cx="7488832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None/>
            </a:pPr>
            <a:r>
              <a:rPr lang="en-US" sz="2600" dirty="0">
                <a:solidFill>
                  <a:schemeClr val="bg1"/>
                </a:solidFill>
              </a:rPr>
              <a:t>Security Orchestration, Automation and Response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CD1D447-0C0F-DCB9-A7E3-334900D72B90}"/>
              </a:ext>
            </a:extLst>
          </p:cNvPr>
          <p:cNvSpPr txBox="1">
            <a:spLocks/>
          </p:cNvSpPr>
          <p:nvPr/>
        </p:nvSpPr>
        <p:spPr>
          <a:xfrm>
            <a:off x="262212" y="-59339"/>
            <a:ext cx="6495932" cy="115011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Co to jest SOAR?</a:t>
            </a:r>
            <a:endParaRPr lang="nl-NL" sz="40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7A5FE10-D449-7C7A-4438-217C09C393B3}"/>
              </a:ext>
            </a:extLst>
          </p:cNvPr>
          <p:cNvGrpSpPr/>
          <p:nvPr/>
        </p:nvGrpSpPr>
        <p:grpSpPr>
          <a:xfrm>
            <a:off x="7353445" y="-2101472"/>
            <a:ext cx="5775139" cy="10144510"/>
            <a:chOff x="7839678" y="-1893853"/>
            <a:chExt cx="5312061" cy="10144510"/>
          </a:xfrm>
          <a:blipFill dpi="0" rotWithShape="1"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427A726-8FF8-6A11-FEA5-E3E5C74A6015}"/>
                </a:ext>
              </a:extLst>
            </p:cNvPr>
            <p:cNvGrpSpPr/>
            <p:nvPr/>
          </p:nvGrpSpPr>
          <p:grpSpPr>
            <a:xfrm>
              <a:off x="7839678" y="-1893853"/>
              <a:ext cx="5312061" cy="9250582"/>
              <a:chOff x="7946698" y="-1504839"/>
              <a:chExt cx="5312061" cy="9250582"/>
            </a:xfrm>
            <a:grpFill/>
          </p:grpSpPr>
          <p:sp>
            <p:nvSpPr>
              <p:cNvPr id="5" name="Sześciokąt 4">
                <a:extLst>
                  <a:ext uri="{FF2B5EF4-FFF2-40B4-BE49-F238E27FC236}">
                    <a16:creationId xmlns:a16="http://schemas.microsoft.com/office/drawing/2014/main" id="{93789ECB-50E2-0FCE-F525-CF3C0970C74C}"/>
                  </a:ext>
                </a:extLst>
              </p:cNvPr>
              <p:cNvSpPr/>
              <p:nvPr/>
            </p:nvSpPr>
            <p:spPr>
              <a:xfrm>
                <a:off x="9585765" y="-28984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Sześciokąt 5">
                <a:extLst>
                  <a:ext uri="{FF2B5EF4-FFF2-40B4-BE49-F238E27FC236}">
                    <a16:creationId xmlns:a16="http://schemas.microsoft.com/office/drawing/2014/main" id="{9684922C-3BF7-1A6E-A247-37B25E333D1A}"/>
                  </a:ext>
                </a:extLst>
              </p:cNvPr>
              <p:cNvSpPr/>
              <p:nvPr/>
            </p:nvSpPr>
            <p:spPr>
              <a:xfrm>
                <a:off x="11217212" y="61053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7" name="Sześciokąt 6">
                <a:extLst>
                  <a:ext uri="{FF2B5EF4-FFF2-40B4-BE49-F238E27FC236}">
                    <a16:creationId xmlns:a16="http://schemas.microsoft.com/office/drawing/2014/main" id="{2930C5D6-EE21-8D54-6F96-9850198E5E16}"/>
                  </a:ext>
                </a:extLst>
              </p:cNvPr>
              <p:cNvSpPr/>
              <p:nvPr/>
            </p:nvSpPr>
            <p:spPr>
              <a:xfrm>
                <a:off x="9582114" y="151805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8" name="Sześciokąt 7">
                <a:extLst>
                  <a:ext uri="{FF2B5EF4-FFF2-40B4-BE49-F238E27FC236}">
                    <a16:creationId xmlns:a16="http://schemas.microsoft.com/office/drawing/2014/main" id="{F546186F-A5AA-DCAE-9334-C4C9718A2A25}"/>
                  </a:ext>
                </a:extLst>
              </p:cNvPr>
              <p:cNvSpPr/>
              <p:nvPr/>
            </p:nvSpPr>
            <p:spPr>
              <a:xfrm>
                <a:off x="7946698" y="6081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Sześciokąt 8">
                <a:extLst>
                  <a:ext uri="{FF2B5EF4-FFF2-40B4-BE49-F238E27FC236}">
                    <a16:creationId xmlns:a16="http://schemas.microsoft.com/office/drawing/2014/main" id="{8F2A6C42-146F-26B3-70B3-417B3E90D0B4}"/>
                  </a:ext>
                </a:extLst>
              </p:cNvPr>
              <p:cNvSpPr/>
              <p:nvPr/>
            </p:nvSpPr>
            <p:spPr>
              <a:xfrm>
                <a:off x="7953049" y="239779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0" name="Sześciokąt 9">
                <a:extLst>
                  <a:ext uri="{FF2B5EF4-FFF2-40B4-BE49-F238E27FC236}">
                    <a16:creationId xmlns:a16="http://schemas.microsoft.com/office/drawing/2014/main" id="{77B09596-E12D-D621-D2E5-27AB81F8E438}"/>
                  </a:ext>
                </a:extLst>
              </p:cNvPr>
              <p:cNvSpPr/>
              <p:nvPr/>
            </p:nvSpPr>
            <p:spPr>
              <a:xfrm>
                <a:off x="11213560" y="2401765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1" name="Sześciokąt 10">
                <a:extLst>
                  <a:ext uri="{FF2B5EF4-FFF2-40B4-BE49-F238E27FC236}">
                    <a16:creationId xmlns:a16="http://schemas.microsoft.com/office/drawing/2014/main" id="{3FBE9D97-DBE3-9913-3DD2-CD2F696AC565}"/>
                  </a:ext>
                </a:extLst>
              </p:cNvPr>
              <p:cNvSpPr/>
              <p:nvPr/>
            </p:nvSpPr>
            <p:spPr>
              <a:xfrm>
                <a:off x="9582114" y="329738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2" name="Sześciokąt 11">
                <a:extLst>
                  <a:ext uri="{FF2B5EF4-FFF2-40B4-BE49-F238E27FC236}">
                    <a16:creationId xmlns:a16="http://schemas.microsoft.com/office/drawing/2014/main" id="{415BCB61-6A44-E568-2A9E-7BA8B9B6D9FD}"/>
                  </a:ext>
                </a:extLst>
              </p:cNvPr>
              <p:cNvSpPr/>
              <p:nvPr/>
            </p:nvSpPr>
            <p:spPr>
              <a:xfrm>
                <a:off x="7957018" y="419435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Sześciokąt 12">
                <a:extLst>
                  <a:ext uri="{FF2B5EF4-FFF2-40B4-BE49-F238E27FC236}">
                    <a16:creationId xmlns:a16="http://schemas.microsoft.com/office/drawing/2014/main" id="{CC6F0B97-64C4-2DDE-609E-751642F8239D}"/>
                  </a:ext>
                </a:extLst>
              </p:cNvPr>
              <p:cNvSpPr/>
              <p:nvPr/>
            </p:nvSpPr>
            <p:spPr>
              <a:xfrm>
                <a:off x="11216486" y="41885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Sześciokąt 13">
                <a:extLst>
                  <a:ext uri="{FF2B5EF4-FFF2-40B4-BE49-F238E27FC236}">
                    <a16:creationId xmlns:a16="http://schemas.microsoft.com/office/drawing/2014/main" id="{4FF86216-5B3B-15C5-431C-656574C7D27D}"/>
                  </a:ext>
                </a:extLst>
              </p:cNvPr>
              <p:cNvSpPr/>
              <p:nvPr/>
            </p:nvSpPr>
            <p:spPr>
              <a:xfrm>
                <a:off x="9587387" y="5092123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Sześciokąt 14">
                <a:extLst>
                  <a:ext uri="{FF2B5EF4-FFF2-40B4-BE49-F238E27FC236}">
                    <a16:creationId xmlns:a16="http://schemas.microsoft.com/office/drawing/2014/main" id="{FBA10F0E-659B-6181-60D6-7F730C65F8F9}"/>
                  </a:ext>
                </a:extLst>
              </p:cNvPr>
              <p:cNvSpPr/>
              <p:nvPr/>
            </p:nvSpPr>
            <p:spPr>
              <a:xfrm>
                <a:off x="7957018" y="598615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6" name="Sześciokąt 15">
                <a:extLst>
                  <a:ext uri="{FF2B5EF4-FFF2-40B4-BE49-F238E27FC236}">
                    <a16:creationId xmlns:a16="http://schemas.microsoft.com/office/drawing/2014/main" id="{72DD4DA4-7B68-98B1-6DE4-BACC6198E221}"/>
                  </a:ext>
                </a:extLst>
              </p:cNvPr>
              <p:cNvSpPr/>
              <p:nvPr/>
            </p:nvSpPr>
            <p:spPr>
              <a:xfrm>
                <a:off x="11217756" y="5986258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7" name="Sześciokąt 16">
                <a:extLst>
                  <a:ext uri="{FF2B5EF4-FFF2-40B4-BE49-F238E27FC236}">
                    <a16:creationId xmlns:a16="http://schemas.microsoft.com/office/drawing/2014/main" id="{3A381FA3-4724-70B9-9423-F0D54B08BECD}"/>
                  </a:ext>
                </a:extLst>
              </p:cNvPr>
              <p:cNvSpPr/>
              <p:nvPr/>
            </p:nvSpPr>
            <p:spPr>
              <a:xfrm>
                <a:off x="11117212" y="-150483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4" name="Sześciokąt 3">
              <a:extLst>
                <a:ext uri="{FF2B5EF4-FFF2-40B4-BE49-F238E27FC236}">
                  <a16:creationId xmlns:a16="http://schemas.microsoft.com/office/drawing/2014/main" id="{C2A67E83-AE6F-3F54-415C-6BCD483B5DAF}"/>
                </a:ext>
              </a:extLst>
            </p:cNvPr>
            <p:cNvSpPr/>
            <p:nvPr/>
          </p:nvSpPr>
          <p:spPr>
            <a:xfrm>
              <a:off x="9480412" y="6491172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78C244A-029F-E2E7-A6B0-B3EE18FCD021}"/>
              </a:ext>
            </a:extLst>
          </p:cNvPr>
          <p:cNvSpPr txBox="1"/>
          <p:nvPr/>
        </p:nvSpPr>
        <p:spPr>
          <a:xfrm>
            <a:off x="3620291" y="2167507"/>
            <a:ext cx="3363932" cy="83099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>
                  <a:noFill/>
                </a:ln>
                <a:solidFill>
                  <a:srgbClr val="002060"/>
                </a:solidFill>
                <a:latin typeface="Regola Pro Bold" panose="00000700000000000000" pitchFamily="2" charset="0"/>
              </a:rPr>
              <a:t>Security Incident </a:t>
            </a:r>
          </a:p>
          <a:p>
            <a:pPr algn="ctr"/>
            <a:r>
              <a:rPr lang="en-US" sz="2400" b="1" dirty="0">
                <a:ln w="0">
                  <a:noFill/>
                </a:ln>
                <a:solidFill>
                  <a:srgbClr val="002060"/>
                </a:solidFill>
                <a:latin typeface="Regola Pro Bold" panose="00000700000000000000" pitchFamily="2" charset="0"/>
              </a:rPr>
              <a:t>Response Platform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57F443C-E0FB-B927-8DDA-872E7091B373}"/>
              </a:ext>
            </a:extLst>
          </p:cNvPr>
          <p:cNvSpPr txBox="1"/>
          <p:nvPr/>
        </p:nvSpPr>
        <p:spPr>
          <a:xfrm>
            <a:off x="4112628" y="5006042"/>
            <a:ext cx="316461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9525">
                  <a:noFill/>
                </a:ln>
                <a:solidFill>
                  <a:srgbClr val="00305C"/>
                </a:solidFill>
                <a:latin typeface="Regola Pro Bold" panose="00000700000000000000" pitchFamily="2" charset="0"/>
              </a:rPr>
              <a:t>Security Orchestration</a:t>
            </a:r>
          </a:p>
          <a:p>
            <a:pPr algn="ctr"/>
            <a:r>
              <a:rPr lang="en-US" sz="2400" b="1" dirty="0">
                <a:ln w="9525">
                  <a:noFill/>
                </a:ln>
                <a:solidFill>
                  <a:srgbClr val="00305C"/>
                </a:solidFill>
                <a:latin typeface="Regola Pro Bold" panose="00000700000000000000" pitchFamily="2" charset="0"/>
              </a:rPr>
              <a:t>and Automation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1683C9A-3E9E-33C6-BC6D-9295BFE91D84}"/>
              </a:ext>
            </a:extLst>
          </p:cNvPr>
          <p:cNvSpPr txBox="1"/>
          <p:nvPr/>
        </p:nvSpPr>
        <p:spPr>
          <a:xfrm>
            <a:off x="4208062" y="3613925"/>
            <a:ext cx="33639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9525">
                  <a:noFill/>
                </a:ln>
                <a:solidFill>
                  <a:srgbClr val="00305C"/>
                </a:solidFill>
                <a:latin typeface="Regola Pro Bold" panose="00000700000000000000" pitchFamily="2" charset="0"/>
              </a:rPr>
              <a:t>Threat Intelligence Platform </a:t>
            </a:r>
          </a:p>
        </p:txBody>
      </p:sp>
      <p:pic>
        <p:nvPicPr>
          <p:cNvPr id="21" name="Obraz 20" descr="Obraz zawierający krąg, Grafika, clipart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DA8824D-4BB9-8E99-5F74-AAE0BC3985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4" y="1930408"/>
            <a:ext cx="4001206" cy="3810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27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082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9E90-5A49-F90F-FC8F-C7F489791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A03E1BB-7466-BCAF-9DA3-9DF5CA1D4A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177064CA-5B1E-7A06-480C-4C64C56EA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3CDE1946-A44C-1B5A-8B9D-0194D5F9D911}"/>
              </a:ext>
            </a:extLst>
          </p:cNvPr>
          <p:cNvSpPr txBox="1">
            <a:spLocks/>
          </p:cNvSpPr>
          <p:nvPr/>
        </p:nvSpPr>
        <p:spPr>
          <a:xfrm>
            <a:off x="919307" y="1663668"/>
            <a:ext cx="7488832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4000" dirty="0" err="1">
                <a:solidFill>
                  <a:schemeClr val="bg1"/>
                </a:solidFill>
              </a:rPr>
              <a:t>Nieoczywiste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zastosowanie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3A05406E-B74F-E8A9-014D-556B867CD1FF}"/>
              </a:ext>
            </a:extLst>
          </p:cNvPr>
          <p:cNvGrpSpPr/>
          <p:nvPr/>
        </p:nvGrpSpPr>
        <p:grpSpPr>
          <a:xfrm>
            <a:off x="6096000" y="-927986"/>
            <a:ext cx="8355157" cy="8713972"/>
            <a:chOff x="6323916" y="-1187276"/>
            <a:chExt cx="8565184" cy="8933019"/>
          </a:xfrm>
          <a:blipFill dpi="0" rotWithShape="1">
            <a:blip r:embed="rId5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2F4228C2-086D-E02F-B8DC-03FF6FA5B067}"/>
                </a:ext>
              </a:extLst>
            </p:cNvPr>
            <p:cNvGrpSpPr/>
            <p:nvPr/>
          </p:nvGrpSpPr>
          <p:grpSpPr>
            <a:xfrm>
              <a:off x="6323916" y="-1187276"/>
              <a:ext cx="8565184" cy="8933019"/>
              <a:chOff x="6323916" y="-1187276"/>
              <a:chExt cx="8565184" cy="8933019"/>
            </a:xfrm>
            <a:grpFill/>
          </p:grpSpPr>
          <p:sp>
            <p:nvSpPr>
              <p:cNvPr id="36" name="Sześciokąt 35">
                <a:extLst>
                  <a:ext uri="{FF2B5EF4-FFF2-40B4-BE49-F238E27FC236}">
                    <a16:creationId xmlns:a16="http://schemas.microsoft.com/office/drawing/2014/main" id="{12A10AB8-9031-B65F-1CA8-307EBEAA44D3}"/>
                  </a:ext>
                </a:extLst>
              </p:cNvPr>
              <p:cNvSpPr/>
              <p:nvPr/>
            </p:nvSpPr>
            <p:spPr>
              <a:xfrm>
                <a:off x="9585765" y="-28984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ześciokąt 40">
                <a:extLst>
                  <a:ext uri="{FF2B5EF4-FFF2-40B4-BE49-F238E27FC236}">
                    <a16:creationId xmlns:a16="http://schemas.microsoft.com/office/drawing/2014/main" id="{38D96D4C-6610-AB68-FAE8-881CB8B3FB0B}"/>
                  </a:ext>
                </a:extLst>
              </p:cNvPr>
              <p:cNvSpPr/>
              <p:nvPr/>
            </p:nvSpPr>
            <p:spPr>
              <a:xfrm>
                <a:off x="11217212" y="61053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3" name="Sześciokąt 42">
                <a:extLst>
                  <a:ext uri="{FF2B5EF4-FFF2-40B4-BE49-F238E27FC236}">
                    <a16:creationId xmlns:a16="http://schemas.microsoft.com/office/drawing/2014/main" id="{7FF200C0-F57E-177D-A732-6A9DF8EE802E}"/>
                  </a:ext>
                </a:extLst>
              </p:cNvPr>
              <p:cNvSpPr/>
              <p:nvPr/>
            </p:nvSpPr>
            <p:spPr>
              <a:xfrm>
                <a:off x="9589734" y="150614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44" name="Sześciokąt 43">
                <a:extLst>
                  <a:ext uri="{FF2B5EF4-FFF2-40B4-BE49-F238E27FC236}">
                    <a16:creationId xmlns:a16="http://schemas.microsoft.com/office/drawing/2014/main" id="{1BF07A69-5FCA-C07A-D69D-2890896100EF}"/>
                  </a:ext>
                </a:extLst>
              </p:cNvPr>
              <p:cNvSpPr/>
              <p:nvPr/>
            </p:nvSpPr>
            <p:spPr>
              <a:xfrm>
                <a:off x="7946698" y="6081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Sześciokąt 44">
                <a:extLst>
                  <a:ext uri="{FF2B5EF4-FFF2-40B4-BE49-F238E27FC236}">
                    <a16:creationId xmlns:a16="http://schemas.microsoft.com/office/drawing/2014/main" id="{A7BF1E70-10BD-5DA0-B2BA-A8337380E785}"/>
                  </a:ext>
                </a:extLst>
              </p:cNvPr>
              <p:cNvSpPr/>
              <p:nvPr/>
            </p:nvSpPr>
            <p:spPr>
              <a:xfrm>
                <a:off x="7953049" y="239779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46" name="Sześciokąt 45">
                <a:extLst>
                  <a:ext uri="{FF2B5EF4-FFF2-40B4-BE49-F238E27FC236}">
                    <a16:creationId xmlns:a16="http://schemas.microsoft.com/office/drawing/2014/main" id="{2729B871-DE8A-C156-4C3E-D79B53A02DDD}"/>
                  </a:ext>
                </a:extLst>
              </p:cNvPr>
              <p:cNvSpPr/>
              <p:nvPr/>
            </p:nvSpPr>
            <p:spPr>
              <a:xfrm>
                <a:off x="11213560" y="2401765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7" name="Sześciokąt 46">
                <a:extLst>
                  <a:ext uri="{FF2B5EF4-FFF2-40B4-BE49-F238E27FC236}">
                    <a16:creationId xmlns:a16="http://schemas.microsoft.com/office/drawing/2014/main" id="{33DFFC5A-416A-E843-9FD1-C0420329ED09}"/>
                  </a:ext>
                </a:extLst>
              </p:cNvPr>
              <p:cNvSpPr/>
              <p:nvPr/>
            </p:nvSpPr>
            <p:spPr>
              <a:xfrm>
                <a:off x="9582114" y="329738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8" name="Sześciokąt 47">
                <a:extLst>
                  <a:ext uri="{FF2B5EF4-FFF2-40B4-BE49-F238E27FC236}">
                    <a16:creationId xmlns:a16="http://schemas.microsoft.com/office/drawing/2014/main" id="{05E7A62F-02AE-3830-4D1F-3EB2258BB406}"/>
                  </a:ext>
                </a:extLst>
              </p:cNvPr>
              <p:cNvSpPr/>
              <p:nvPr/>
            </p:nvSpPr>
            <p:spPr>
              <a:xfrm>
                <a:off x="7957018" y="419435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Sześciokąt 48">
                <a:extLst>
                  <a:ext uri="{FF2B5EF4-FFF2-40B4-BE49-F238E27FC236}">
                    <a16:creationId xmlns:a16="http://schemas.microsoft.com/office/drawing/2014/main" id="{341F12BA-E305-5DEF-F6A9-38FD8FF57CE4}"/>
                  </a:ext>
                </a:extLst>
              </p:cNvPr>
              <p:cNvSpPr/>
              <p:nvPr/>
            </p:nvSpPr>
            <p:spPr>
              <a:xfrm>
                <a:off x="6323916" y="5087342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0" name="Sześciokąt 49">
                <a:extLst>
                  <a:ext uri="{FF2B5EF4-FFF2-40B4-BE49-F238E27FC236}">
                    <a16:creationId xmlns:a16="http://schemas.microsoft.com/office/drawing/2014/main" id="{57DEAFA1-7E0E-E100-AB39-1105FD5E9225}"/>
                  </a:ext>
                </a:extLst>
              </p:cNvPr>
              <p:cNvSpPr/>
              <p:nvPr/>
            </p:nvSpPr>
            <p:spPr>
              <a:xfrm>
                <a:off x="11216486" y="41885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ześciokąt 50">
                <a:extLst>
                  <a:ext uri="{FF2B5EF4-FFF2-40B4-BE49-F238E27FC236}">
                    <a16:creationId xmlns:a16="http://schemas.microsoft.com/office/drawing/2014/main" id="{9CFABCB1-1404-D1C2-7804-F8BD1A4663DC}"/>
                  </a:ext>
                </a:extLst>
              </p:cNvPr>
              <p:cNvSpPr/>
              <p:nvPr/>
            </p:nvSpPr>
            <p:spPr>
              <a:xfrm>
                <a:off x="9587387" y="5092123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Sześciokąt 51">
                <a:extLst>
                  <a:ext uri="{FF2B5EF4-FFF2-40B4-BE49-F238E27FC236}">
                    <a16:creationId xmlns:a16="http://schemas.microsoft.com/office/drawing/2014/main" id="{5B4611E0-5CF9-410C-866A-5A44BB3B3885}"/>
                  </a:ext>
                </a:extLst>
              </p:cNvPr>
              <p:cNvSpPr/>
              <p:nvPr/>
            </p:nvSpPr>
            <p:spPr>
              <a:xfrm>
                <a:off x="7957018" y="598615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3" name="Sześciokąt 52">
                <a:extLst>
                  <a:ext uri="{FF2B5EF4-FFF2-40B4-BE49-F238E27FC236}">
                    <a16:creationId xmlns:a16="http://schemas.microsoft.com/office/drawing/2014/main" id="{70B63598-FE99-922A-CDFF-9B8BE58CF061}"/>
                  </a:ext>
                </a:extLst>
              </p:cNvPr>
              <p:cNvSpPr/>
              <p:nvPr/>
            </p:nvSpPr>
            <p:spPr>
              <a:xfrm>
                <a:off x="11217756" y="5986258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54" name="Sześciokąt 53">
                <a:extLst>
                  <a:ext uri="{FF2B5EF4-FFF2-40B4-BE49-F238E27FC236}">
                    <a16:creationId xmlns:a16="http://schemas.microsoft.com/office/drawing/2014/main" id="{41AE071D-2874-6988-E923-EEE4156034B8}"/>
                  </a:ext>
                </a:extLst>
              </p:cNvPr>
              <p:cNvSpPr/>
              <p:nvPr/>
            </p:nvSpPr>
            <p:spPr>
              <a:xfrm>
                <a:off x="12833583" y="-28996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5" name="Sześciokąt 54">
                <a:extLst>
                  <a:ext uri="{FF2B5EF4-FFF2-40B4-BE49-F238E27FC236}">
                    <a16:creationId xmlns:a16="http://schemas.microsoft.com/office/drawing/2014/main" id="{C9742832-963D-DC89-6EC4-1CC7B31E9823}"/>
                  </a:ext>
                </a:extLst>
              </p:cNvPr>
              <p:cNvSpPr/>
              <p:nvPr/>
            </p:nvSpPr>
            <p:spPr>
              <a:xfrm>
                <a:off x="12837551" y="150127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6" name="Sześciokąt 55">
                <a:extLst>
                  <a:ext uri="{FF2B5EF4-FFF2-40B4-BE49-F238E27FC236}">
                    <a16:creationId xmlns:a16="http://schemas.microsoft.com/office/drawing/2014/main" id="{4CC61018-1D58-5CC8-C890-FC07CAF748B5}"/>
                  </a:ext>
                </a:extLst>
              </p:cNvPr>
              <p:cNvSpPr/>
              <p:nvPr/>
            </p:nvSpPr>
            <p:spPr>
              <a:xfrm>
                <a:off x="12846827" y="328805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Sześciokąt 56">
                <a:extLst>
                  <a:ext uri="{FF2B5EF4-FFF2-40B4-BE49-F238E27FC236}">
                    <a16:creationId xmlns:a16="http://schemas.microsoft.com/office/drawing/2014/main" id="{42E271E2-5E1E-EAE4-E26E-A039003EA92C}"/>
                  </a:ext>
                </a:extLst>
              </p:cNvPr>
              <p:cNvSpPr/>
              <p:nvPr/>
            </p:nvSpPr>
            <p:spPr>
              <a:xfrm>
                <a:off x="12848097" y="508576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58" name="Sześciokąt 57">
                <a:extLst>
                  <a:ext uri="{FF2B5EF4-FFF2-40B4-BE49-F238E27FC236}">
                    <a16:creationId xmlns:a16="http://schemas.microsoft.com/office/drawing/2014/main" id="{2837D55B-2E8B-3140-1441-DC90FA347AE1}"/>
                  </a:ext>
                </a:extLst>
              </p:cNvPr>
              <p:cNvSpPr/>
              <p:nvPr/>
            </p:nvSpPr>
            <p:spPr>
              <a:xfrm>
                <a:off x="11208231" y="-118727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CC6304EB-5B4E-BE94-C30F-F3929B484985}"/>
                </a:ext>
              </a:extLst>
            </p:cNvPr>
            <p:cNvSpPr/>
            <p:nvPr/>
          </p:nvSpPr>
          <p:spPr>
            <a:xfrm>
              <a:off x="6328269" y="3298604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9898B942-DBB3-89E4-8638-0C44A457A030}"/>
              </a:ext>
            </a:extLst>
          </p:cNvPr>
          <p:cNvSpPr txBox="1">
            <a:spLocks/>
          </p:cNvSpPr>
          <p:nvPr/>
        </p:nvSpPr>
        <p:spPr>
          <a:xfrm>
            <a:off x="837516" y="733708"/>
            <a:ext cx="6495932" cy="115011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8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FF52213-5EB1-864C-5717-DF21D6798976}"/>
              </a:ext>
            </a:extLst>
          </p:cNvPr>
          <p:cNvGrpSpPr/>
          <p:nvPr/>
        </p:nvGrpSpPr>
        <p:grpSpPr>
          <a:xfrm>
            <a:off x="6096923" y="-926952"/>
            <a:ext cx="8355157" cy="8713972"/>
            <a:chOff x="6323916" y="-1187276"/>
            <a:chExt cx="8565184" cy="8933019"/>
          </a:xfrm>
          <a:blipFill dpi="0"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A2552867-61BB-E006-1F3A-190D7C127B6A}"/>
                </a:ext>
              </a:extLst>
            </p:cNvPr>
            <p:cNvGrpSpPr/>
            <p:nvPr/>
          </p:nvGrpSpPr>
          <p:grpSpPr>
            <a:xfrm>
              <a:off x="6323916" y="-1187276"/>
              <a:ext cx="8565184" cy="8933019"/>
              <a:chOff x="6323916" y="-1187276"/>
              <a:chExt cx="8565184" cy="8933019"/>
            </a:xfrm>
            <a:grpFill/>
          </p:grpSpPr>
          <p:sp>
            <p:nvSpPr>
              <p:cNvPr id="6" name="Sześciokąt 5">
                <a:extLst>
                  <a:ext uri="{FF2B5EF4-FFF2-40B4-BE49-F238E27FC236}">
                    <a16:creationId xmlns:a16="http://schemas.microsoft.com/office/drawing/2014/main" id="{C070828E-4E92-8D1C-2FBA-8AB23A778608}"/>
                  </a:ext>
                </a:extLst>
              </p:cNvPr>
              <p:cNvSpPr/>
              <p:nvPr/>
            </p:nvSpPr>
            <p:spPr>
              <a:xfrm>
                <a:off x="9585765" y="-28984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Sześciokąt 6">
                <a:extLst>
                  <a:ext uri="{FF2B5EF4-FFF2-40B4-BE49-F238E27FC236}">
                    <a16:creationId xmlns:a16="http://schemas.microsoft.com/office/drawing/2014/main" id="{6D41C70F-A3F2-1A2A-0A5F-2CF9EF8476E6}"/>
                  </a:ext>
                </a:extLst>
              </p:cNvPr>
              <p:cNvSpPr/>
              <p:nvPr/>
            </p:nvSpPr>
            <p:spPr>
              <a:xfrm>
                <a:off x="11217212" y="61053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8" name="Sześciokąt 7">
                <a:extLst>
                  <a:ext uri="{FF2B5EF4-FFF2-40B4-BE49-F238E27FC236}">
                    <a16:creationId xmlns:a16="http://schemas.microsoft.com/office/drawing/2014/main" id="{8461ACD2-EBC9-6100-29D3-E3B0E9F86721}"/>
                  </a:ext>
                </a:extLst>
              </p:cNvPr>
              <p:cNvSpPr/>
              <p:nvPr/>
            </p:nvSpPr>
            <p:spPr>
              <a:xfrm>
                <a:off x="9589734" y="150614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</a:t>
                </a:r>
              </a:p>
            </p:txBody>
          </p:sp>
          <p:sp>
            <p:nvSpPr>
              <p:cNvPr id="9" name="Sześciokąt 8">
                <a:extLst>
                  <a:ext uri="{FF2B5EF4-FFF2-40B4-BE49-F238E27FC236}">
                    <a16:creationId xmlns:a16="http://schemas.microsoft.com/office/drawing/2014/main" id="{6A2BA25A-8AEE-512F-B518-7ED4AB1BA4C6}"/>
                  </a:ext>
                </a:extLst>
              </p:cNvPr>
              <p:cNvSpPr/>
              <p:nvPr/>
            </p:nvSpPr>
            <p:spPr>
              <a:xfrm>
                <a:off x="7946698" y="6081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Sześciokąt 9">
                <a:extLst>
                  <a:ext uri="{FF2B5EF4-FFF2-40B4-BE49-F238E27FC236}">
                    <a16:creationId xmlns:a16="http://schemas.microsoft.com/office/drawing/2014/main" id="{B754812F-A7F7-D5B4-59A0-BA1FE7ABB92C}"/>
                  </a:ext>
                </a:extLst>
              </p:cNvPr>
              <p:cNvSpPr/>
              <p:nvPr/>
            </p:nvSpPr>
            <p:spPr>
              <a:xfrm>
                <a:off x="7953049" y="239779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1" name="Sześciokąt 10">
                <a:extLst>
                  <a:ext uri="{FF2B5EF4-FFF2-40B4-BE49-F238E27FC236}">
                    <a16:creationId xmlns:a16="http://schemas.microsoft.com/office/drawing/2014/main" id="{D88B1B3C-5C1A-F38F-1608-6D16B10D7242}"/>
                  </a:ext>
                </a:extLst>
              </p:cNvPr>
              <p:cNvSpPr/>
              <p:nvPr/>
            </p:nvSpPr>
            <p:spPr>
              <a:xfrm>
                <a:off x="11213560" y="2401765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2" name="Sześciokąt 11">
                <a:extLst>
                  <a:ext uri="{FF2B5EF4-FFF2-40B4-BE49-F238E27FC236}">
                    <a16:creationId xmlns:a16="http://schemas.microsoft.com/office/drawing/2014/main" id="{EA2C3BD4-E871-77A6-BF6D-23F4C8EF9084}"/>
                  </a:ext>
                </a:extLst>
              </p:cNvPr>
              <p:cNvSpPr/>
              <p:nvPr/>
            </p:nvSpPr>
            <p:spPr>
              <a:xfrm>
                <a:off x="9582114" y="3297381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3" name="Sześciokąt 12">
                <a:extLst>
                  <a:ext uri="{FF2B5EF4-FFF2-40B4-BE49-F238E27FC236}">
                    <a16:creationId xmlns:a16="http://schemas.microsoft.com/office/drawing/2014/main" id="{89B96D16-62B7-F2E3-F332-093635D315EB}"/>
                  </a:ext>
                </a:extLst>
              </p:cNvPr>
              <p:cNvSpPr/>
              <p:nvPr/>
            </p:nvSpPr>
            <p:spPr>
              <a:xfrm>
                <a:off x="7957018" y="419435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Sześciokąt 13">
                <a:extLst>
                  <a:ext uri="{FF2B5EF4-FFF2-40B4-BE49-F238E27FC236}">
                    <a16:creationId xmlns:a16="http://schemas.microsoft.com/office/drawing/2014/main" id="{0F879816-E6B6-6326-E5D8-945971C2CD91}"/>
                  </a:ext>
                </a:extLst>
              </p:cNvPr>
              <p:cNvSpPr/>
              <p:nvPr/>
            </p:nvSpPr>
            <p:spPr>
              <a:xfrm>
                <a:off x="6323916" y="5087342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5" name="Sześciokąt 14">
                <a:extLst>
                  <a:ext uri="{FF2B5EF4-FFF2-40B4-BE49-F238E27FC236}">
                    <a16:creationId xmlns:a16="http://schemas.microsoft.com/office/drawing/2014/main" id="{BC478C15-DACC-BCE3-EF7C-17D575D332A0}"/>
                  </a:ext>
                </a:extLst>
              </p:cNvPr>
              <p:cNvSpPr/>
              <p:nvPr/>
            </p:nvSpPr>
            <p:spPr>
              <a:xfrm>
                <a:off x="11216486" y="418855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ześciokąt 15">
                <a:extLst>
                  <a:ext uri="{FF2B5EF4-FFF2-40B4-BE49-F238E27FC236}">
                    <a16:creationId xmlns:a16="http://schemas.microsoft.com/office/drawing/2014/main" id="{7782AC19-F8B0-13D8-82E4-F2EDDA76340B}"/>
                  </a:ext>
                </a:extLst>
              </p:cNvPr>
              <p:cNvSpPr/>
              <p:nvPr/>
            </p:nvSpPr>
            <p:spPr>
              <a:xfrm>
                <a:off x="9587387" y="5092123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Sześciokąt 16">
                <a:extLst>
                  <a:ext uri="{FF2B5EF4-FFF2-40B4-BE49-F238E27FC236}">
                    <a16:creationId xmlns:a16="http://schemas.microsoft.com/office/drawing/2014/main" id="{B456080C-03A0-8C66-5349-9BBB091D1F4A}"/>
                  </a:ext>
                </a:extLst>
              </p:cNvPr>
              <p:cNvSpPr/>
              <p:nvPr/>
            </p:nvSpPr>
            <p:spPr>
              <a:xfrm>
                <a:off x="7957018" y="598615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18" name="Sześciokąt 17">
                <a:extLst>
                  <a:ext uri="{FF2B5EF4-FFF2-40B4-BE49-F238E27FC236}">
                    <a16:creationId xmlns:a16="http://schemas.microsoft.com/office/drawing/2014/main" id="{7002B534-2379-2D6F-3134-F23DEB517E81}"/>
                  </a:ext>
                </a:extLst>
              </p:cNvPr>
              <p:cNvSpPr/>
              <p:nvPr/>
            </p:nvSpPr>
            <p:spPr>
              <a:xfrm>
                <a:off x="11217756" y="5986258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19" name="Sześciokąt 18">
                <a:extLst>
                  <a:ext uri="{FF2B5EF4-FFF2-40B4-BE49-F238E27FC236}">
                    <a16:creationId xmlns:a16="http://schemas.microsoft.com/office/drawing/2014/main" id="{93C263FC-B68D-8961-FAA7-4DE0172D253B}"/>
                  </a:ext>
                </a:extLst>
              </p:cNvPr>
              <p:cNvSpPr/>
              <p:nvPr/>
            </p:nvSpPr>
            <p:spPr>
              <a:xfrm>
                <a:off x="12833583" y="-28996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20" name="Sześciokąt 19">
                <a:extLst>
                  <a:ext uri="{FF2B5EF4-FFF2-40B4-BE49-F238E27FC236}">
                    <a16:creationId xmlns:a16="http://schemas.microsoft.com/office/drawing/2014/main" id="{96EA0E6C-435F-F7BD-7DA6-D335F3D89374}"/>
                  </a:ext>
                </a:extLst>
              </p:cNvPr>
              <p:cNvSpPr/>
              <p:nvPr/>
            </p:nvSpPr>
            <p:spPr>
              <a:xfrm>
                <a:off x="12837551" y="150127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21" name="Sześciokąt 20">
                <a:extLst>
                  <a:ext uri="{FF2B5EF4-FFF2-40B4-BE49-F238E27FC236}">
                    <a16:creationId xmlns:a16="http://schemas.microsoft.com/office/drawing/2014/main" id="{A3DC0489-A7DC-C86B-5CA0-571C058B6774}"/>
                  </a:ext>
                </a:extLst>
              </p:cNvPr>
              <p:cNvSpPr/>
              <p:nvPr/>
            </p:nvSpPr>
            <p:spPr>
              <a:xfrm>
                <a:off x="12846827" y="328805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Sześciokąt 21">
                <a:extLst>
                  <a:ext uri="{FF2B5EF4-FFF2-40B4-BE49-F238E27FC236}">
                    <a16:creationId xmlns:a16="http://schemas.microsoft.com/office/drawing/2014/main" id="{0CB4EF3D-200F-26B8-E97A-686C81124774}"/>
                  </a:ext>
                </a:extLst>
              </p:cNvPr>
              <p:cNvSpPr/>
              <p:nvPr/>
            </p:nvSpPr>
            <p:spPr>
              <a:xfrm>
                <a:off x="12848097" y="508576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23" name="Sześciokąt 22">
                <a:extLst>
                  <a:ext uri="{FF2B5EF4-FFF2-40B4-BE49-F238E27FC236}">
                    <a16:creationId xmlns:a16="http://schemas.microsoft.com/office/drawing/2014/main" id="{E238D53A-346F-B67E-31DD-FE451A8E8DB1}"/>
                  </a:ext>
                </a:extLst>
              </p:cNvPr>
              <p:cNvSpPr/>
              <p:nvPr/>
            </p:nvSpPr>
            <p:spPr>
              <a:xfrm>
                <a:off x="11208231" y="-1187276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5" name="Sześciokąt 4">
              <a:extLst>
                <a:ext uri="{FF2B5EF4-FFF2-40B4-BE49-F238E27FC236}">
                  <a16:creationId xmlns:a16="http://schemas.microsoft.com/office/drawing/2014/main" id="{D8BAD84E-0A91-7138-BED6-F7E20182691F}"/>
                </a:ext>
              </a:extLst>
            </p:cNvPr>
            <p:cNvSpPr/>
            <p:nvPr/>
          </p:nvSpPr>
          <p:spPr>
            <a:xfrm>
              <a:off x="6328269" y="3298604"/>
              <a:ext cx="2041003" cy="175948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93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6DFAF-AEEC-2F24-D548-A75CDDD8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67C0E2E-8583-D512-6FED-583D1138D3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957CAEF-EE16-8790-3CCB-8501E7813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0EFC9C3B-13EE-4111-644A-DA3612E5FF58}"/>
              </a:ext>
            </a:extLst>
          </p:cNvPr>
          <p:cNvSpPr txBox="1">
            <a:spLocks/>
          </p:cNvSpPr>
          <p:nvPr/>
        </p:nvSpPr>
        <p:spPr>
          <a:xfrm>
            <a:off x="288514" y="834715"/>
            <a:ext cx="7488832" cy="667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FA3"/>
              </a:buClr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Nieoczywiste</a:t>
            </a:r>
            <a:r>
              <a:rPr lang="en-US" sz="3200" dirty="0">
                <a:solidFill>
                  <a:schemeClr val="bg1">
                    <a:alpha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40000"/>
                  </a:schemeClr>
                </a:solidFill>
              </a:rPr>
              <a:t>zastosowanie</a:t>
            </a:r>
            <a:endParaRPr lang="en-US" sz="3200" dirty="0">
              <a:solidFill>
                <a:schemeClr val="bg1">
                  <a:alpha val="40000"/>
                </a:schemeClr>
              </a:solidFill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682D852C-CFE8-BD79-8A5A-2FEC22B09B0A}"/>
              </a:ext>
            </a:extLst>
          </p:cNvPr>
          <p:cNvGrpSpPr/>
          <p:nvPr/>
        </p:nvGrpSpPr>
        <p:grpSpPr>
          <a:xfrm>
            <a:off x="6085361" y="-927986"/>
            <a:ext cx="8355157" cy="8713972"/>
            <a:chOff x="6323916" y="-1187276"/>
            <a:chExt cx="8565184" cy="8933019"/>
          </a:xfrm>
          <a:blipFill dpi="0" rotWithShape="1"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822DA3B8-7867-7621-3A91-BEC7D029AC82}"/>
                </a:ext>
              </a:extLst>
            </p:cNvPr>
            <p:cNvGrpSpPr/>
            <p:nvPr/>
          </p:nvGrpSpPr>
          <p:grpSpPr>
            <a:xfrm>
              <a:off x="6323916" y="-1187276"/>
              <a:ext cx="8565184" cy="8933019"/>
              <a:chOff x="6323916" y="-1187276"/>
              <a:chExt cx="8565184" cy="8933019"/>
            </a:xfrm>
            <a:grpFill/>
          </p:grpSpPr>
          <p:sp>
            <p:nvSpPr>
              <p:cNvPr id="36" name="Sześciokąt 35">
                <a:extLst>
                  <a:ext uri="{FF2B5EF4-FFF2-40B4-BE49-F238E27FC236}">
                    <a16:creationId xmlns:a16="http://schemas.microsoft.com/office/drawing/2014/main" id="{44BA7298-7983-6ACE-8FA8-51F990C1FD49}"/>
                  </a:ext>
                </a:extLst>
              </p:cNvPr>
              <p:cNvSpPr/>
              <p:nvPr/>
            </p:nvSpPr>
            <p:spPr>
              <a:xfrm>
                <a:off x="9585765" y="-289847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ześciokąt 40">
                <a:extLst>
                  <a:ext uri="{FF2B5EF4-FFF2-40B4-BE49-F238E27FC236}">
                    <a16:creationId xmlns:a16="http://schemas.microsoft.com/office/drawing/2014/main" id="{0D0FC9A1-4331-6B58-E075-5DE8E8E5E4E7}"/>
                  </a:ext>
                </a:extLst>
              </p:cNvPr>
              <p:cNvSpPr/>
              <p:nvPr/>
            </p:nvSpPr>
            <p:spPr>
              <a:xfrm>
                <a:off x="11217212" y="610531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3" name="Sześciokąt 42">
                <a:extLst>
                  <a:ext uri="{FF2B5EF4-FFF2-40B4-BE49-F238E27FC236}">
                    <a16:creationId xmlns:a16="http://schemas.microsoft.com/office/drawing/2014/main" id="{3F497E7F-1277-C06D-0698-AD5F3CEC49C1}"/>
                  </a:ext>
                </a:extLst>
              </p:cNvPr>
              <p:cNvSpPr/>
              <p:nvPr/>
            </p:nvSpPr>
            <p:spPr>
              <a:xfrm>
                <a:off x="9589734" y="1506149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44" name="Sześciokąt 43">
                <a:extLst>
                  <a:ext uri="{FF2B5EF4-FFF2-40B4-BE49-F238E27FC236}">
                    <a16:creationId xmlns:a16="http://schemas.microsoft.com/office/drawing/2014/main" id="{DF2BFD5A-7F78-EC15-55AF-A27B15B7DE4E}"/>
                  </a:ext>
                </a:extLst>
              </p:cNvPr>
              <p:cNvSpPr/>
              <p:nvPr/>
            </p:nvSpPr>
            <p:spPr>
              <a:xfrm>
                <a:off x="7946698" y="608150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Sześciokąt 44">
                <a:extLst>
                  <a:ext uri="{FF2B5EF4-FFF2-40B4-BE49-F238E27FC236}">
                    <a16:creationId xmlns:a16="http://schemas.microsoft.com/office/drawing/2014/main" id="{C4349F65-F2B7-3721-D9BA-BFB86B2BD50C}"/>
                  </a:ext>
                </a:extLst>
              </p:cNvPr>
              <p:cNvSpPr/>
              <p:nvPr/>
            </p:nvSpPr>
            <p:spPr>
              <a:xfrm>
                <a:off x="7953049" y="2397797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46" name="Sześciokąt 45">
                <a:extLst>
                  <a:ext uri="{FF2B5EF4-FFF2-40B4-BE49-F238E27FC236}">
                    <a16:creationId xmlns:a16="http://schemas.microsoft.com/office/drawing/2014/main" id="{2C69E4F4-9EFB-A84A-97A4-F9A97A2A4B71}"/>
                  </a:ext>
                </a:extLst>
              </p:cNvPr>
              <p:cNvSpPr/>
              <p:nvPr/>
            </p:nvSpPr>
            <p:spPr>
              <a:xfrm>
                <a:off x="11213560" y="2401765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7" name="Sześciokąt 46">
                <a:extLst>
                  <a:ext uri="{FF2B5EF4-FFF2-40B4-BE49-F238E27FC236}">
                    <a16:creationId xmlns:a16="http://schemas.microsoft.com/office/drawing/2014/main" id="{E2C55F33-569A-61F4-232A-1B77957963B3}"/>
                  </a:ext>
                </a:extLst>
              </p:cNvPr>
              <p:cNvSpPr/>
              <p:nvPr/>
            </p:nvSpPr>
            <p:spPr>
              <a:xfrm>
                <a:off x="9582114" y="3297381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48" name="Sześciokąt 47">
                <a:extLst>
                  <a:ext uri="{FF2B5EF4-FFF2-40B4-BE49-F238E27FC236}">
                    <a16:creationId xmlns:a16="http://schemas.microsoft.com/office/drawing/2014/main" id="{F4E01C08-8411-BB95-7C48-71F587BAC4A5}"/>
                  </a:ext>
                </a:extLst>
              </p:cNvPr>
              <p:cNvSpPr/>
              <p:nvPr/>
            </p:nvSpPr>
            <p:spPr>
              <a:xfrm>
                <a:off x="7957018" y="4194356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Sześciokąt 48">
                <a:extLst>
                  <a:ext uri="{FF2B5EF4-FFF2-40B4-BE49-F238E27FC236}">
                    <a16:creationId xmlns:a16="http://schemas.microsoft.com/office/drawing/2014/main" id="{292D2B74-75BB-E750-0A4B-F8DC3BE1C3A3}"/>
                  </a:ext>
                </a:extLst>
              </p:cNvPr>
              <p:cNvSpPr/>
              <p:nvPr/>
            </p:nvSpPr>
            <p:spPr>
              <a:xfrm>
                <a:off x="6323916" y="5087342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0" name="Sześciokąt 49">
                <a:extLst>
                  <a:ext uri="{FF2B5EF4-FFF2-40B4-BE49-F238E27FC236}">
                    <a16:creationId xmlns:a16="http://schemas.microsoft.com/office/drawing/2014/main" id="{CF0FA27F-C65A-2957-A0AA-43F0B17191A2}"/>
                  </a:ext>
                </a:extLst>
              </p:cNvPr>
              <p:cNvSpPr/>
              <p:nvPr/>
            </p:nvSpPr>
            <p:spPr>
              <a:xfrm>
                <a:off x="11216486" y="4188550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ześciokąt 50">
                <a:extLst>
                  <a:ext uri="{FF2B5EF4-FFF2-40B4-BE49-F238E27FC236}">
                    <a16:creationId xmlns:a16="http://schemas.microsoft.com/office/drawing/2014/main" id="{C270FAE0-45BD-0C32-DFA9-F0A3C83104E2}"/>
                  </a:ext>
                </a:extLst>
              </p:cNvPr>
              <p:cNvSpPr/>
              <p:nvPr/>
            </p:nvSpPr>
            <p:spPr>
              <a:xfrm>
                <a:off x="9587387" y="5092123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Sześciokąt 51">
                <a:extLst>
                  <a:ext uri="{FF2B5EF4-FFF2-40B4-BE49-F238E27FC236}">
                    <a16:creationId xmlns:a16="http://schemas.microsoft.com/office/drawing/2014/main" id="{4CECBABF-22B5-D0B6-5909-DE876907DF22}"/>
                  </a:ext>
                </a:extLst>
              </p:cNvPr>
              <p:cNvSpPr/>
              <p:nvPr/>
            </p:nvSpPr>
            <p:spPr>
              <a:xfrm>
                <a:off x="7957018" y="5986157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3" name="Sześciokąt 52">
                <a:extLst>
                  <a:ext uri="{FF2B5EF4-FFF2-40B4-BE49-F238E27FC236}">
                    <a16:creationId xmlns:a16="http://schemas.microsoft.com/office/drawing/2014/main" id="{5429F4DD-4643-410B-066C-9C00B0208A05}"/>
                  </a:ext>
                </a:extLst>
              </p:cNvPr>
              <p:cNvSpPr/>
              <p:nvPr/>
            </p:nvSpPr>
            <p:spPr>
              <a:xfrm>
                <a:off x="11217756" y="5986258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54" name="Sześciokąt 53">
                <a:extLst>
                  <a:ext uri="{FF2B5EF4-FFF2-40B4-BE49-F238E27FC236}">
                    <a16:creationId xmlns:a16="http://schemas.microsoft.com/office/drawing/2014/main" id="{2010CB29-BC6C-0852-F419-F40C820AD97A}"/>
                  </a:ext>
                </a:extLst>
              </p:cNvPr>
              <p:cNvSpPr/>
              <p:nvPr/>
            </p:nvSpPr>
            <p:spPr>
              <a:xfrm>
                <a:off x="12833583" y="-289960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5" name="Sześciokąt 54">
                <a:extLst>
                  <a:ext uri="{FF2B5EF4-FFF2-40B4-BE49-F238E27FC236}">
                    <a16:creationId xmlns:a16="http://schemas.microsoft.com/office/drawing/2014/main" id="{AC789C29-8A30-8E3D-7322-DB9017831C62}"/>
                  </a:ext>
                </a:extLst>
              </p:cNvPr>
              <p:cNvSpPr/>
              <p:nvPr/>
            </p:nvSpPr>
            <p:spPr>
              <a:xfrm>
                <a:off x="12837551" y="1501274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  <p:sp>
            <p:nvSpPr>
              <p:cNvPr id="56" name="Sześciokąt 55">
                <a:extLst>
                  <a:ext uri="{FF2B5EF4-FFF2-40B4-BE49-F238E27FC236}">
                    <a16:creationId xmlns:a16="http://schemas.microsoft.com/office/drawing/2014/main" id="{D792B5A1-8AD0-7615-AEF9-CBCBB778F9E5}"/>
                  </a:ext>
                </a:extLst>
              </p:cNvPr>
              <p:cNvSpPr/>
              <p:nvPr/>
            </p:nvSpPr>
            <p:spPr>
              <a:xfrm>
                <a:off x="12846827" y="3288059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Sześciokąt 56">
                <a:extLst>
                  <a:ext uri="{FF2B5EF4-FFF2-40B4-BE49-F238E27FC236}">
                    <a16:creationId xmlns:a16="http://schemas.microsoft.com/office/drawing/2014/main" id="{C079AD21-BC61-CB94-8B0F-FB94AFD15CD4}"/>
                  </a:ext>
                </a:extLst>
              </p:cNvPr>
              <p:cNvSpPr/>
              <p:nvPr/>
            </p:nvSpPr>
            <p:spPr>
              <a:xfrm>
                <a:off x="12848097" y="5085767"/>
                <a:ext cx="2041003" cy="1759485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</a:t>
                </a:r>
              </a:p>
            </p:txBody>
          </p:sp>
          <p:sp>
            <p:nvSpPr>
              <p:cNvPr id="58" name="Sześciokąt 57">
                <a:extLst>
                  <a:ext uri="{FF2B5EF4-FFF2-40B4-BE49-F238E27FC236}">
                    <a16:creationId xmlns:a16="http://schemas.microsoft.com/office/drawing/2014/main" id="{18AED0CB-BA5B-5F95-8E05-2BEFDBB632CE}"/>
                  </a:ext>
                </a:extLst>
              </p:cNvPr>
              <p:cNvSpPr/>
              <p:nvPr/>
            </p:nvSpPr>
            <p:spPr>
              <a:xfrm>
                <a:off x="11208231" y="-1187276"/>
                <a:ext cx="2041003" cy="1759485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</a:t>
                </a:r>
              </a:p>
            </p:txBody>
          </p:sp>
        </p:grp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29DAB918-1389-8CFE-BE2E-089D06F87DC0}"/>
                </a:ext>
              </a:extLst>
            </p:cNvPr>
            <p:cNvSpPr/>
            <p:nvPr/>
          </p:nvSpPr>
          <p:spPr>
            <a:xfrm>
              <a:off x="6328269" y="3298604"/>
              <a:ext cx="2041003" cy="175948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</a:t>
              </a:r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6EA80FBB-C7B0-DA99-8165-C00AD38D70B8}"/>
              </a:ext>
            </a:extLst>
          </p:cNvPr>
          <p:cNvSpPr txBox="1">
            <a:spLocks/>
          </p:cNvSpPr>
          <p:nvPr/>
        </p:nvSpPr>
        <p:spPr>
          <a:xfrm>
            <a:off x="288514" y="148319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Technologia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Regola Pro" panose="00000500000000000000" pitchFamily="50" charset="0"/>
              </a:rPr>
              <a:t> SOAR</a:t>
            </a:r>
            <a:endParaRPr lang="nl-NL" sz="4000" b="1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Regola Pro" panose="00000500000000000000" pitchFamily="50" charset="0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B39C19CD-1DD8-6E08-2B6A-E7EA658DD561}"/>
              </a:ext>
            </a:extLst>
          </p:cNvPr>
          <p:cNvGrpSpPr/>
          <p:nvPr/>
        </p:nvGrpSpPr>
        <p:grpSpPr>
          <a:xfrm>
            <a:off x="3440384" y="1786743"/>
            <a:ext cx="5310527" cy="4093428"/>
            <a:chOff x="6113890" y="128628"/>
            <a:chExt cx="5310527" cy="4093428"/>
          </a:xfrm>
        </p:grpSpPr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F8D728C5-ABBF-E853-5BB4-4F9B05E80EA3}"/>
                </a:ext>
              </a:extLst>
            </p:cNvPr>
            <p:cNvSpPr txBox="1"/>
            <p:nvPr/>
          </p:nvSpPr>
          <p:spPr>
            <a:xfrm>
              <a:off x="6113890" y="128628"/>
              <a:ext cx="5310527" cy="409342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12700">
              <a:solidFill>
                <a:srgbClr val="271603"/>
              </a:solidFill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Elastyczny</a:t>
              </a:r>
              <a:r>
                <a:rPr lang="en-US" sz="2800" b="1" dirty="0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 </a:t>
              </a:r>
              <a:r>
                <a:rPr lang="en-US" sz="2800" b="1" dirty="0" err="1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i</a:t>
              </a:r>
              <a:r>
                <a:rPr lang="en-US" sz="2800" b="1" dirty="0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 </a:t>
              </a:r>
              <a:r>
                <a:rPr lang="en-US" sz="2800" b="1" dirty="0" err="1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funkcjonalny</a:t>
              </a:r>
              <a:r>
                <a:rPr lang="en-US" sz="2800" b="1" dirty="0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 system </a:t>
              </a:r>
              <a:r>
                <a:rPr lang="en-US" sz="2800" b="1" dirty="0" err="1">
                  <a:ln w="0">
                    <a:noFill/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Regola Pro Bold" panose="00000700000000000000" pitchFamily="2" charset="0"/>
                </a:rPr>
                <a:t>ticketowy</a:t>
              </a:r>
              <a:endPara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  <a:p>
              <a:pPr algn="ctr"/>
              <a:endParaRPr lang="en-US" sz="2800" b="1" dirty="0">
                <a:ln w="0">
                  <a:noFill/>
                </a:ln>
                <a:solidFill>
                  <a:srgbClr val="3E2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endParaRPr>
            </a:p>
          </p:txBody>
        </p:sp>
        <p:pic>
          <p:nvPicPr>
            <p:cNvPr id="72" name="Obraz 71">
              <a:extLst>
                <a:ext uri="{FF2B5EF4-FFF2-40B4-BE49-F238E27FC236}">
                  <a16:creationId xmlns:a16="http://schemas.microsoft.com/office/drawing/2014/main" id="{7BB3AA2D-6030-5CE9-5446-C0427765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80000"/>
            </a:blip>
            <a:stretch>
              <a:fillRect/>
            </a:stretch>
          </p:blipFill>
          <p:spPr>
            <a:xfrm>
              <a:off x="6568812" y="1283589"/>
              <a:ext cx="4442162" cy="2538230"/>
            </a:xfrm>
            <a:prstGeom prst="rect">
              <a:avLst/>
            </a:prstGeom>
            <a:effectLst>
              <a:outerShdw blurRad="139700" dist="114300" dir="2700000" algn="tl" rotWithShape="0">
                <a:prstClr val="black">
                  <a:alpha val="52000"/>
                </a:prstClr>
              </a:outerShdw>
            </a:effectLst>
            <a:scene3d>
              <a:camera prst="perspectiveContrastingRightFacing">
                <a:rot lat="0" lon="20400000" rev="0"/>
              </a:camera>
              <a:lightRig rig="threePt" dir="t"/>
            </a:scene3d>
          </p:spPr>
        </p:pic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7D42709-7EF9-5827-25BF-126BEBB7EC43}"/>
              </a:ext>
            </a:extLst>
          </p:cNvPr>
          <p:cNvSpPr txBox="1"/>
          <p:nvPr/>
        </p:nvSpPr>
        <p:spPr>
          <a:xfrm>
            <a:off x="597772" y="2680293"/>
            <a:ext cx="10576475" cy="2185214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solidFill>
              <a:srgbClr val="271603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Wykorzystanie</a:t>
            </a:r>
            <a:r>
              <a:rPr lang="en-US" sz="2800" b="1" dirty="0">
                <a:ln w="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egola Pro Bold" panose="00000700000000000000" pitchFamily="2" charset="0"/>
              </a:rPr>
              <a:t> platformy TI</a:t>
            </a:r>
          </a:p>
          <a:p>
            <a:pPr algn="ctr"/>
            <a:endParaRPr lang="en-US" sz="1200" b="1" dirty="0">
              <a:ln w="0">
                <a:noFill/>
              </a:ln>
              <a:solidFill>
                <a:srgbClr val="3E2C00"/>
              </a:solidFill>
              <a:latin typeface="Regola Pro Bold" panose="00000700000000000000" pitchFamily="2" charset="0"/>
            </a:endParaRP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Aktualizowanie list podejrzanych domen/adresów IP na urządzeniach typu FW/EDR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Automatyczna aktualizacja reguł wykrywania w systemach SIEM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</a:rPr>
              <a:t>Generowanie raportów oraz powiadomień z wykrytych zagrożeniach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Wyszukiwanie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śladów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ataków</a:t>
            </a:r>
            <a:r>
              <a:rPr lang="en-US" sz="2400" dirty="0">
                <a:solidFill>
                  <a:srgbClr val="002060"/>
                </a:solidFill>
              </a:rPr>
              <a:t> Zero Day</a:t>
            </a:r>
          </a:p>
        </p:txBody>
      </p:sp>
    </p:spTree>
    <p:extLst>
      <p:ext uri="{BB962C8B-B14F-4D97-AF65-F5344CB8AC3E}">
        <p14:creationId xmlns:p14="http://schemas.microsoft.com/office/powerpoint/2010/main" val="161468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D1931-6553-19C9-2263-D3064A94B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B65C867-2A2B-EDF5-5325-2FA5870293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colorTemperature colorTemp="3221"/>
                    </a14:imgEffect>
                    <a14:imgEffect>
                      <a14:saturation sat="20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4" y="6762"/>
            <a:ext cx="12773204" cy="743543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C41676E-F4FC-D537-61EF-752030D46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FF344C-0B16-58F5-849A-680F40574C1C}"/>
              </a:ext>
            </a:extLst>
          </p:cNvPr>
          <p:cNvSpPr txBox="1">
            <a:spLocks/>
          </p:cNvSpPr>
          <p:nvPr/>
        </p:nvSpPr>
        <p:spPr>
          <a:xfrm>
            <a:off x="209774" y="75568"/>
            <a:ext cx="8158813" cy="821971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Przykładowy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egola Pro" panose="00000500000000000000" pitchFamily="50" charset="0"/>
              </a:rPr>
              <a:t> playbook</a:t>
            </a:r>
            <a:endParaRPr lang="nl-NL" sz="4000" b="1" dirty="0">
              <a:solidFill>
                <a:schemeClr val="accent1">
                  <a:lumMod val="20000"/>
                  <a:lumOff val="80000"/>
                </a:schemeClr>
              </a:solidFill>
              <a:latin typeface="Regola Pro" panose="00000500000000000000" pitchFamily="50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D1F984A-5196-313A-5221-4DF6FC807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77" y="1045858"/>
            <a:ext cx="11842845" cy="521579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 descr="Obraz zawierający czerwony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E73DF25-057E-2255-D3A6-7D79CE76B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90" y="174243"/>
            <a:ext cx="1901017" cy="62462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F06B87-408D-E8EF-D3A6-B60FBBEF7A09}"/>
              </a:ext>
            </a:extLst>
          </p:cNvPr>
          <p:cNvSpPr txBox="1"/>
          <p:nvPr/>
        </p:nvSpPr>
        <p:spPr>
          <a:xfrm>
            <a:off x="10062013" y="523921"/>
            <a:ext cx="1952624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Microsoft PhagsPa" panose="020B0502040204020203" pitchFamily="34" charset="0"/>
              </a:rPr>
              <a:t>FortiSOAR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0B3B40-6E14-6E43-662C-6AED3A0FB8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>
            <a:off x="-1" y="-6762"/>
            <a:ext cx="12192000" cy="6858000"/>
          </a:xfrm>
          <a:custGeom>
            <a:avLst/>
            <a:gdLst>
              <a:gd name="connsiteX0" fmla="*/ 180753 w 12192000"/>
              <a:gd name="connsiteY0" fmla="*/ 1052623 h 6858000"/>
              <a:gd name="connsiteX1" fmla="*/ 180753 w 12192000"/>
              <a:gd name="connsiteY1" fmla="*/ 6251944 h 6858000"/>
              <a:gd name="connsiteX2" fmla="*/ 12014791 w 12192000"/>
              <a:gd name="connsiteY2" fmla="*/ 6251944 h 6858000"/>
              <a:gd name="connsiteX3" fmla="*/ 12014791 w 12192000"/>
              <a:gd name="connsiteY3" fmla="*/ 10526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0753" y="1052623"/>
                </a:moveTo>
                <a:lnTo>
                  <a:pt x="180753" y="6251944"/>
                </a:lnTo>
                <a:lnTo>
                  <a:pt x="12014791" y="6251944"/>
                </a:lnTo>
                <a:lnTo>
                  <a:pt x="12014791" y="1052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9209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35603-3D71-03C9-54BB-010F3756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3ADE259B-DB00-5B81-8409-35C7587B6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1" y="1016885"/>
            <a:ext cx="16830551" cy="74124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0E45598-1181-7163-9DED-AF8BEDC4C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BD36F50-2E81-2203-A6A9-496C5672DC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180753 w 12192000"/>
              <a:gd name="connsiteY0" fmla="*/ 1052623 h 6858000"/>
              <a:gd name="connsiteX1" fmla="*/ 180753 w 12192000"/>
              <a:gd name="connsiteY1" fmla="*/ 6251944 h 6858000"/>
              <a:gd name="connsiteX2" fmla="*/ 12014791 w 12192000"/>
              <a:gd name="connsiteY2" fmla="*/ 6251944 h 6858000"/>
              <a:gd name="connsiteX3" fmla="*/ 12014791 w 12192000"/>
              <a:gd name="connsiteY3" fmla="*/ 10526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0753" y="1052623"/>
                </a:moveTo>
                <a:lnTo>
                  <a:pt x="180753" y="6251944"/>
                </a:lnTo>
                <a:lnTo>
                  <a:pt x="12014791" y="6251944"/>
                </a:lnTo>
                <a:lnTo>
                  <a:pt x="12014791" y="1052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5C4C6DC3-6A38-255A-DA6E-DF086A6392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76212 w 12192000"/>
              <a:gd name="connsiteY0" fmla="*/ 1047748 h 6858000"/>
              <a:gd name="connsiteX1" fmla="*/ 176212 w 12192000"/>
              <a:gd name="connsiteY1" fmla="*/ 6253161 h 6858000"/>
              <a:gd name="connsiteX2" fmla="*/ 12015787 w 12192000"/>
              <a:gd name="connsiteY2" fmla="*/ 6253161 h 6858000"/>
              <a:gd name="connsiteX3" fmla="*/ 12015787 w 12192000"/>
              <a:gd name="connsiteY3" fmla="*/ 104774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76212" y="1047748"/>
                </a:moveTo>
                <a:lnTo>
                  <a:pt x="176212" y="6253161"/>
                </a:lnTo>
                <a:lnTo>
                  <a:pt x="12015787" y="6253161"/>
                </a:lnTo>
                <a:lnTo>
                  <a:pt x="12015787" y="104774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5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8A40-7D81-877B-54D1-E90E063D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278FE6A-8333-7F72-3048-26B9B956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2779" y="-1027815"/>
            <a:ext cx="16830551" cy="74124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4F43583-5114-1DE5-ECEF-208823A5D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E964935-D74B-B8F3-53A2-39D3DDEF18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180753 w 12192000"/>
              <a:gd name="connsiteY0" fmla="*/ 1052623 h 6858000"/>
              <a:gd name="connsiteX1" fmla="*/ 180753 w 12192000"/>
              <a:gd name="connsiteY1" fmla="*/ 6251944 h 6858000"/>
              <a:gd name="connsiteX2" fmla="*/ 12014791 w 12192000"/>
              <a:gd name="connsiteY2" fmla="*/ 6251944 h 6858000"/>
              <a:gd name="connsiteX3" fmla="*/ 12014791 w 12192000"/>
              <a:gd name="connsiteY3" fmla="*/ 10526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0753" y="1052623"/>
                </a:moveTo>
                <a:lnTo>
                  <a:pt x="180753" y="6251944"/>
                </a:lnTo>
                <a:lnTo>
                  <a:pt x="12014791" y="6251944"/>
                </a:lnTo>
                <a:lnTo>
                  <a:pt x="12014791" y="1052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5F653F56-9A75-9BC4-1BC2-357E57F2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76212 w 12192000"/>
              <a:gd name="connsiteY0" fmla="*/ 1047748 h 6858000"/>
              <a:gd name="connsiteX1" fmla="*/ 176212 w 12192000"/>
              <a:gd name="connsiteY1" fmla="*/ 6253161 h 6858000"/>
              <a:gd name="connsiteX2" fmla="*/ 12015787 w 12192000"/>
              <a:gd name="connsiteY2" fmla="*/ 6253161 h 6858000"/>
              <a:gd name="connsiteX3" fmla="*/ 12015787 w 12192000"/>
              <a:gd name="connsiteY3" fmla="*/ 104774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76212" y="1047748"/>
                </a:moveTo>
                <a:lnTo>
                  <a:pt x="176212" y="6253161"/>
                </a:lnTo>
                <a:lnTo>
                  <a:pt x="12015787" y="6253161"/>
                </a:lnTo>
                <a:lnTo>
                  <a:pt x="12015787" y="104774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2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6263-6F13-39B4-CC63-9A3D0D3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32E2F8E6-F23F-A83A-3437-CC1A8180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8879" y="-1129415"/>
            <a:ext cx="16830551" cy="74124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F30DC79-BB5C-8891-5D23-01369FDC4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5" y="5637246"/>
            <a:ext cx="4045363" cy="19666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FF3AF0D-AFCA-BC12-80FE-B021204D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180753 w 12192000"/>
              <a:gd name="connsiteY0" fmla="*/ 1052623 h 6858000"/>
              <a:gd name="connsiteX1" fmla="*/ 180753 w 12192000"/>
              <a:gd name="connsiteY1" fmla="*/ 6251944 h 6858000"/>
              <a:gd name="connsiteX2" fmla="*/ 12014791 w 12192000"/>
              <a:gd name="connsiteY2" fmla="*/ 6251944 h 6858000"/>
              <a:gd name="connsiteX3" fmla="*/ 12014791 w 12192000"/>
              <a:gd name="connsiteY3" fmla="*/ 10526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0753" y="1052623"/>
                </a:moveTo>
                <a:lnTo>
                  <a:pt x="180753" y="6251944"/>
                </a:lnTo>
                <a:lnTo>
                  <a:pt x="12014791" y="6251944"/>
                </a:lnTo>
                <a:lnTo>
                  <a:pt x="12014791" y="1052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763DB3B5-27AE-21BE-2A92-7587FD4264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76212 w 12192000"/>
              <a:gd name="connsiteY0" fmla="*/ 1047748 h 6858000"/>
              <a:gd name="connsiteX1" fmla="*/ 176212 w 12192000"/>
              <a:gd name="connsiteY1" fmla="*/ 6253161 h 6858000"/>
              <a:gd name="connsiteX2" fmla="*/ 12015787 w 12192000"/>
              <a:gd name="connsiteY2" fmla="*/ 6253161 h 6858000"/>
              <a:gd name="connsiteX3" fmla="*/ 12015787 w 12192000"/>
              <a:gd name="connsiteY3" fmla="*/ 104774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76212" y="1047748"/>
                </a:moveTo>
                <a:lnTo>
                  <a:pt x="176212" y="6253161"/>
                </a:lnTo>
                <a:lnTo>
                  <a:pt x="12015787" y="6253161"/>
                </a:lnTo>
                <a:lnTo>
                  <a:pt x="12015787" y="104774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46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AFAKTUROWANE xmlns="8e79569c-da4a-46bc-98dc-70b796aac52b">false</ZAFAKTUROWANE>
    <TaxCatchAll xmlns="a0eb4477-056c-4793-9b55-487159220ec7" xsi:nil="true"/>
    <Data xmlns="8e79569c-da4a-46bc-98dc-70b796aac52b" xsi:nil="true"/>
    <lcf76f155ced4ddcb4097134ff3c332f xmlns="8e79569c-da4a-46bc-98dc-70b796aac5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59CB205400954984DE778D44B781F7" ma:contentTypeVersion="25" ma:contentTypeDescription="Utwórz nowy dokument." ma:contentTypeScope="" ma:versionID="9b98753b4ed279cc79d2f3f160544dc9">
  <xsd:schema xmlns:xsd="http://www.w3.org/2001/XMLSchema" xmlns:xs="http://www.w3.org/2001/XMLSchema" xmlns:p="http://schemas.microsoft.com/office/2006/metadata/properties" xmlns:ns2="a0eb4477-056c-4793-9b55-487159220ec7" xmlns:ns3="8e79569c-da4a-46bc-98dc-70b796aac52b" targetNamespace="http://schemas.microsoft.com/office/2006/metadata/properties" ma:root="true" ma:fieldsID="f7b132a6680897954370c19f9b9879ae" ns2:_="" ns3:_="">
    <xsd:import namespace="a0eb4477-056c-4793-9b55-487159220ec7"/>
    <xsd:import namespace="8e79569c-da4a-46bc-98dc-70b796aac5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ZAFAKTUROWANE" minOccurs="0"/>
                <xsd:element ref="ns3:lcf76f155ced4ddcb4097134ff3c332f" minOccurs="0"/>
                <xsd:element ref="ns2:TaxCatchAll" minOccurs="0"/>
                <xsd:element ref="ns3: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b4477-056c-4793-9b55-487159220e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29d03-baa8-4957-833e-36e4c41e4d2d}" ma:internalName="TaxCatchAll" ma:showField="CatchAllData" ma:web="a0eb4477-056c-4793-9b55-487159220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9569c-da4a-46bc-98dc-70b796aac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ZAFAKTUROWANE" ma:index="21" nillable="true" ma:displayName="ZAFAKTUROWANE" ma:default="0" ma:format="Dropdown" ma:internalName="ZAFAKTUROWAN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3ff7f9-b8f3-4152-8890-f822d2defc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7A5251-FE6E-4031-A6C1-F9A6EAEF0668}">
  <ds:schemaRefs>
    <ds:schemaRef ds:uri="http://schemas.microsoft.com/office/2006/metadata/properties"/>
    <ds:schemaRef ds:uri="http://schemas.microsoft.com/office/infopath/2007/PartnerControls"/>
    <ds:schemaRef ds:uri="8e79569c-da4a-46bc-98dc-70b796aac52b"/>
    <ds:schemaRef ds:uri="a0eb4477-056c-4793-9b55-487159220ec7"/>
  </ds:schemaRefs>
</ds:datastoreItem>
</file>

<file path=customXml/itemProps2.xml><?xml version="1.0" encoding="utf-8"?>
<ds:datastoreItem xmlns:ds="http://schemas.openxmlformats.org/officeDocument/2006/customXml" ds:itemID="{92CEA7E7-C963-4E3D-8431-7FBC3CAF41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FBC023-1FF0-4CAC-BED5-F23D7A665F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eb4477-056c-4793-9b55-487159220ec7"/>
    <ds:schemaRef ds:uri="8e79569c-da4a-46bc-98dc-70b796aac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448</Words>
  <Application>Microsoft Office PowerPoint</Application>
  <PresentationFormat>Panoramiczny</PresentationFormat>
  <Paragraphs>250</Paragraphs>
  <Slides>18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Microsoft PhagsPa</vt:lpstr>
      <vt:lpstr>Regola Pro</vt:lpstr>
      <vt:lpstr>Regola Pro Bold</vt:lpstr>
      <vt:lpstr>Motyw pakietu Office</vt:lpstr>
      <vt:lpstr>Zastosowanie technologii SOAR w praktyce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Jurkowski</dc:creator>
  <cp:lastModifiedBy>Patrycja Sadokierska</cp:lastModifiedBy>
  <cp:revision>115</cp:revision>
  <cp:lastPrinted>2025-04-29T20:38:42Z</cp:lastPrinted>
  <dcterms:created xsi:type="dcterms:W3CDTF">2024-05-10T09:22:16Z</dcterms:created>
  <dcterms:modified xsi:type="dcterms:W3CDTF">2025-06-09T09:43:11Z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0x0101008D59CB205400954984DE778D44B781F7</vt:lpwstr>
  </property>
  <property fmtid="{D5CDD505-2E9C-101B-9397-08002B2CF9AE}" pid="3" name="NOMIOS-PolandCATEGORY">
    <vt:lpwstr>SENSITIVE_AMBER_UT</vt:lpwstr>
  </property>
  <property fmtid="{D5CDD505-2E9C-101B-9397-08002B2CF9AE}" pid="4" name="NOMIOS-PolandClassifiedBy">
    <vt:lpwstr>UxC4dwLulzfINJ8nQH+xvX5LNGipWa4BRSZhPgxsCvniIdtPqYinELRLElVWgqU5rGiuNUjyUP2bQmVvLQsLFQPldIJvjHq3M9/VbVSxusE=</vt:lpwstr>
  </property>
  <property fmtid="{D5CDD505-2E9C-101B-9397-08002B2CF9AE}" pid="5" name="NOMIOS-PolandClassificationDate">
    <vt:lpwstr>2024-11-25T15:28:25.6824604+01:00</vt:lpwstr>
  </property>
  <property fmtid="{D5CDD505-2E9C-101B-9397-08002B2CF9AE}" pid="6" name="NOMIOS-PolandClassifiedBySID">
    <vt:lpwstr>UxC4dwLulzfINJ8nQH+xvX5LNGipWa4BRSZhPgxsCvniwNGhw9tud3DJdvW2dWXbm/Eqpl7whRc0WXo/xCXR81bEemFu3VFk8GTfT2pioDyDJWYBObpBH6JqML/4Y8sp</vt:lpwstr>
  </property>
  <property fmtid="{D5CDD505-2E9C-101B-9397-08002B2CF9AE}" pid="7" name="NOMIOS-PolandGRNItemId">
    <vt:lpwstr>GRN-ef87da34-9669-4e94-8e60-293a4b0fdf6c</vt:lpwstr>
  </property>
  <property fmtid="{D5CDD505-2E9C-101B-9397-08002B2CF9AE}" pid="8" name="NOMIOS-PolandHash">
    <vt:lpwstr>nG3OIrjEnOkCX113PaLM++w4oWrxe9NvfBHUNKVpv/0=</vt:lpwstr>
  </property>
  <property fmtid="{D5CDD505-2E9C-101B-9397-08002B2CF9AE}" pid="9" name="NOMIOS-PolandVisualMarkingsSettings">
    <vt:lpwstr>HeaderAlignment=0;FooterAlignment=0</vt:lpwstr>
  </property>
  <property fmtid="{D5CDD505-2E9C-101B-9397-08002B2CF9AE}" pid="10" name="NOMIOS-PolandRefresh">
    <vt:lpwstr>False</vt:lpwstr>
  </property>
</Properties>
</file>