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4"/>
    <p:sldMasterId id="2147483676" r:id="rId5"/>
  </p:sldMasterIdLst>
  <p:notesMasterIdLst>
    <p:notesMasterId r:id="rId20"/>
  </p:notesMasterIdLst>
  <p:handoutMasterIdLst>
    <p:handoutMasterId r:id="rId21"/>
  </p:handoutMasterIdLst>
  <p:sldIdLst>
    <p:sldId id="256" r:id="rId6"/>
    <p:sldId id="258" r:id="rId7"/>
    <p:sldId id="278" r:id="rId8"/>
    <p:sldId id="259" r:id="rId9"/>
    <p:sldId id="261" r:id="rId10"/>
    <p:sldId id="265" r:id="rId11"/>
    <p:sldId id="269" r:id="rId12"/>
    <p:sldId id="282" r:id="rId13"/>
    <p:sldId id="281" r:id="rId14"/>
    <p:sldId id="270" r:id="rId15"/>
    <p:sldId id="272" r:id="rId16"/>
    <p:sldId id="274" r:id="rId17"/>
    <p:sldId id="276" r:id="rId18"/>
    <p:sldId id="277" r:id="rId19"/>
  </p:sldIdLst>
  <p:sldSz cx="9144000" cy="5143500" type="screen16x9"/>
  <p:notesSz cx="6858000" cy="9144000"/>
  <p:embeddedFontLst>
    <p:embeddedFont>
      <p:font typeface="Inter" panose="020B0604020202020204" charset="0"/>
      <p:regular r:id="rId22"/>
      <p:bold r:id="rId23"/>
      <p:italic r:id="rId24"/>
      <p:boldItalic r:id="rId25"/>
    </p:embeddedFont>
    <p:embeddedFont>
      <p:font typeface="Inter Medium" panose="020B0604020202020204" charset="0"/>
      <p:regular r:id="rId26"/>
      <p:bold r:id="rId27"/>
      <p:italic r:id="rId28"/>
      <p:boldItalic r:id="rId29"/>
    </p:embeddedFont>
    <p:embeddedFont>
      <p:font typeface="Inter SemiBold" panose="020B0604020202020204" charset="0"/>
      <p:regular r:id="rId30"/>
      <p:bold r:id="rId31"/>
      <p:italic r:id="rId32"/>
      <p:boldItalic r:id="rId33"/>
    </p:embeddedFont>
    <p:embeddedFont>
      <p:font typeface="Inter Tight" panose="020B0604020202020204" charset="0"/>
      <p:regular r:id="rId34"/>
      <p:bold r:id="rId35"/>
      <p:italic r:id="rId36"/>
      <p:boldItalic r:id="rId37"/>
    </p:embeddedFont>
    <p:embeddedFont>
      <p:font typeface="Inter Tight Medium" panose="020B0604020202020204" charset="0"/>
      <p:regular r:id="rId38"/>
      <p:bold r:id="rId39"/>
      <p:italic r:id="rId40"/>
      <p:boldItalic r:id="rId41"/>
    </p:embeddedFont>
    <p:embeddedFont>
      <p:font typeface="Inter Tight SemiBold" panose="020B060402020202020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764">
          <p15:clr>
            <a:srgbClr val="747775"/>
          </p15:clr>
        </p15:guide>
        <p15:guide id="2" pos="4824">
          <p15:clr>
            <a:srgbClr val="747775"/>
          </p15:clr>
        </p15:guide>
        <p15:guide id="3" orient="horz" pos="2052">
          <p15:clr>
            <a:srgbClr val="747775"/>
          </p15:clr>
        </p15:guide>
        <p15:guide id="4" orient="horz" pos="1779">
          <p15:clr>
            <a:srgbClr val="747775"/>
          </p15:clr>
        </p15:guide>
        <p15:guide id="5" orient="horz" pos="1853">
          <p15:clr>
            <a:srgbClr val="747775"/>
          </p15:clr>
        </p15:guide>
        <p15:guide id="6" orient="horz" pos="1317">
          <p15:clr>
            <a:srgbClr val="747775"/>
          </p15:clr>
        </p15:guide>
        <p15:guide id="7" orient="horz" pos="983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086525-5B66-4B3A-B9A3-6CA7158769E0}" v="5" dt="2025-06-09T09:50:10.0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97" d="100"/>
          <a:sy n="97" d="100"/>
        </p:scale>
        <p:origin x="1042" y="72"/>
      </p:cViewPr>
      <p:guideLst>
        <p:guide pos="764"/>
        <p:guide pos="4824"/>
        <p:guide orient="horz" pos="2052"/>
        <p:guide orient="horz" pos="1779"/>
        <p:guide orient="horz" pos="1853"/>
        <p:guide orient="horz" pos="1317"/>
        <p:guide orient="horz" pos="9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8.fntdata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0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ycja Sadokierska" userId="dfaa739b-886c-416e-802b-f866214049b7" providerId="ADAL" clId="{86086525-5B66-4B3A-B9A3-6CA7158769E0}"/>
    <pc:docChg chg="modSld">
      <pc:chgData name="Patrycja Sadokierska" userId="dfaa739b-886c-416e-802b-f866214049b7" providerId="ADAL" clId="{86086525-5B66-4B3A-B9A3-6CA7158769E0}" dt="2025-06-09T09:49:57.231" v="1"/>
      <pc:docMkLst>
        <pc:docMk/>
      </pc:docMkLst>
      <pc:sldChg chg="modNotesTx">
        <pc:chgData name="Patrycja Sadokierska" userId="dfaa739b-886c-416e-802b-f866214049b7" providerId="ADAL" clId="{86086525-5B66-4B3A-B9A3-6CA7158769E0}" dt="2025-06-09T09:49:53.361" v="0" actId="20577"/>
        <pc:sldMkLst>
          <pc:docMk/>
          <pc:sldMk cId="0" sldId="269"/>
        </pc:sldMkLst>
      </pc:sldChg>
      <pc:sldChg chg="addSp modSp">
        <pc:chgData name="Patrycja Sadokierska" userId="dfaa739b-886c-416e-802b-f866214049b7" providerId="ADAL" clId="{86086525-5B66-4B3A-B9A3-6CA7158769E0}" dt="2025-06-09T09:49:57.231" v="1"/>
        <pc:sldMkLst>
          <pc:docMk/>
          <pc:sldMk cId="0" sldId="278"/>
        </pc:sldMkLst>
        <pc:spChg chg="add mod">
          <ac:chgData name="Patrycja Sadokierska" userId="dfaa739b-886c-416e-802b-f866214049b7" providerId="ADAL" clId="{86086525-5B66-4B3A-B9A3-6CA7158769E0}" dt="2025-06-09T09:49:57.231" v="1"/>
          <ac:spMkLst>
            <pc:docMk/>
            <pc:sldMk cId="0" sldId="278"/>
            <ac:spMk id="2" creationId="{D4B9CCD3-A5A1-2E04-D642-73333472A1F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36B524C9-5925-5936-1267-62929B02C8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17EDE87-E428-F353-A13E-7988EE673C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6824B7-5880-4530-B0A7-E6F870CD043C}" type="datetimeFigureOut">
              <a:rPr lang="pl-PL" smtClean="0"/>
              <a:t>9.06.2025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0C950EB-F452-F53F-6827-8A115BCE3D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l-PL"/>
              <a:t>PUBLIC TLP:CLEAR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3A8E0EB-960F-F88A-4EA7-6E727A0A49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7CD73-859C-4B0C-A870-2C1B563C5E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552345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0d25d5ff9c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0d25d5ff9c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10125d0e28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g310125d0e28_2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g310125d0e28_2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2f8dd3d02a1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2f8dd3d02a1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10125d0e28_2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g310125d0e28_2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g310125d0e28_2_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32b63631874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7" name="Google Shape;677;g32b63631874_0_1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g32b63631874_0_1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32b63631874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32b63631874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0f3b8d4f9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g30f3b8d4f9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30f3b8d4f9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3ab20d4527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3ab20d4527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0f3be7c791_1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g30f3be7c791_1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g30f3be7c791_1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1ddadd04a3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1ddadd04a3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0f3be7c791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7" name="Google Shape;447;g30f3be7c791_1_1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g30f3be7c791_1_1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31027f4a694_24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7" name="Google Shape;557;g31027f4a694_24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.</a:t>
            </a:r>
            <a:endParaRPr dirty="0"/>
          </a:p>
        </p:txBody>
      </p:sp>
      <p:sp>
        <p:nvSpPr>
          <p:cNvPr id="558" name="Google Shape;558;g31027f4a694_24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>
          <a:extLst>
            <a:ext uri="{FF2B5EF4-FFF2-40B4-BE49-F238E27FC236}">
              <a16:creationId xmlns:a16="http://schemas.microsoft.com/office/drawing/2014/main" id="{F6B5E64A-7991-CB43-4E6E-BCCE87906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1ddadd04a3_0_116:notes">
            <a:extLst>
              <a:ext uri="{FF2B5EF4-FFF2-40B4-BE49-F238E27FC236}">
                <a16:creationId xmlns:a16="http://schemas.microsoft.com/office/drawing/2014/main" id="{1E43B3A3-A949-9B37-0CA5-49763A0E23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1ddadd04a3_0_116:notes">
            <a:extLst>
              <a:ext uri="{FF2B5EF4-FFF2-40B4-BE49-F238E27FC236}">
                <a16:creationId xmlns:a16="http://schemas.microsoft.com/office/drawing/2014/main" id="{84669D94-E90B-F3CB-224C-8735E40E09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9522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>
          <a:extLst>
            <a:ext uri="{FF2B5EF4-FFF2-40B4-BE49-F238E27FC236}">
              <a16:creationId xmlns:a16="http://schemas.microsoft.com/office/drawing/2014/main" id="{E4D783BE-17E7-8FF0-CB27-1E9F482A9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1ddadd04a3_0_116:notes">
            <a:extLst>
              <a:ext uri="{FF2B5EF4-FFF2-40B4-BE49-F238E27FC236}">
                <a16:creationId xmlns:a16="http://schemas.microsoft.com/office/drawing/2014/main" id="{2C3855EF-0702-A972-36BC-EBDE828E9F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1ddadd04a3_0_116:notes">
            <a:extLst>
              <a:ext uri="{FF2B5EF4-FFF2-40B4-BE49-F238E27FC236}">
                <a16:creationId xmlns:a16="http://schemas.microsoft.com/office/drawing/2014/main" id="{496C4C43-2A1D-C107-A749-14824B11F4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8903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ctrTitle"/>
          </p:nvPr>
        </p:nvSpPr>
        <p:spPr>
          <a:xfrm>
            <a:off x="252000" y="2571750"/>
            <a:ext cx="8388000" cy="23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59">
          <p15:clr>
            <a:schemeClr val="accent6"/>
          </p15:clr>
        </p15:guide>
        <p15:guide id="2" orient="horz" pos="1620">
          <p15:clr>
            <a:schemeClr val="accent1"/>
          </p15:clr>
        </p15:guide>
        <p15:guide id="3" orient="horz" pos="159">
          <p15:clr>
            <a:schemeClr val="accent6"/>
          </p15:clr>
        </p15:guide>
        <p15:guide id="4" pos="1519">
          <p15:clr>
            <a:schemeClr val="accent1"/>
          </p15:clr>
        </p15:guide>
        <p15:guide id="5" pos="2880">
          <p15:clr>
            <a:schemeClr val="accent1"/>
          </p15:clr>
        </p15:guide>
        <p15:guide id="6" pos="5601">
          <p15:clr>
            <a:schemeClr val="accent6"/>
          </p15:clr>
        </p15:guide>
        <p15:guide id="7" pos="5443">
          <p15:clr>
            <a:schemeClr val="accent1"/>
          </p15:clr>
        </p15:guide>
        <p15:guide id="8" pos="4161">
          <p15:clr>
            <a:schemeClr val="accent1"/>
          </p15:clr>
        </p15:guide>
        <p15:guide id="9" orient="horz" pos="3080">
          <p15:clr>
            <a:schemeClr val="accent6"/>
          </p15:clr>
        </p15:guide>
        <p15:guide id="10" orient="horz" pos="889">
          <p15:clr>
            <a:schemeClr val="accent1"/>
          </p15:clr>
        </p15:guide>
        <p15:guide id="11" orient="horz" pos="2349">
          <p15:clr>
            <a:schemeClr val="accent1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ctrTitle"/>
          </p:nvPr>
        </p:nvSpPr>
        <p:spPr>
          <a:xfrm>
            <a:off x="252000" y="2571750"/>
            <a:ext cx="8388000" cy="23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59">
          <p15:clr>
            <a:schemeClr val="accent6"/>
          </p15:clr>
        </p15:guide>
        <p15:guide id="2" orient="horz" pos="1620">
          <p15:clr>
            <a:schemeClr val="accent1"/>
          </p15:clr>
        </p15:guide>
        <p15:guide id="3" orient="horz" pos="159">
          <p15:clr>
            <a:schemeClr val="accent6"/>
          </p15:clr>
        </p15:guide>
        <p15:guide id="4" pos="1519">
          <p15:clr>
            <a:schemeClr val="accent1"/>
          </p15:clr>
        </p15:guide>
        <p15:guide id="5" pos="2880">
          <p15:clr>
            <a:schemeClr val="accent1"/>
          </p15:clr>
        </p15:guide>
        <p15:guide id="6" pos="5601">
          <p15:clr>
            <a:schemeClr val="accent6"/>
          </p15:clr>
        </p15:guide>
        <p15:guide id="7" pos="5443">
          <p15:clr>
            <a:schemeClr val="accent1"/>
          </p15:clr>
        </p15:guide>
        <p15:guide id="8" pos="4161">
          <p15:clr>
            <a:schemeClr val="accent1"/>
          </p15:clr>
        </p15:guide>
        <p15:guide id="9" orient="horz" pos="3080">
          <p15:clr>
            <a:schemeClr val="accent6"/>
          </p15:clr>
        </p15:guide>
        <p15:guide id="10" orient="horz" pos="889">
          <p15:clr>
            <a:schemeClr val="accent1"/>
          </p15:clr>
        </p15:guide>
        <p15:guide id="11" orient="horz" pos="2349">
          <p15:clr>
            <a:schemeClr val="accent1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 + Podtytuł">
  <p:cSld name="TITLE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>
            <a:spLocks noGrp="1"/>
          </p:cNvSpPr>
          <p:nvPr>
            <p:ph type="ctrTitle"/>
          </p:nvPr>
        </p:nvSpPr>
        <p:spPr>
          <a:xfrm>
            <a:off x="252000" y="2571750"/>
            <a:ext cx="8388000" cy="174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ubTitle" idx="1"/>
          </p:nvPr>
        </p:nvSpPr>
        <p:spPr>
          <a:xfrm>
            <a:off x="252000" y="4312650"/>
            <a:ext cx="6354000" cy="57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B0B2D"/>
              </a:buClr>
              <a:buSzPts val="1500"/>
              <a:buFont typeface="Inter Tight Medium"/>
              <a:buNone/>
              <a:defRPr>
                <a:solidFill>
                  <a:srgbClr val="1B0B2D"/>
                </a:solidFill>
                <a:latin typeface="Inter Tight Medium"/>
                <a:ea typeface="Inter Tight Medium"/>
                <a:cs typeface="Inter Tight Medium"/>
                <a:sym typeface="Inter Tigh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Inter Tight Medium"/>
              <a:buNone/>
              <a:defRPr>
                <a:latin typeface="Inter Tight Medium"/>
                <a:ea typeface="Inter Tight Medium"/>
                <a:cs typeface="Inter Tight Medium"/>
                <a:sym typeface="Inter Tigh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Inter Tight Medium"/>
              <a:buNone/>
              <a:defRPr>
                <a:latin typeface="Inter Tight Medium"/>
                <a:ea typeface="Inter Tight Medium"/>
                <a:cs typeface="Inter Tight Medium"/>
                <a:sym typeface="Inter Tigh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Inter Tight Medium"/>
              <a:buNone/>
              <a:defRPr>
                <a:latin typeface="Inter Tight Medium"/>
                <a:ea typeface="Inter Tight Medium"/>
                <a:cs typeface="Inter Tight Medium"/>
                <a:sym typeface="Inter Tigh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Inter Tight Medium"/>
              <a:buNone/>
              <a:defRPr>
                <a:latin typeface="Inter Tight Medium"/>
                <a:ea typeface="Inter Tight Medium"/>
                <a:cs typeface="Inter Tight Medium"/>
                <a:sym typeface="Inter Tigh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Inter Tight Medium"/>
              <a:buNone/>
              <a:defRPr>
                <a:latin typeface="Inter Tight Medium"/>
                <a:ea typeface="Inter Tight Medium"/>
                <a:cs typeface="Inter Tight Medium"/>
                <a:sym typeface="Inter Tigh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Inter Tight Medium"/>
              <a:buNone/>
              <a:defRPr>
                <a:latin typeface="Inter Tight Medium"/>
                <a:ea typeface="Inter Tight Medium"/>
                <a:cs typeface="Inter Tight Medium"/>
                <a:sym typeface="Inter Tigh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Inter Tight Medium"/>
              <a:buNone/>
              <a:defRPr>
                <a:latin typeface="Inter Tight Medium"/>
                <a:ea typeface="Inter Tight Medium"/>
                <a:cs typeface="Inter Tight Medium"/>
                <a:sym typeface="Inter Tigh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Inter Tight Medium"/>
              <a:buNone/>
              <a:defRPr>
                <a:latin typeface="Inter Tight Medium"/>
                <a:ea typeface="Inter Tight Medium"/>
                <a:cs typeface="Inter Tight Medium"/>
                <a:sym typeface="Inter Tight Medium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59">
          <p15:clr>
            <a:schemeClr val="accent6"/>
          </p15:clr>
        </p15:guide>
        <p15:guide id="2" orient="horz" pos="1620">
          <p15:clr>
            <a:schemeClr val="accent1"/>
          </p15:clr>
        </p15:guide>
        <p15:guide id="3" orient="horz" pos="159">
          <p15:clr>
            <a:schemeClr val="accent6"/>
          </p15:clr>
        </p15:guide>
        <p15:guide id="4" pos="1519">
          <p15:clr>
            <a:schemeClr val="accent1"/>
          </p15:clr>
        </p15:guide>
        <p15:guide id="5" pos="2880">
          <p15:clr>
            <a:schemeClr val="accent1"/>
          </p15:clr>
        </p15:guide>
        <p15:guide id="6" pos="5601">
          <p15:clr>
            <a:schemeClr val="accent6"/>
          </p15:clr>
        </p15:guide>
        <p15:guide id="7" pos="5443">
          <p15:clr>
            <a:schemeClr val="accent1"/>
          </p15:clr>
        </p15:guide>
        <p15:guide id="8" pos="4161">
          <p15:clr>
            <a:schemeClr val="accent1"/>
          </p15:clr>
        </p15:guide>
        <p15:guide id="9" orient="horz" pos="3080">
          <p15:clr>
            <a:schemeClr val="accent6"/>
          </p15:clr>
        </p15:guide>
        <p15:guide id="10" orient="horz" pos="889">
          <p15:clr>
            <a:schemeClr val="accent1"/>
          </p15:clr>
        </p15:guide>
        <p15:guide id="11" orient="horz" pos="2349">
          <p15:clr>
            <a:schemeClr val="accent1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końcowy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7"/>
          <p:cNvPicPr preferRelativeResize="0"/>
          <p:nvPr/>
        </p:nvPicPr>
        <p:blipFill rotWithShape="1">
          <a:blip r:embed="rId3">
            <a:alphaModFix/>
          </a:blip>
          <a:srcRect t="11267" b="32480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7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7"/>
          <p:cNvSpPr txBox="1">
            <a:spLocks noGrp="1"/>
          </p:cNvSpPr>
          <p:nvPr>
            <p:ph type="ctrTitle"/>
          </p:nvPr>
        </p:nvSpPr>
        <p:spPr>
          <a:xfrm>
            <a:off x="252000" y="252000"/>
            <a:ext cx="8388000" cy="6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subTitle" idx="1"/>
          </p:nvPr>
        </p:nvSpPr>
        <p:spPr>
          <a:xfrm>
            <a:off x="252000" y="1014900"/>
            <a:ext cx="6294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Inter Tight"/>
              <a:buNone/>
              <a:defRPr sz="2800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Inter Tight"/>
              <a:buNone/>
              <a:defRPr sz="2800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Inter Tight"/>
              <a:buNone/>
              <a:defRPr sz="2800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Inter Tight"/>
              <a:buNone/>
              <a:defRPr sz="2800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Inter Tight"/>
              <a:buNone/>
              <a:defRPr sz="2800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Inter Tight"/>
              <a:buNone/>
              <a:defRPr sz="2800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Inter Tight"/>
              <a:buNone/>
              <a:defRPr sz="2800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Inter Tight"/>
              <a:buNone/>
              <a:defRPr sz="2800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" name="Google Shape;67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2000" y="4285558"/>
            <a:ext cx="5169275" cy="60325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7"/>
          <p:cNvSpPr txBox="1">
            <a:spLocks noGrp="1"/>
          </p:cNvSpPr>
          <p:nvPr>
            <p:ph type="ctrTitle" idx="2"/>
          </p:nvPr>
        </p:nvSpPr>
        <p:spPr>
          <a:xfrm>
            <a:off x="252000" y="3126300"/>
            <a:ext cx="8388000" cy="60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pic>
        <p:nvPicPr>
          <p:cNvPr id="69" name="Google Shape;6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20675" y="4600525"/>
            <a:ext cx="697225" cy="2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75449" y="360125"/>
            <a:ext cx="1140352" cy="31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59">
          <p15:clr>
            <a:schemeClr val="accent6"/>
          </p15:clr>
        </p15:guide>
        <p15:guide id="2" orient="horz" pos="1620">
          <p15:clr>
            <a:schemeClr val="accent1"/>
          </p15:clr>
        </p15:guide>
        <p15:guide id="3" orient="horz" pos="159">
          <p15:clr>
            <a:schemeClr val="accent6"/>
          </p15:clr>
        </p15:guide>
        <p15:guide id="4" pos="1519">
          <p15:clr>
            <a:schemeClr val="accent1"/>
          </p15:clr>
        </p15:guide>
        <p15:guide id="5" pos="2880">
          <p15:clr>
            <a:schemeClr val="accent1"/>
          </p15:clr>
        </p15:guide>
        <p15:guide id="6" pos="5601">
          <p15:clr>
            <a:schemeClr val="accent6"/>
          </p15:clr>
        </p15:guide>
        <p15:guide id="7" pos="5443">
          <p15:clr>
            <a:schemeClr val="accent1"/>
          </p15:clr>
        </p15:guide>
        <p15:guide id="8" pos="4161">
          <p15:clr>
            <a:schemeClr val="accent1"/>
          </p15:clr>
        </p15:guide>
        <p15:guide id="9" orient="horz" pos="3080">
          <p15:clr>
            <a:schemeClr val="accent6"/>
          </p15:clr>
        </p15:guide>
        <p15:guide id="10" orient="horz" pos="889">
          <p15:clr>
            <a:schemeClr val="accent1"/>
          </p15:clr>
        </p15:guide>
        <p15:guide id="11" orient="horz" pos="2349">
          <p15:clr>
            <a:schemeClr val="accent1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>
            <a:spLocks noGrp="1"/>
          </p:cNvSpPr>
          <p:nvPr>
            <p:ph type="title"/>
          </p:nvPr>
        </p:nvSpPr>
        <p:spPr>
          <a:xfrm>
            <a:off x="1234700" y="1413900"/>
            <a:ext cx="6674700" cy="231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reść bez logo" type="tx">
  <p:cSld name="TITLE_AND_BOD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>
            <a:off x="252000" y="252000"/>
            <a:ext cx="838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>
            <a:off x="252000" y="8247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○"/>
              <a:defRPr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■"/>
              <a:defRPr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●"/>
              <a:defRPr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○"/>
              <a:defRPr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■"/>
              <a:defRPr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●"/>
              <a:defRPr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○"/>
              <a:defRPr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■"/>
              <a:defRPr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reść bez logo — ciemne">
  <p:cSld name="TITLE_AND_BODY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>
            <a:off x="252000" y="252000"/>
            <a:ext cx="838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600"/>
              <a:buNone/>
              <a:defRPr sz="2600">
                <a:solidFill>
                  <a:srgbClr val="EDEDE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1"/>
          </p:nvPr>
        </p:nvSpPr>
        <p:spPr>
          <a:xfrm>
            <a:off x="252000" y="8247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500"/>
              <a:buChar char="●"/>
              <a:defRPr>
                <a:solidFill>
                  <a:srgbClr val="EDEDED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○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■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●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○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■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●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○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■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ztery wypunktowania — jasne">
  <p:cSld name="TITLE_AND_BODY_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>
            <a:spLocks noGrp="1"/>
          </p:cNvSpPr>
          <p:nvPr>
            <p:ph type="title"/>
          </p:nvPr>
        </p:nvSpPr>
        <p:spPr>
          <a:xfrm>
            <a:off x="252000" y="252000"/>
            <a:ext cx="838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1"/>
          </p:nvPr>
        </p:nvSpPr>
        <p:spPr>
          <a:xfrm>
            <a:off x="252000" y="824700"/>
            <a:ext cx="2160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○"/>
              <a:defRPr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■"/>
              <a:defRPr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●"/>
              <a:defRPr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○"/>
              <a:defRPr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■"/>
              <a:defRPr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●"/>
              <a:defRPr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○"/>
              <a:defRPr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■"/>
              <a:defRPr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body" idx="2"/>
          </p:nvPr>
        </p:nvSpPr>
        <p:spPr>
          <a:xfrm>
            <a:off x="2412000" y="824700"/>
            <a:ext cx="2160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○"/>
              <a:defRPr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■"/>
              <a:defRPr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●"/>
              <a:defRPr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○"/>
              <a:defRPr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■"/>
              <a:defRPr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●"/>
              <a:defRPr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○"/>
              <a:defRPr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■"/>
              <a:defRPr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body" idx="3"/>
          </p:nvPr>
        </p:nvSpPr>
        <p:spPr>
          <a:xfrm>
            <a:off x="4572000" y="824700"/>
            <a:ext cx="203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○"/>
              <a:defRPr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■"/>
              <a:defRPr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●"/>
              <a:defRPr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○"/>
              <a:defRPr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■"/>
              <a:defRPr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●"/>
              <a:defRPr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○"/>
              <a:defRPr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■"/>
              <a:defRPr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body" idx="4"/>
          </p:nvPr>
        </p:nvSpPr>
        <p:spPr>
          <a:xfrm>
            <a:off x="6606000" y="824700"/>
            <a:ext cx="203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○"/>
              <a:defRPr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■"/>
              <a:defRPr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●"/>
              <a:defRPr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○"/>
              <a:defRPr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■"/>
              <a:defRPr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●"/>
              <a:defRPr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○"/>
              <a:defRPr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Inter Tight"/>
              <a:buChar char="■"/>
              <a:defRPr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ztery wypunktowania — ciemne">
  <p:cSld name="TITLE_AND_BODY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 txBox="1">
            <a:spLocks noGrp="1"/>
          </p:cNvSpPr>
          <p:nvPr>
            <p:ph type="title"/>
          </p:nvPr>
        </p:nvSpPr>
        <p:spPr>
          <a:xfrm>
            <a:off x="252000" y="252000"/>
            <a:ext cx="838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600"/>
              <a:buNone/>
              <a:defRPr sz="2600">
                <a:solidFill>
                  <a:srgbClr val="EDEDE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None/>
              <a:defRPr>
                <a:solidFill>
                  <a:srgbClr val="EDEDED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None/>
              <a:defRPr>
                <a:solidFill>
                  <a:srgbClr val="EDEDED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None/>
              <a:defRPr>
                <a:solidFill>
                  <a:srgbClr val="EDEDED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None/>
              <a:defRPr>
                <a:solidFill>
                  <a:srgbClr val="EDEDED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None/>
              <a:defRPr>
                <a:solidFill>
                  <a:srgbClr val="EDEDED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None/>
              <a:defRPr>
                <a:solidFill>
                  <a:srgbClr val="EDEDED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None/>
              <a:defRPr>
                <a:solidFill>
                  <a:srgbClr val="EDEDED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None/>
              <a:defRPr>
                <a:solidFill>
                  <a:srgbClr val="EDEDED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body" idx="1"/>
          </p:nvPr>
        </p:nvSpPr>
        <p:spPr>
          <a:xfrm>
            <a:off x="252000" y="824700"/>
            <a:ext cx="2160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500"/>
              <a:buChar char="●"/>
              <a:defRPr>
                <a:solidFill>
                  <a:srgbClr val="EDEDED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○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■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●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○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■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●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○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■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" name="Google Shape;93;p22"/>
          <p:cNvSpPr txBox="1">
            <a:spLocks noGrp="1"/>
          </p:cNvSpPr>
          <p:nvPr>
            <p:ph type="body" idx="2"/>
          </p:nvPr>
        </p:nvSpPr>
        <p:spPr>
          <a:xfrm>
            <a:off x="2412000" y="824700"/>
            <a:ext cx="2160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500"/>
              <a:buChar char="●"/>
              <a:defRPr>
                <a:solidFill>
                  <a:srgbClr val="EDEDED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○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■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●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○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■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●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○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■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endParaRPr/>
          </a:p>
        </p:txBody>
      </p:sp>
      <p:sp>
        <p:nvSpPr>
          <p:cNvPr id="94" name="Google Shape;94;p22"/>
          <p:cNvSpPr txBox="1">
            <a:spLocks noGrp="1"/>
          </p:cNvSpPr>
          <p:nvPr>
            <p:ph type="body" idx="3"/>
          </p:nvPr>
        </p:nvSpPr>
        <p:spPr>
          <a:xfrm>
            <a:off x="4572000" y="824700"/>
            <a:ext cx="203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500"/>
              <a:buChar char="●"/>
              <a:defRPr>
                <a:solidFill>
                  <a:srgbClr val="EDEDED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○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■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●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○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■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●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○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■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endParaRPr/>
          </a:p>
        </p:txBody>
      </p:sp>
      <p:sp>
        <p:nvSpPr>
          <p:cNvPr id="95" name="Google Shape;95;p22"/>
          <p:cNvSpPr txBox="1">
            <a:spLocks noGrp="1"/>
          </p:cNvSpPr>
          <p:nvPr>
            <p:ph type="body" idx="4"/>
          </p:nvPr>
        </p:nvSpPr>
        <p:spPr>
          <a:xfrm>
            <a:off x="6606000" y="824700"/>
            <a:ext cx="203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500"/>
              <a:buChar char="●"/>
              <a:defRPr>
                <a:solidFill>
                  <a:srgbClr val="EDEDED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○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■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●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○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■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●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○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Inter Tight"/>
              <a:buChar char="■"/>
              <a:defRPr>
                <a:solidFill>
                  <a:srgbClr val="EDEDED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 bez logo — ciemne">
  <p:cSld name="TITLE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>
            <a:spLocks noGrp="1"/>
          </p:cNvSpPr>
          <p:nvPr>
            <p:ph type="title"/>
          </p:nvPr>
        </p:nvSpPr>
        <p:spPr>
          <a:xfrm>
            <a:off x="252000" y="252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600"/>
              <a:buNone/>
              <a:defRPr sz="2600">
                <a:solidFill>
                  <a:srgbClr val="EDEDE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 — jasne" type="blank">
  <p:cSld name="BLANK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 — ciemne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wadzący — jasne">
  <p:cSld name="CUSTOM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7"/>
          <p:cNvSpPr txBox="1">
            <a:spLocks noGrp="1"/>
          </p:cNvSpPr>
          <p:nvPr>
            <p:ph type="title"/>
          </p:nvPr>
        </p:nvSpPr>
        <p:spPr>
          <a:xfrm>
            <a:off x="4648200" y="3729595"/>
            <a:ext cx="406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>
            <a:spLocks noGrp="1"/>
          </p:cNvSpPr>
          <p:nvPr>
            <p:ph type="pic" idx="2"/>
          </p:nvPr>
        </p:nvSpPr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7"/>
          <p:cNvSpPr txBox="1">
            <a:spLocks noGrp="1"/>
          </p:cNvSpPr>
          <p:nvPr>
            <p:ph type="title" idx="3"/>
          </p:nvPr>
        </p:nvSpPr>
        <p:spPr>
          <a:xfrm>
            <a:off x="4648200" y="4653720"/>
            <a:ext cx="406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Inter Tight"/>
              <a:buNone/>
              <a:defRPr>
                <a:latin typeface="Inter Tight"/>
                <a:ea typeface="Inter Tight"/>
                <a:cs typeface="Inter Tight"/>
                <a:sym typeface="Inter T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Inter Tight"/>
              <a:buNone/>
              <a:defRPr>
                <a:latin typeface="Inter Tight"/>
                <a:ea typeface="Inter Tight"/>
                <a:cs typeface="Inter Tight"/>
                <a:sym typeface="Inter T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Inter Tight"/>
              <a:buNone/>
              <a:defRPr>
                <a:latin typeface="Inter Tight"/>
                <a:ea typeface="Inter Tight"/>
                <a:cs typeface="Inter Tight"/>
                <a:sym typeface="Inter T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Inter Tight"/>
              <a:buNone/>
              <a:defRPr>
                <a:latin typeface="Inter Tight"/>
                <a:ea typeface="Inter Tight"/>
                <a:cs typeface="Inter Tight"/>
                <a:sym typeface="Inter T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Inter Tight"/>
              <a:buNone/>
              <a:defRPr>
                <a:latin typeface="Inter Tight"/>
                <a:ea typeface="Inter Tight"/>
                <a:cs typeface="Inter Tight"/>
                <a:sym typeface="Inter T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Inter Tight"/>
              <a:buNone/>
              <a:defRPr>
                <a:latin typeface="Inter Tight"/>
                <a:ea typeface="Inter Tight"/>
                <a:cs typeface="Inter Tight"/>
                <a:sym typeface="Inter T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Inter Tight"/>
              <a:buNone/>
              <a:defRPr>
                <a:latin typeface="Inter Tight"/>
                <a:ea typeface="Inter Tight"/>
                <a:cs typeface="Inter Tight"/>
                <a:sym typeface="Inter T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Inter Tight"/>
              <a:buNone/>
              <a:defRPr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wadzący — ciemne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8"/>
          <p:cNvSpPr txBox="1">
            <a:spLocks noGrp="1"/>
          </p:cNvSpPr>
          <p:nvPr>
            <p:ph type="title"/>
          </p:nvPr>
        </p:nvSpPr>
        <p:spPr>
          <a:xfrm>
            <a:off x="4648200" y="3729595"/>
            <a:ext cx="406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600"/>
              <a:buNone/>
              <a:defRPr>
                <a:solidFill>
                  <a:srgbClr val="EDEDE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8"/>
          <p:cNvSpPr>
            <a:spLocks noGrp="1"/>
          </p:cNvSpPr>
          <p:nvPr>
            <p:ph type="pic" idx="2"/>
          </p:nvPr>
        </p:nvSpPr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28"/>
          <p:cNvSpPr txBox="1">
            <a:spLocks noGrp="1"/>
          </p:cNvSpPr>
          <p:nvPr>
            <p:ph type="title" idx="3"/>
          </p:nvPr>
        </p:nvSpPr>
        <p:spPr>
          <a:xfrm>
            <a:off x="4648200" y="4653720"/>
            <a:ext cx="406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None/>
              <a:defRPr sz="1200" b="0">
                <a:solidFill>
                  <a:srgbClr val="EDEDE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Inter Tight"/>
              <a:buNone/>
              <a:defRPr>
                <a:latin typeface="Inter Tight"/>
                <a:ea typeface="Inter Tight"/>
                <a:cs typeface="Inter Tight"/>
                <a:sym typeface="Inter T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Inter Tight"/>
              <a:buNone/>
              <a:defRPr>
                <a:latin typeface="Inter Tight"/>
                <a:ea typeface="Inter Tight"/>
                <a:cs typeface="Inter Tight"/>
                <a:sym typeface="Inter T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Inter Tight"/>
              <a:buNone/>
              <a:defRPr>
                <a:latin typeface="Inter Tight"/>
                <a:ea typeface="Inter Tight"/>
                <a:cs typeface="Inter Tight"/>
                <a:sym typeface="Inter T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Inter Tight"/>
              <a:buNone/>
              <a:defRPr>
                <a:latin typeface="Inter Tight"/>
                <a:ea typeface="Inter Tight"/>
                <a:cs typeface="Inter Tight"/>
                <a:sym typeface="Inter T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Inter Tight"/>
              <a:buNone/>
              <a:defRPr>
                <a:latin typeface="Inter Tight"/>
                <a:ea typeface="Inter Tight"/>
                <a:cs typeface="Inter Tight"/>
                <a:sym typeface="Inter T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Inter Tight"/>
              <a:buNone/>
              <a:defRPr>
                <a:latin typeface="Inter Tight"/>
                <a:ea typeface="Inter Tight"/>
                <a:cs typeface="Inter Tight"/>
                <a:sym typeface="Inter T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Inter Tight"/>
              <a:buNone/>
              <a:defRPr>
                <a:latin typeface="Inter Tight"/>
                <a:ea typeface="Inter Tight"/>
                <a:cs typeface="Inter Tight"/>
                <a:sym typeface="Inter T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Inter Tight"/>
              <a:buNone/>
              <a:defRPr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18" name="Google Shape;118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title"/>
          </p:nvPr>
        </p:nvSpPr>
        <p:spPr>
          <a:xfrm>
            <a:off x="252000" y="252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Font typeface="Inter Tight"/>
              <a:buNone/>
              <a:defRPr sz="2600" b="1">
                <a:solidFill>
                  <a:srgbClr val="434343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body" idx="1"/>
          </p:nvPr>
        </p:nvSpPr>
        <p:spPr>
          <a:xfrm>
            <a:off x="252000" y="8247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Inter Tight"/>
              <a:buChar char="●"/>
              <a:defRPr sz="1500">
                <a:solidFill>
                  <a:srgbClr val="434343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lvl="1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ter Tight Light"/>
              <a:buChar char="○"/>
              <a:defRPr sz="1200">
                <a:solidFill>
                  <a:srgbClr val="434343"/>
                </a:solidFill>
                <a:latin typeface="Inter Tight Light"/>
                <a:ea typeface="Inter Tight Light"/>
                <a:cs typeface="Inter Tight Light"/>
                <a:sym typeface="Inter Tight Light"/>
              </a:defRPr>
            </a:lvl2pPr>
            <a:lvl3pPr marL="1371600" lvl="2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ter Tight Light"/>
              <a:buChar char="■"/>
              <a:defRPr sz="1200">
                <a:solidFill>
                  <a:srgbClr val="434343"/>
                </a:solidFill>
                <a:latin typeface="Inter Tight Light"/>
                <a:ea typeface="Inter Tight Light"/>
                <a:cs typeface="Inter Tight Light"/>
                <a:sym typeface="Inter Tight Light"/>
              </a:defRPr>
            </a:lvl3pPr>
            <a:lvl4pPr marL="1828800" lvl="3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ter Tight Light"/>
              <a:buChar char="●"/>
              <a:defRPr sz="1200">
                <a:solidFill>
                  <a:srgbClr val="434343"/>
                </a:solidFill>
                <a:latin typeface="Inter Tight Light"/>
                <a:ea typeface="Inter Tight Light"/>
                <a:cs typeface="Inter Tight Light"/>
                <a:sym typeface="Inter Tight Light"/>
              </a:defRPr>
            </a:lvl4pPr>
            <a:lvl5pPr marL="2286000" lvl="4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ter Tight Light"/>
              <a:buChar char="○"/>
              <a:defRPr sz="1200">
                <a:solidFill>
                  <a:srgbClr val="434343"/>
                </a:solidFill>
                <a:latin typeface="Inter Tight Light"/>
                <a:ea typeface="Inter Tight Light"/>
                <a:cs typeface="Inter Tight Light"/>
                <a:sym typeface="Inter Tight Light"/>
              </a:defRPr>
            </a:lvl5pPr>
            <a:lvl6pPr marL="2743200" lvl="5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ter Tight Light"/>
              <a:buChar char="■"/>
              <a:defRPr sz="1200">
                <a:solidFill>
                  <a:srgbClr val="434343"/>
                </a:solidFill>
                <a:latin typeface="Inter Tight Light"/>
                <a:ea typeface="Inter Tight Light"/>
                <a:cs typeface="Inter Tight Light"/>
                <a:sym typeface="Inter Tight Light"/>
              </a:defRPr>
            </a:lvl6pPr>
            <a:lvl7pPr marL="3200400" lvl="6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ter Tight Light"/>
              <a:buChar char="●"/>
              <a:defRPr sz="1200">
                <a:solidFill>
                  <a:srgbClr val="434343"/>
                </a:solidFill>
                <a:latin typeface="Inter Tight Light"/>
                <a:ea typeface="Inter Tight Light"/>
                <a:cs typeface="Inter Tight Light"/>
                <a:sym typeface="Inter Tight Light"/>
              </a:defRPr>
            </a:lvl7pPr>
            <a:lvl8pPr marL="3657600" lvl="7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ter Tight Light"/>
              <a:buChar char="○"/>
              <a:defRPr sz="1200">
                <a:solidFill>
                  <a:srgbClr val="434343"/>
                </a:solidFill>
                <a:latin typeface="Inter Tight Light"/>
                <a:ea typeface="Inter Tight Light"/>
                <a:cs typeface="Inter Tight Light"/>
                <a:sym typeface="Inter Tight Light"/>
              </a:defRPr>
            </a:lvl8pPr>
            <a:lvl9pPr marL="4114800" lvl="8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ter Tight Light"/>
              <a:buChar char="■"/>
              <a:defRPr sz="1200">
                <a:solidFill>
                  <a:srgbClr val="434343"/>
                </a:solidFill>
                <a:latin typeface="Inter Tight Light"/>
                <a:ea typeface="Inter Tight Light"/>
                <a:cs typeface="Inter Tight Light"/>
                <a:sym typeface="Inter Tight Light"/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59">
          <p15:clr>
            <a:schemeClr val="accent6"/>
          </p15:clr>
        </p15:guide>
        <p15:guide id="2" pos="1519">
          <p15:clr>
            <a:schemeClr val="accent1"/>
          </p15:clr>
        </p15:guide>
        <p15:guide id="3" pos="2880">
          <p15:clr>
            <a:schemeClr val="accent1"/>
          </p15:clr>
        </p15:guide>
        <p15:guide id="4" pos="4161">
          <p15:clr>
            <a:schemeClr val="accent1"/>
          </p15:clr>
        </p15:guide>
        <p15:guide id="5" pos="5443">
          <p15:clr>
            <a:schemeClr val="accent1"/>
          </p15:clr>
        </p15:guide>
        <p15:guide id="6" pos="5601">
          <p15:clr>
            <a:schemeClr val="accent6"/>
          </p15:clr>
        </p15:guide>
        <p15:guide id="7" orient="horz" pos="159">
          <p15:clr>
            <a:schemeClr val="accent6"/>
          </p15:clr>
        </p15:guide>
        <p15:guide id="8" orient="horz" pos="889">
          <p15:clr>
            <a:schemeClr val="accent1"/>
          </p15:clr>
        </p15:guide>
        <p15:guide id="9" orient="horz" pos="1620">
          <p15:clr>
            <a:schemeClr val="accent1"/>
          </p15:clr>
        </p15:guide>
        <p15:guide id="10" orient="horz" pos="2349">
          <p15:clr>
            <a:schemeClr val="accent1"/>
          </p15:clr>
        </p15:guide>
        <p15:guide id="11" orient="horz" pos="3080">
          <p15:clr>
            <a:schemeClr val="accent6"/>
          </p15:clr>
        </p15:guide>
        <p15:guide id="12" orient="horz" pos="519">
          <p15:clr>
            <a:srgbClr val="4A86E8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5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7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10" Type="http://schemas.openxmlformats.org/officeDocument/2006/relationships/image" Target="../media/image17.png"/><Relationship Id="rId4" Type="http://schemas.openxmlformats.org/officeDocument/2006/relationships/image" Target="../media/image19.jp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10" Type="http://schemas.openxmlformats.org/officeDocument/2006/relationships/image" Target="../media/image32.jpg"/><Relationship Id="rId4" Type="http://schemas.openxmlformats.org/officeDocument/2006/relationships/image" Target="../media/image27.jpg"/><Relationship Id="rId9" Type="http://schemas.openxmlformats.org/officeDocument/2006/relationships/image" Target="../media/image3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png"/><Relationship Id="rId5" Type="http://schemas.openxmlformats.org/officeDocument/2006/relationships/image" Target="../media/image15.jpg"/><Relationship Id="rId4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25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11" Type="http://schemas.openxmlformats.org/officeDocument/2006/relationships/image" Target="../media/image12.png"/><Relationship Id="rId5" Type="http://schemas.openxmlformats.org/officeDocument/2006/relationships/image" Target="../media/image34.png"/><Relationship Id="rId10" Type="http://schemas.openxmlformats.org/officeDocument/2006/relationships/image" Target="../media/image39.jpg"/><Relationship Id="rId4" Type="http://schemas.openxmlformats.org/officeDocument/2006/relationships/image" Target="../media/image15.jpg"/><Relationship Id="rId9" Type="http://schemas.openxmlformats.org/officeDocument/2006/relationships/image" Target="../media/image3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29.jpg"/><Relationship Id="rId3" Type="http://schemas.openxmlformats.org/officeDocument/2006/relationships/image" Target="../media/image26.png"/><Relationship Id="rId7" Type="http://schemas.openxmlformats.org/officeDocument/2006/relationships/image" Target="../media/image14.jpg"/><Relationship Id="rId12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g"/><Relationship Id="rId11" Type="http://schemas.openxmlformats.org/officeDocument/2006/relationships/image" Target="../media/image27.jpg"/><Relationship Id="rId5" Type="http://schemas.openxmlformats.org/officeDocument/2006/relationships/image" Target="../media/image41.jpg"/><Relationship Id="rId15" Type="http://schemas.openxmlformats.org/officeDocument/2006/relationships/image" Target="../media/image12.png"/><Relationship Id="rId10" Type="http://schemas.openxmlformats.org/officeDocument/2006/relationships/image" Target="../media/image32.jpg"/><Relationship Id="rId4" Type="http://schemas.openxmlformats.org/officeDocument/2006/relationships/image" Target="../media/image40.jpg"/><Relationship Id="rId9" Type="http://schemas.openxmlformats.org/officeDocument/2006/relationships/image" Target="../media/image30.jpg"/><Relationship Id="rId14" Type="http://schemas.openxmlformats.org/officeDocument/2006/relationships/image" Target="../media/image4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6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g"/><Relationship Id="rId11" Type="http://schemas.openxmlformats.org/officeDocument/2006/relationships/image" Target="../media/image12.png"/><Relationship Id="rId5" Type="http://schemas.openxmlformats.org/officeDocument/2006/relationships/image" Target="../media/image31.jpg"/><Relationship Id="rId10" Type="http://schemas.openxmlformats.org/officeDocument/2006/relationships/image" Target="../media/image29.jpg"/><Relationship Id="rId4" Type="http://schemas.openxmlformats.org/officeDocument/2006/relationships/image" Target="../media/image44.jpg"/><Relationship Id="rId9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0"/>
          <p:cNvSpPr txBox="1">
            <a:spLocks noGrp="1"/>
          </p:cNvSpPr>
          <p:nvPr>
            <p:ph type="ctrTitle"/>
          </p:nvPr>
        </p:nvSpPr>
        <p:spPr>
          <a:xfrm>
            <a:off x="252000" y="2398865"/>
            <a:ext cx="8388000" cy="76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latin typeface="Inter Tight SemiBold"/>
                <a:ea typeface="Inter Tight SemiBold"/>
                <a:cs typeface="Inter Tight SemiBold"/>
                <a:sym typeface="Inter Tight SemiBold"/>
              </a:rPr>
              <a:t>Przyszłość</a:t>
            </a:r>
            <a:endParaRPr sz="4200">
              <a:latin typeface="Inter Tight"/>
              <a:ea typeface="Inter Tight"/>
              <a:cs typeface="Inter Tight"/>
              <a:sym typeface="Inter Tight"/>
            </a:endParaRPr>
          </a:p>
        </p:txBody>
      </p:sp>
      <p:pic>
        <p:nvPicPr>
          <p:cNvPr id="125" name="Google Shape;12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3175" y="348950"/>
            <a:ext cx="820825" cy="26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30"/>
          <p:cNvSpPr txBox="1"/>
          <p:nvPr/>
        </p:nvSpPr>
        <p:spPr>
          <a:xfrm>
            <a:off x="252000" y="3032825"/>
            <a:ext cx="4685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Inter Tight Medium"/>
                <a:ea typeface="Inter Tight Medium"/>
                <a:cs typeface="Inter Tight Medium"/>
                <a:sym typeface="Inter Tight Medium"/>
              </a:rPr>
              <a:t>Dostępu Uprzywilejowanego</a:t>
            </a:r>
            <a:br>
              <a:rPr lang="en" sz="2400">
                <a:solidFill>
                  <a:schemeClr val="lt1"/>
                </a:solidFill>
                <a:latin typeface="Inter Tight Medium"/>
                <a:ea typeface="Inter Tight Medium"/>
                <a:cs typeface="Inter Tight Medium"/>
                <a:sym typeface="Inter Tight Medium"/>
              </a:rPr>
            </a:br>
            <a:r>
              <a:rPr lang="en" sz="2400">
                <a:solidFill>
                  <a:schemeClr val="lt1"/>
                </a:solidFill>
                <a:latin typeface="Inter Tight Medium"/>
                <a:ea typeface="Inter Tight Medium"/>
                <a:cs typeface="Inter Tight Medium"/>
                <a:sym typeface="Inter Tight Medium"/>
              </a:rPr>
              <a:t>Czy jesteś gotowy na rewolucję?</a:t>
            </a:r>
            <a:endParaRPr sz="2400">
              <a:latin typeface="Inter Tight Medium"/>
              <a:ea typeface="Inter Tight Medium"/>
              <a:cs typeface="Inter Tight Medium"/>
              <a:sym typeface="Inter Tight Medium"/>
            </a:endParaRPr>
          </a:p>
        </p:txBody>
      </p:sp>
      <p:pic>
        <p:nvPicPr>
          <p:cNvPr id="127" name="Google Shape;12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9020" y="2429163"/>
            <a:ext cx="602350" cy="60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4"/>
          <p:cNvSpPr txBox="1"/>
          <p:nvPr/>
        </p:nvSpPr>
        <p:spPr>
          <a:xfrm>
            <a:off x="252000" y="279665"/>
            <a:ext cx="6906000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 err="1">
                <a:solidFill>
                  <a:schemeClr val="lt1"/>
                </a:solidFill>
                <a:latin typeface="Inter Tight Medium"/>
                <a:ea typeface="Inter Tight Medium"/>
                <a:cs typeface="Inter Tight Medium"/>
                <a:sym typeface="Inter Tight Medium"/>
              </a:rPr>
              <a:t>Zarządzanie</a:t>
            </a:r>
            <a:r>
              <a:rPr lang="en" sz="2400" dirty="0">
                <a:solidFill>
                  <a:schemeClr val="lt1"/>
                </a:solidFill>
                <a:latin typeface="Inter Tight Medium"/>
                <a:ea typeface="Inter Tight Medium"/>
                <a:cs typeface="Inter Tight Medium"/>
                <a:sym typeface="Inter Tight Medium"/>
              </a:rPr>
              <a:t> </a:t>
            </a:r>
            <a:r>
              <a:rPr lang="en" sz="2400" dirty="0" err="1">
                <a:solidFill>
                  <a:schemeClr val="lt1"/>
                </a:solidFill>
                <a:latin typeface="Inter Tight Medium"/>
                <a:ea typeface="Inter Tight Medium"/>
                <a:cs typeface="Inter Tight Medium"/>
                <a:sym typeface="Inter Tight Medium"/>
              </a:rPr>
              <a:t>dostępem</a:t>
            </a:r>
            <a:r>
              <a:rPr lang="en" sz="2400" dirty="0">
                <a:solidFill>
                  <a:schemeClr val="lt1"/>
                </a:solidFill>
                <a:latin typeface="Inter Tight Medium"/>
                <a:ea typeface="Inter Tight Medium"/>
                <a:cs typeface="Inter Tight Medium"/>
                <a:sym typeface="Inter Tight Medium"/>
              </a:rPr>
              <a:t> </a:t>
            </a:r>
            <a:r>
              <a:rPr lang="en" sz="2400" dirty="0" err="1">
                <a:solidFill>
                  <a:schemeClr val="lt1"/>
                </a:solidFill>
                <a:latin typeface="Inter Tight Medium"/>
                <a:ea typeface="Inter Tight Medium"/>
                <a:cs typeface="Inter Tight Medium"/>
                <a:sym typeface="Inter Tight Medium"/>
              </a:rPr>
              <a:t>dostawców</a:t>
            </a:r>
            <a:endParaRPr sz="2400" dirty="0">
              <a:solidFill>
                <a:schemeClr val="lt1"/>
              </a:solidFill>
              <a:latin typeface="Inter Tight Medium"/>
              <a:ea typeface="Inter Tight Medium"/>
              <a:cs typeface="Inter Tight Medium"/>
              <a:sym typeface="Inter Tight Medium"/>
            </a:endParaRPr>
          </a:p>
        </p:txBody>
      </p:sp>
      <p:pic>
        <p:nvPicPr>
          <p:cNvPr id="603" name="Google Shape;603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04050" y="4764325"/>
            <a:ext cx="471900" cy="149650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44"/>
          <p:cNvSpPr txBox="1">
            <a:spLocks noGrp="1"/>
          </p:cNvSpPr>
          <p:nvPr>
            <p:ph type="body" idx="4294967295"/>
          </p:nvPr>
        </p:nvSpPr>
        <p:spPr>
          <a:xfrm>
            <a:off x="252000" y="1086350"/>
            <a:ext cx="4819500" cy="13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</a:rPr>
              <a:t>Ryzyko związane z poświadczeniami: </a:t>
            </a:r>
            <a:r>
              <a:rPr lang="en" sz="1100">
                <a:solidFill>
                  <a:schemeClr val="lt1"/>
                </a:solidFill>
              </a:rPr>
              <a:t>Poświadczenia mogą </a:t>
            </a:r>
            <a:r>
              <a:rPr lang="en" sz="1100" b="1">
                <a:solidFill>
                  <a:schemeClr val="lt1"/>
                </a:solidFill>
              </a:rPr>
              <a:t>dostać się w niepowołane ręce</a:t>
            </a:r>
            <a:r>
              <a:rPr lang="en" sz="1100">
                <a:solidFill>
                  <a:schemeClr val="lt1"/>
                </a:solidFill>
              </a:rPr>
              <a:t> lub </a:t>
            </a:r>
            <a:r>
              <a:rPr lang="en" sz="1100" b="1">
                <a:solidFill>
                  <a:schemeClr val="lt1"/>
                </a:solidFill>
              </a:rPr>
              <a:t>Być przechowywane przez zwolnionego pracownika</a:t>
            </a:r>
            <a:r>
              <a:rPr lang="en" sz="1100">
                <a:solidFill>
                  <a:schemeClr val="lt1"/>
                </a:solidFill>
              </a:rPr>
              <a:t>, co prowadzi do </a:t>
            </a:r>
            <a:r>
              <a:rPr lang="en" sz="1100" b="1">
                <a:solidFill>
                  <a:schemeClr val="lt1"/>
                </a:solidFill>
              </a:rPr>
              <a:t>poważnych wycieków danych i strat finansowych</a:t>
            </a:r>
            <a:r>
              <a:rPr lang="en" sz="1100">
                <a:solidFill>
                  <a:schemeClr val="lt1"/>
                </a:solidFill>
              </a:rPr>
              <a:t>.</a:t>
            </a:r>
            <a:endParaRPr sz="11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400">
              <a:solidFill>
                <a:schemeClr val="lt1"/>
              </a:solidFill>
            </a:endParaRPr>
          </a:p>
        </p:txBody>
      </p:sp>
      <p:sp>
        <p:nvSpPr>
          <p:cNvPr id="605" name="Google Shape;605;p44"/>
          <p:cNvSpPr/>
          <p:nvPr/>
        </p:nvSpPr>
        <p:spPr>
          <a:xfrm>
            <a:off x="252000" y="3013231"/>
            <a:ext cx="4227300" cy="1523700"/>
          </a:xfrm>
          <a:prstGeom prst="roundRect">
            <a:avLst>
              <a:gd name="adj" fmla="val 13387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8D18C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44"/>
          <p:cNvSpPr/>
          <p:nvPr/>
        </p:nvSpPr>
        <p:spPr>
          <a:xfrm>
            <a:off x="252000" y="2298425"/>
            <a:ext cx="8640000" cy="2238600"/>
          </a:xfrm>
          <a:prstGeom prst="roundRect">
            <a:avLst>
              <a:gd name="adj" fmla="val 7388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8D18C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44"/>
          <p:cNvSpPr/>
          <p:nvPr/>
        </p:nvSpPr>
        <p:spPr>
          <a:xfrm>
            <a:off x="404400" y="2450825"/>
            <a:ext cx="1401600" cy="438600"/>
          </a:xfrm>
          <a:prstGeom prst="roundRect">
            <a:avLst>
              <a:gd name="adj" fmla="val 50000"/>
            </a:avLst>
          </a:prstGeom>
          <a:solidFill>
            <a:srgbClr val="924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Rozwiązanie</a:t>
            </a:r>
            <a:endParaRPr sz="1700">
              <a:solidFill>
                <a:schemeClr val="lt1"/>
              </a:solidFill>
              <a:latin typeface="Inter Tight SemiBold"/>
              <a:ea typeface="Inter Tight SemiBold"/>
              <a:cs typeface="Inter Tight SemiBold"/>
              <a:sym typeface="Inter Tight SemiBold"/>
            </a:endParaRPr>
          </a:p>
        </p:txBody>
      </p:sp>
      <p:sp>
        <p:nvSpPr>
          <p:cNvPr id="608" name="Google Shape;608;p44"/>
          <p:cNvSpPr txBox="1"/>
          <p:nvPr/>
        </p:nvSpPr>
        <p:spPr>
          <a:xfrm>
            <a:off x="404400" y="3414025"/>
            <a:ext cx="39828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434343"/>
                </a:solidFill>
                <a:latin typeface="Inter Tight"/>
                <a:ea typeface="Inter Tight"/>
                <a:cs typeface="Inter Tight"/>
                <a:sym typeface="Inter Tight"/>
              </a:rPr>
              <a:t>Dodawaj lub usuwaj wszystkich użytkowników z zasobów </a:t>
            </a:r>
            <a:r>
              <a:rPr lang="en" sz="1100" b="1">
                <a:solidFill>
                  <a:srgbClr val="434343"/>
                </a:solidFill>
                <a:latin typeface="Inter Tight"/>
                <a:ea typeface="Inter Tight"/>
                <a:cs typeface="Inter Tight"/>
                <a:sym typeface="Inter Tight"/>
              </a:rPr>
              <a:t>jednym kliknięciem</a:t>
            </a:r>
            <a:r>
              <a:rPr lang="en" sz="1100">
                <a:solidFill>
                  <a:srgbClr val="434343"/>
                </a:solidFill>
                <a:latin typeface="Inter Tight"/>
                <a:ea typeface="Inter Tight"/>
                <a:cs typeface="Inter Tight"/>
                <a:sym typeface="Inter Tight"/>
              </a:rPr>
              <a:t>, eliminując ryzyko nieautoryzowanego dostępu</a:t>
            </a:r>
            <a:r>
              <a:rPr lang="en" sz="1100">
                <a:solidFill>
                  <a:schemeClr val="dk1"/>
                </a:solidFill>
              </a:rPr>
              <a:t>.</a:t>
            </a:r>
            <a:endParaRPr>
              <a:solidFill>
                <a:srgbClr val="434343"/>
              </a:solidFill>
              <a:latin typeface="Inter Tight Medium"/>
              <a:ea typeface="Inter Tight Medium"/>
              <a:cs typeface="Inter Tight Medium"/>
              <a:sym typeface="Inter Tight Medium"/>
            </a:endParaRPr>
          </a:p>
        </p:txBody>
      </p:sp>
      <p:sp>
        <p:nvSpPr>
          <p:cNvPr id="609" name="Google Shape;609;p44"/>
          <p:cNvSpPr txBox="1"/>
          <p:nvPr/>
        </p:nvSpPr>
        <p:spPr>
          <a:xfrm>
            <a:off x="252000" y="4677600"/>
            <a:ext cx="5747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Koncepcja Shared Access </a:t>
            </a:r>
            <a:r>
              <a:rPr lang="en" sz="900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- Platforma zapewniająca natychmiastowy i bezpieczny dostęp</a:t>
            </a:r>
            <a:endParaRPr sz="900">
              <a:solidFill>
                <a:schemeClr val="lt1"/>
              </a:solidFill>
              <a:latin typeface="Inter Tight Medium"/>
              <a:ea typeface="Inter Tight Medium"/>
              <a:cs typeface="Inter Tight Medium"/>
              <a:sym typeface="Inter Tight Medium"/>
            </a:endParaRPr>
          </a:p>
        </p:txBody>
      </p:sp>
      <p:pic>
        <p:nvPicPr>
          <p:cNvPr id="610" name="Google Shape;610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14720" y="221025"/>
            <a:ext cx="602350" cy="603675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44"/>
          <p:cNvSpPr/>
          <p:nvPr/>
        </p:nvSpPr>
        <p:spPr>
          <a:xfrm>
            <a:off x="5369275" y="1894450"/>
            <a:ext cx="3003600" cy="22821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 Tight"/>
              <a:ea typeface="Inter Tight"/>
              <a:cs typeface="Inter Tight"/>
              <a:sym typeface="Inter Tight"/>
            </a:endParaRPr>
          </a:p>
        </p:txBody>
      </p:sp>
      <p:pic>
        <p:nvPicPr>
          <p:cNvPr id="612" name="Google Shape;612;p44"/>
          <p:cNvPicPr preferRelativeResize="0"/>
          <p:nvPr/>
        </p:nvPicPr>
        <p:blipFill rotWithShape="1">
          <a:blip r:embed="rId6">
            <a:alphaModFix/>
          </a:blip>
          <a:srcRect l="21186" t="2858" r="10004" b="11304"/>
          <a:stretch/>
        </p:blipFill>
        <p:spPr>
          <a:xfrm>
            <a:off x="5477225" y="1982750"/>
            <a:ext cx="2787702" cy="2105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Google Shape;628;p46"/>
          <p:cNvPicPr preferRelativeResize="0"/>
          <p:nvPr/>
        </p:nvPicPr>
        <p:blipFill>
          <a:blip r:embed="rId4">
            <a:alphaModFix amt="8000"/>
          </a:blip>
          <a:stretch>
            <a:fillRect/>
          </a:stretch>
        </p:blipFill>
        <p:spPr>
          <a:xfrm>
            <a:off x="3444019" y="947454"/>
            <a:ext cx="7335676" cy="7351576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46"/>
          <p:cNvSpPr txBox="1"/>
          <p:nvPr/>
        </p:nvSpPr>
        <p:spPr>
          <a:xfrm>
            <a:off x="1532400" y="530700"/>
            <a:ext cx="6079200" cy="40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3600">
                <a:solidFill>
                  <a:schemeClr val="lt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Jedna platforma dla wszystkich użytkowników, na której możesz zarządzać dostępem uprzywilejowanym w taki sam sposób, jak Google Drive pozwala udostępniać pliki.</a:t>
            </a:r>
            <a:endParaRPr sz="3600" i="0" u="none" strike="noStrike" cap="none">
              <a:solidFill>
                <a:schemeClr val="lt1"/>
              </a:solidFill>
              <a:latin typeface="Inter Tight SemiBold"/>
              <a:ea typeface="Inter Tight SemiBold"/>
              <a:cs typeface="Inter Tight SemiBold"/>
              <a:sym typeface="Inter Tight SemiBold"/>
            </a:endParaRPr>
          </a:p>
        </p:txBody>
      </p:sp>
      <p:pic>
        <p:nvPicPr>
          <p:cNvPr id="630" name="Google Shape;63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4720" y="221025"/>
            <a:ext cx="602350" cy="60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48"/>
          <p:cNvSpPr/>
          <p:nvPr/>
        </p:nvSpPr>
        <p:spPr>
          <a:xfrm>
            <a:off x="252000" y="1348875"/>
            <a:ext cx="4227300" cy="3188100"/>
          </a:xfrm>
          <a:prstGeom prst="roundRect">
            <a:avLst>
              <a:gd name="adj" fmla="val 5701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8D18C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48"/>
          <p:cNvSpPr txBox="1"/>
          <p:nvPr/>
        </p:nvSpPr>
        <p:spPr>
          <a:xfrm>
            <a:off x="252000" y="279665"/>
            <a:ext cx="69060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Benefity</a:t>
            </a:r>
            <a:endParaRPr sz="2400" b="1">
              <a:solidFill>
                <a:srgbClr val="F3F3F3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657" name="Google Shape;657;p48"/>
          <p:cNvSpPr/>
          <p:nvPr/>
        </p:nvSpPr>
        <p:spPr>
          <a:xfrm>
            <a:off x="4664799" y="1348875"/>
            <a:ext cx="4227300" cy="3188100"/>
          </a:xfrm>
          <a:prstGeom prst="roundRect">
            <a:avLst>
              <a:gd name="adj" fmla="val 5701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8D18C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48"/>
          <p:cNvSpPr/>
          <p:nvPr/>
        </p:nvSpPr>
        <p:spPr>
          <a:xfrm>
            <a:off x="404400" y="1501275"/>
            <a:ext cx="2128200" cy="438600"/>
          </a:xfrm>
          <a:prstGeom prst="roundRect">
            <a:avLst>
              <a:gd name="adj" fmla="val 50000"/>
            </a:avLst>
          </a:prstGeom>
          <a:solidFill>
            <a:srgbClr val="FE6F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Dla Przedsiębiorstw</a:t>
            </a:r>
            <a:endParaRPr sz="1300">
              <a:solidFill>
                <a:schemeClr val="lt1"/>
              </a:solidFill>
              <a:latin typeface="Inter Tight SemiBold"/>
              <a:ea typeface="Inter Tight SemiBold"/>
              <a:cs typeface="Inter Tight SemiBold"/>
              <a:sym typeface="Inter Tight SemiBold"/>
            </a:endParaRPr>
          </a:p>
        </p:txBody>
      </p:sp>
      <p:sp>
        <p:nvSpPr>
          <p:cNvPr id="659" name="Google Shape;659;p48"/>
          <p:cNvSpPr/>
          <p:nvPr/>
        </p:nvSpPr>
        <p:spPr>
          <a:xfrm>
            <a:off x="4817200" y="1501275"/>
            <a:ext cx="3109200" cy="438600"/>
          </a:xfrm>
          <a:prstGeom prst="roundRect">
            <a:avLst>
              <a:gd name="adj" fmla="val 50000"/>
            </a:avLst>
          </a:prstGeom>
          <a:solidFill>
            <a:srgbClr val="FE6F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Dla Dostawców Zewnętrznych</a:t>
            </a:r>
            <a:endParaRPr sz="1700">
              <a:solidFill>
                <a:schemeClr val="lt1"/>
              </a:solidFill>
              <a:latin typeface="Inter Tight SemiBold"/>
              <a:ea typeface="Inter Tight SemiBold"/>
              <a:cs typeface="Inter Tight SemiBold"/>
              <a:sym typeface="Inter Tight SemiBold"/>
            </a:endParaRPr>
          </a:p>
        </p:txBody>
      </p:sp>
      <p:sp>
        <p:nvSpPr>
          <p:cNvPr id="660" name="Google Shape;660;p48"/>
          <p:cNvSpPr txBox="1"/>
          <p:nvPr/>
        </p:nvSpPr>
        <p:spPr>
          <a:xfrm>
            <a:off x="252000" y="2175083"/>
            <a:ext cx="3982800" cy="22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Inter Tight"/>
              <a:buChar char="●"/>
            </a:pPr>
            <a:r>
              <a:rPr lang="en" sz="1100">
                <a:solidFill>
                  <a:srgbClr val="434343"/>
                </a:solidFill>
                <a:latin typeface="Inter Tight"/>
                <a:ea typeface="Inter Tight"/>
                <a:cs typeface="Inter Tight"/>
                <a:sym typeface="Inter Tight"/>
              </a:rPr>
              <a:t>Szybkie wdrażanie stron trzecich</a:t>
            </a:r>
            <a:endParaRPr sz="1100">
              <a:solidFill>
                <a:srgbClr val="434343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marL="457200" lvl="0" indent="-2984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Inter Tight"/>
              <a:buChar char="●"/>
            </a:pPr>
            <a:r>
              <a:rPr lang="en" sz="1100">
                <a:solidFill>
                  <a:srgbClr val="434343"/>
                </a:solidFill>
                <a:latin typeface="Inter Tight"/>
                <a:ea typeface="Inter Tight"/>
                <a:cs typeface="Inter Tight"/>
                <a:sym typeface="Inter Tight"/>
              </a:rPr>
              <a:t>Brak konieczności zarządzania tożsamościami stron trzecich</a:t>
            </a:r>
            <a:endParaRPr sz="1100">
              <a:solidFill>
                <a:srgbClr val="434343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marL="457200" lvl="0" indent="-2984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Inter Tight"/>
              <a:buChar char="●"/>
            </a:pPr>
            <a:r>
              <a:rPr lang="en" sz="1100">
                <a:solidFill>
                  <a:srgbClr val="434343"/>
                </a:solidFill>
                <a:latin typeface="Inter Tight"/>
                <a:ea typeface="Inter Tight"/>
                <a:cs typeface="Inter Tight"/>
                <a:sym typeface="Inter Tight"/>
              </a:rPr>
              <a:t>Łatwa konserwacja</a:t>
            </a:r>
            <a:endParaRPr sz="1100">
              <a:solidFill>
                <a:srgbClr val="434343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marL="457200" lvl="0" indent="-2984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Inter Tight"/>
              <a:buChar char="●"/>
            </a:pPr>
            <a:r>
              <a:rPr lang="en" sz="1100">
                <a:solidFill>
                  <a:srgbClr val="434343"/>
                </a:solidFill>
                <a:latin typeface="Inter Tight"/>
                <a:ea typeface="Inter Tight"/>
                <a:cs typeface="Inter Tight"/>
                <a:sym typeface="Inter Tight"/>
              </a:rPr>
              <a:t>Niezrównane bezpieczeństwo oparte na sztucznej inteligencji</a:t>
            </a:r>
            <a:endParaRPr sz="1100">
              <a:solidFill>
                <a:srgbClr val="434343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marL="457200" lvl="0" indent="-2984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Inter Tight"/>
              <a:buChar char="●"/>
            </a:pPr>
            <a:r>
              <a:rPr lang="en" sz="1100">
                <a:solidFill>
                  <a:srgbClr val="434343"/>
                </a:solidFill>
                <a:latin typeface="Inter Tight"/>
                <a:ea typeface="Inter Tight"/>
                <a:cs typeface="Inter Tight"/>
                <a:sym typeface="Inter Tight"/>
              </a:rPr>
              <a:t>Pełna odpowiedzialność i widoczność</a:t>
            </a:r>
            <a:endParaRPr sz="1100">
              <a:solidFill>
                <a:srgbClr val="434343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marL="457200" lvl="0" indent="-2984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Inter Tight"/>
              <a:buChar char="●"/>
            </a:pPr>
            <a:r>
              <a:rPr lang="en" sz="1100">
                <a:solidFill>
                  <a:srgbClr val="434343"/>
                </a:solidFill>
                <a:latin typeface="Inter Tight"/>
                <a:ea typeface="Inter Tight"/>
                <a:cs typeface="Inter Tight"/>
                <a:sym typeface="Inter Tight"/>
              </a:rPr>
              <a:t>Zarządzanie kontraktami dostawców i efektywnością</a:t>
            </a:r>
            <a:endParaRPr sz="1100">
              <a:solidFill>
                <a:srgbClr val="434343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marL="457200" lvl="0" indent="-2984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Inter Tight"/>
              <a:buChar char="●"/>
            </a:pPr>
            <a:r>
              <a:rPr lang="en" sz="1100">
                <a:solidFill>
                  <a:srgbClr val="434343"/>
                </a:solidFill>
                <a:latin typeface="Inter Tight"/>
                <a:ea typeface="Inter Tight"/>
                <a:cs typeface="Inter Tight"/>
                <a:sym typeface="Inter Tight"/>
              </a:rPr>
              <a:t>Zwiększone zarządzanie ryzykiem</a:t>
            </a:r>
            <a:endParaRPr sz="1100">
              <a:solidFill>
                <a:srgbClr val="434343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marL="457200" lvl="0" indent="-2984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Inter Tight"/>
              <a:buChar char="●"/>
            </a:pPr>
            <a:r>
              <a:rPr lang="en" sz="1100">
                <a:solidFill>
                  <a:srgbClr val="434343"/>
                </a:solidFill>
                <a:latin typeface="Inter Tight"/>
                <a:ea typeface="Inter Tight"/>
                <a:cs typeface="Inter Tight"/>
                <a:sym typeface="Inter Tight"/>
              </a:rPr>
              <a:t>Ulepszone zarządzanie zgodnością</a:t>
            </a:r>
            <a:endParaRPr sz="1100">
              <a:solidFill>
                <a:srgbClr val="434343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pic>
        <p:nvPicPr>
          <p:cNvPr id="661" name="Google Shape;661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04050" y="4764325"/>
            <a:ext cx="471900" cy="149650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48"/>
          <p:cNvSpPr txBox="1"/>
          <p:nvPr/>
        </p:nvSpPr>
        <p:spPr>
          <a:xfrm>
            <a:off x="4640250" y="2175075"/>
            <a:ext cx="4038300" cy="16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Inter Tight"/>
              <a:buChar char="●"/>
            </a:pPr>
            <a:r>
              <a:rPr lang="en" sz="1100">
                <a:solidFill>
                  <a:srgbClr val="434343"/>
                </a:solidFill>
                <a:latin typeface="Inter Tight"/>
                <a:ea typeface="Inter Tight"/>
                <a:cs typeface="Inter Tight"/>
                <a:sym typeface="Inter Tight"/>
              </a:rPr>
              <a:t>Rewolucyjna platforma do zarządzania dostępem do wielu przedsiębiorstw z jednego miejsca</a:t>
            </a:r>
            <a:endParaRPr sz="1100">
              <a:solidFill>
                <a:srgbClr val="434343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marL="457200" lvl="0" indent="-2984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Inter Tight"/>
              <a:buChar char="●"/>
            </a:pPr>
            <a:r>
              <a:rPr lang="en" sz="1100">
                <a:solidFill>
                  <a:srgbClr val="434343"/>
                </a:solidFill>
                <a:latin typeface="Inter Tight"/>
                <a:ea typeface="Inter Tight"/>
                <a:cs typeface="Inter Tight"/>
                <a:sym typeface="Inter Tight"/>
              </a:rPr>
              <a:t>Zarządzanie tożsamościami</a:t>
            </a:r>
            <a:endParaRPr sz="1100">
              <a:solidFill>
                <a:srgbClr val="434343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marL="457200" lvl="0" indent="-2984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Inter Tight"/>
              <a:buChar char="●"/>
            </a:pPr>
            <a:r>
              <a:rPr lang="en" sz="1100">
                <a:solidFill>
                  <a:srgbClr val="434343"/>
                </a:solidFill>
                <a:latin typeface="Inter Tight"/>
                <a:ea typeface="Inter Tight"/>
                <a:cs typeface="Inter Tight"/>
                <a:sym typeface="Inter Tight"/>
              </a:rPr>
              <a:t>Łatwa konserwacja</a:t>
            </a:r>
            <a:endParaRPr sz="1100">
              <a:solidFill>
                <a:srgbClr val="434343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marL="457200" lvl="0" indent="-2984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Inter Tight"/>
              <a:buChar char="●"/>
            </a:pPr>
            <a:r>
              <a:rPr lang="en" sz="1100">
                <a:solidFill>
                  <a:srgbClr val="434343"/>
                </a:solidFill>
                <a:latin typeface="Inter Tight"/>
                <a:ea typeface="Inter Tight"/>
                <a:cs typeface="Inter Tight"/>
                <a:sym typeface="Inter Tight"/>
              </a:rPr>
              <a:t>Widoczność pracy inżynierów</a:t>
            </a:r>
            <a:endParaRPr sz="1100">
              <a:solidFill>
                <a:srgbClr val="434343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marL="457200" lvl="0" indent="-2984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Inter Tight"/>
              <a:buChar char="●"/>
            </a:pPr>
            <a:r>
              <a:rPr lang="en" sz="1100">
                <a:solidFill>
                  <a:srgbClr val="434343"/>
                </a:solidFill>
                <a:latin typeface="Inter Tight"/>
                <a:ea typeface="Inter Tight"/>
                <a:cs typeface="Inter Tight"/>
                <a:sym typeface="Inter Tight"/>
              </a:rPr>
              <a:t>Odpowiedzialność</a:t>
            </a:r>
            <a:endParaRPr sz="1100">
              <a:solidFill>
                <a:srgbClr val="434343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marL="457200" lvl="0" indent="-2984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Inter Tight"/>
              <a:buChar char="●"/>
            </a:pPr>
            <a:r>
              <a:rPr lang="en" sz="1100">
                <a:solidFill>
                  <a:srgbClr val="434343"/>
                </a:solidFill>
                <a:latin typeface="Inter Tight"/>
                <a:ea typeface="Inter Tight"/>
                <a:cs typeface="Inter Tight"/>
                <a:sym typeface="Inter Tight"/>
              </a:rPr>
              <a:t>Dokumentacja wideo (dowód wykonanej pracy)</a:t>
            </a:r>
            <a:endParaRPr sz="1100">
              <a:solidFill>
                <a:srgbClr val="434343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663" name="Google Shape;663;p48"/>
          <p:cNvSpPr txBox="1"/>
          <p:nvPr/>
        </p:nvSpPr>
        <p:spPr>
          <a:xfrm>
            <a:off x="252000" y="4677600"/>
            <a:ext cx="5747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Koncepcja Shared Access </a:t>
            </a:r>
            <a:r>
              <a:rPr lang="en" sz="900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- Platforma zapewniająca natychmiastowy i bezpieczny dostęp</a:t>
            </a:r>
            <a:endParaRPr sz="900">
              <a:solidFill>
                <a:schemeClr val="lt1"/>
              </a:solidFill>
              <a:latin typeface="Inter Tight Medium"/>
              <a:ea typeface="Inter Tight Medium"/>
              <a:cs typeface="Inter Tight Medium"/>
              <a:sym typeface="Inter Tight Medium"/>
            </a:endParaRPr>
          </a:p>
        </p:txBody>
      </p:sp>
      <p:pic>
        <p:nvPicPr>
          <p:cNvPr id="664" name="Google Shape;664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14720" y="221025"/>
            <a:ext cx="602350" cy="60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oogle Shape;680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04050" y="4764325"/>
            <a:ext cx="471900" cy="14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14720" y="221025"/>
            <a:ext cx="602350" cy="60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41425" y="1344061"/>
            <a:ext cx="5284250" cy="3194275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50"/>
          <p:cNvSpPr txBox="1"/>
          <p:nvPr/>
        </p:nvSpPr>
        <p:spPr>
          <a:xfrm>
            <a:off x="252000" y="279665"/>
            <a:ext cx="69060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Chcesz Dowiedzieć się Więcej na temat Konceptu Shared Access?</a:t>
            </a:r>
            <a:endParaRPr sz="2400">
              <a:solidFill>
                <a:schemeClr val="lt1"/>
              </a:solidFill>
              <a:latin typeface="Inter Tight Medium"/>
              <a:ea typeface="Inter Tight Medium"/>
              <a:cs typeface="Inter Tight Medium"/>
              <a:sym typeface="Inter Tight Medium"/>
            </a:endParaRPr>
          </a:p>
        </p:txBody>
      </p:sp>
      <p:pic>
        <p:nvPicPr>
          <p:cNvPr id="684" name="Google Shape;684;p50"/>
          <p:cNvPicPr preferRelativeResize="0"/>
          <p:nvPr/>
        </p:nvPicPr>
        <p:blipFill rotWithShape="1">
          <a:blip r:embed="rId7">
            <a:alphaModFix/>
          </a:blip>
          <a:srcRect l="22471" r="10229"/>
          <a:stretch/>
        </p:blipFill>
        <p:spPr>
          <a:xfrm>
            <a:off x="2630650" y="1601150"/>
            <a:ext cx="4328776" cy="256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51"/>
          <p:cNvPicPr preferRelativeResize="0"/>
          <p:nvPr/>
        </p:nvPicPr>
        <p:blipFill>
          <a:blip r:embed="rId4">
            <a:alphaModFix amt="8000"/>
          </a:blip>
          <a:stretch>
            <a:fillRect/>
          </a:stretch>
        </p:blipFill>
        <p:spPr>
          <a:xfrm>
            <a:off x="3444019" y="947454"/>
            <a:ext cx="7335676" cy="735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4720" y="221025"/>
            <a:ext cx="602350" cy="603675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51"/>
          <p:cNvSpPr/>
          <p:nvPr/>
        </p:nvSpPr>
        <p:spPr>
          <a:xfrm rot="10800000">
            <a:off x="-12" y="2571748"/>
            <a:ext cx="9144000" cy="2571900"/>
          </a:xfrm>
          <a:prstGeom prst="rect">
            <a:avLst/>
          </a:prstGeom>
          <a:gradFill>
            <a:gsLst>
              <a:gs pos="0">
                <a:srgbClr val="9248C4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51"/>
          <p:cNvSpPr txBox="1"/>
          <p:nvPr/>
        </p:nvSpPr>
        <p:spPr>
          <a:xfrm>
            <a:off x="373303" y="305776"/>
            <a:ext cx="6156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800" b="1" dirty="0" err="1">
                <a:solidFill>
                  <a:srgbClr val="FFFFFF"/>
                </a:solidFill>
                <a:latin typeface="Inter Tight"/>
                <a:ea typeface="Inter Tight"/>
                <a:cs typeface="Inter Tight"/>
                <a:sym typeface="Inter Tight"/>
              </a:rPr>
              <a:t>Dziękuję</a:t>
            </a:r>
            <a:r>
              <a:rPr lang="en" sz="2800" b="1" dirty="0">
                <a:solidFill>
                  <a:srgbClr val="FFFFFF"/>
                </a:solidFill>
                <a:latin typeface="Inter Tight"/>
                <a:ea typeface="Inter Tight"/>
                <a:cs typeface="Inter Tight"/>
                <a:sym typeface="Inter Tight"/>
              </a:rPr>
              <a:t> za </a:t>
            </a:r>
            <a:r>
              <a:rPr lang="en" sz="2800" b="1" dirty="0" err="1">
                <a:solidFill>
                  <a:srgbClr val="FFFFFF"/>
                </a:solidFill>
                <a:latin typeface="Inter Tight"/>
                <a:ea typeface="Inter Tight"/>
                <a:cs typeface="Inter Tight"/>
                <a:sym typeface="Inter Tight"/>
              </a:rPr>
              <a:t>Uwagę</a:t>
            </a:r>
            <a:r>
              <a:rPr lang="en" sz="2800" b="1" i="0" u="none" strike="noStrike" cap="none" dirty="0">
                <a:solidFill>
                  <a:srgbClr val="FFFFFF"/>
                </a:solidFill>
                <a:latin typeface="Inter Tight"/>
                <a:ea typeface="Inter Tight"/>
                <a:cs typeface="Inter Tight"/>
                <a:sym typeface="Inter Tight"/>
              </a:rPr>
              <a:t>!</a:t>
            </a:r>
            <a:endParaRPr sz="2800" b="1" i="0" u="none" strike="noStrike" cap="none" dirty="0">
              <a:solidFill>
                <a:srgbClr val="FFFFFF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800" b="1" i="0" u="none" strike="noStrike" cap="none" dirty="0">
              <a:solidFill>
                <a:srgbClr val="FFFFFF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800" b="1" i="0" u="none" strike="noStrike" cap="none" dirty="0">
              <a:solidFill>
                <a:srgbClr val="FFFFFF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693" name="Google Shape;693;p51"/>
          <p:cNvSpPr txBox="1"/>
          <p:nvPr/>
        </p:nvSpPr>
        <p:spPr>
          <a:xfrm>
            <a:off x="362828" y="757000"/>
            <a:ext cx="4209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FFFFF"/>
                </a:solidFill>
                <a:latin typeface="Inter Tight"/>
                <a:ea typeface="Inter Tight"/>
                <a:cs typeface="Inter Tight"/>
                <a:sym typeface="Inter Tight"/>
              </a:rPr>
              <a:t>Odwiedź:</a:t>
            </a:r>
            <a:r>
              <a:rPr lang="en" sz="1100" b="0" i="0" u="none" strike="noStrike" cap="none">
                <a:solidFill>
                  <a:srgbClr val="FFFFFF"/>
                </a:solidFill>
                <a:latin typeface="Inter Tight"/>
                <a:ea typeface="Inter Tight"/>
                <a:cs typeface="Inter Tight"/>
                <a:sym typeface="Inter Tight"/>
              </a:rPr>
              <a:t> </a:t>
            </a:r>
            <a:r>
              <a:rPr lang="en" sz="1100" b="1" i="0" u="none" strike="noStrike" cap="none">
                <a:solidFill>
                  <a:srgbClr val="FFFFFF"/>
                </a:solidFill>
                <a:latin typeface="Inter Tight"/>
                <a:ea typeface="Inter Tight"/>
                <a:cs typeface="Inter Tight"/>
                <a:sym typeface="Inter Tight"/>
              </a:rPr>
              <a:t>www.fudosecurity.com</a:t>
            </a:r>
            <a:endParaRPr sz="1100" b="1" i="0" u="none" strike="noStrike" cap="none">
              <a:solidFill>
                <a:srgbClr val="FFFFFF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pic>
        <p:nvPicPr>
          <p:cNvPr id="694" name="Google Shape;694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188" y="3962208"/>
            <a:ext cx="5169275" cy="603250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51"/>
          <p:cNvSpPr txBox="1"/>
          <p:nvPr/>
        </p:nvSpPr>
        <p:spPr>
          <a:xfrm>
            <a:off x="357894" y="3039537"/>
            <a:ext cx="5876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FFFFFF"/>
                </a:solidFill>
                <a:latin typeface="Inter Tight"/>
                <a:ea typeface="Inter Tight"/>
                <a:cs typeface="Inter Tight"/>
                <a:sym typeface="Inter Tight"/>
              </a:rPr>
              <a:t>Follow</a:t>
            </a:r>
            <a:r>
              <a:rPr lang="en" sz="1800" b="1">
                <a:solidFill>
                  <a:srgbClr val="FFFFFF"/>
                </a:solidFill>
                <a:latin typeface="Inter Tight"/>
                <a:ea typeface="Inter Tight"/>
                <a:cs typeface="Inter Tight"/>
                <a:sym typeface="Inter Tight"/>
              </a:rPr>
              <a:t>uj nas na</a:t>
            </a:r>
            <a:r>
              <a:rPr lang="en" sz="1800" b="1" i="0" u="none" strike="noStrike" cap="none">
                <a:solidFill>
                  <a:srgbClr val="FFFFFF"/>
                </a:solidFill>
                <a:latin typeface="Inter Tight"/>
                <a:ea typeface="Inter Tight"/>
                <a:cs typeface="Inter Tight"/>
                <a:sym typeface="Inter Tight"/>
              </a:rPr>
              <a:t> social media!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2"/>
          <p:cNvPicPr preferRelativeResize="0"/>
          <p:nvPr/>
        </p:nvPicPr>
        <p:blipFill rotWithShape="1">
          <a:blip r:embed="rId3">
            <a:alphaModFix/>
          </a:blip>
          <a:srcRect l="24294" t="2210" r="19166"/>
          <a:stretch/>
        </p:blipFill>
        <p:spPr>
          <a:xfrm>
            <a:off x="6110849" y="1348800"/>
            <a:ext cx="2764200" cy="3186600"/>
          </a:xfrm>
          <a:prstGeom prst="roundRect">
            <a:avLst>
              <a:gd name="adj" fmla="val 7703"/>
            </a:avLst>
          </a:prstGeom>
          <a:noFill/>
          <a:ln>
            <a:noFill/>
          </a:ln>
        </p:spPr>
      </p:pic>
      <p:pic>
        <p:nvPicPr>
          <p:cNvPr id="156" name="Google Shape;156;p32"/>
          <p:cNvPicPr preferRelativeResize="0"/>
          <p:nvPr/>
        </p:nvPicPr>
        <p:blipFill rotWithShape="1">
          <a:blip r:embed="rId4">
            <a:alphaModFix/>
          </a:blip>
          <a:srcRect l="21091" r="21091"/>
          <a:stretch/>
        </p:blipFill>
        <p:spPr>
          <a:xfrm>
            <a:off x="285899" y="1348800"/>
            <a:ext cx="2764200" cy="3186600"/>
          </a:xfrm>
          <a:prstGeom prst="roundRect">
            <a:avLst>
              <a:gd name="adj" fmla="val 7703"/>
            </a:avLst>
          </a:prstGeom>
          <a:noFill/>
          <a:ln>
            <a:noFill/>
          </a:ln>
        </p:spPr>
      </p:pic>
      <p:pic>
        <p:nvPicPr>
          <p:cNvPr id="157" name="Google Shape;157;p32"/>
          <p:cNvPicPr preferRelativeResize="0"/>
          <p:nvPr/>
        </p:nvPicPr>
        <p:blipFill rotWithShape="1">
          <a:blip r:embed="rId5">
            <a:alphaModFix/>
          </a:blip>
          <a:srcRect l="14907" t="31875" r="4466" b="6170"/>
          <a:stretch/>
        </p:blipFill>
        <p:spPr>
          <a:xfrm>
            <a:off x="3198374" y="1348800"/>
            <a:ext cx="2764200" cy="3186600"/>
          </a:xfrm>
          <a:prstGeom prst="roundRect">
            <a:avLst>
              <a:gd name="adj" fmla="val 7703"/>
            </a:avLst>
          </a:prstGeom>
          <a:noFill/>
          <a:ln>
            <a:noFill/>
          </a:ln>
        </p:spPr>
      </p:pic>
      <p:sp>
        <p:nvSpPr>
          <p:cNvPr id="158" name="Google Shape;158;p32"/>
          <p:cNvSpPr txBox="1"/>
          <p:nvPr/>
        </p:nvSpPr>
        <p:spPr>
          <a:xfrm>
            <a:off x="252000" y="252000"/>
            <a:ext cx="69060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434343"/>
                </a:solidFill>
                <a:latin typeface="Inter Tight"/>
                <a:ea typeface="Inter Tight"/>
                <a:cs typeface="Inter Tight"/>
                <a:sym typeface="Inter Tight"/>
              </a:rPr>
              <a:t>Kim Jest Użytkownik Uprzywilejowany?</a:t>
            </a:r>
            <a:endParaRPr sz="2400" b="1">
              <a:solidFill>
                <a:srgbClr val="434343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159" name="Google Shape;159;p32"/>
          <p:cNvSpPr/>
          <p:nvPr/>
        </p:nvSpPr>
        <p:spPr>
          <a:xfrm>
            <a:off x="3350775" y="3399375"/>
            <a:ext cx="2104500" cy="983700"/>
          </a:xfrm>
          <a:prstGeom prst="roundRect">
            <a:avLst>
              <a:gd name="adj" fmla="val 20615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32"/>
          <p:cNvSpPr txBox="1">
            <a:spLocks noGrp="1"/>
          </p:cNvSpPr>
          <p:nvPr>
            <p:ph type="body" idx="4294967295"/>
          </p:nvPr>
        </p:nvSpPr>
        <p:spPr>
          <a:xfrm>
            <a:off x="252000" y="690596"/>
            <a:ext cx="6176100" cy="33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algn="l" rtl="0"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Osoby, firmy i aplikacje mające dostęp do wrażliwych danych:</a:t>
            </a:r>
            <a:endParaRPr sz="1000"/>
          </a:p>
        </p:txBody>
      </p:sp>
      <p:pic>
        <p:nvPicPr>
          <p:cNvPr id="161" name="Google Shape;161;p32"/>
          <p:cNvPicPr preferRelativeResize="0"/>
          <p:nvPr/>
        </p:nvPicPr>
        <p:blipFill rotWithShape="1">
          <a:blip r:embed="rId6">
            <a:alphaModFix/>
          </a:blip>
          <a:srcRect l="367" r="357"/>
          <a:stretch/>
        </p:blipFill>
        <p:spPr>
          <a:xfrm>
            <a:off x="8404050" y="4764325"/>
            <a:ext cx="471900" cy="149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32"/>
          <p:cNvSpPr txBox="1">
            <a:spLocks noGrp="1"/>
          </p:cNvSpPr>
          <p:nvPr>
            <p:ph type="body" idx="4294967295"/>
          </p:nvPr>
        </p:nvSpPr>
        <p:spPr>
          <a:xfrm>
            <a:off x="3610000" y="3491025"/>
            <a:ext cx="1791300" cy="86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Inter Tight SemiBold"/>
                <a:ea typeface="Inter Tight SemiBold"/>
                <a:cs typeface="Inter Tight SemiBold"/>
                <a:sym typeface="Inter Tight SemiBold"/>
              </a:rPr>
              <a:t>Administratorzy IT, inżynierowie oraz menedżerowie ds. dostawców</a:t>
            </a:r>
            <a:endParaRPr sz="1100">
              <a:latin typeface="Inter Tight SemiBold"/>
              <a:ea typeface="Inter Tight SemiBold"/>
              <a:cs typeface="Inter Tight SemiBold"/>
              <a:sym typeface="Inter Tight SemiBold"/>
            </a:endParaRPr>
          </a:p>
        </p:txBody>
      </p:sp>
      <p:sp>
        <p:nvSpPr>
          <p:cNvPr id="163" name="Google Shape;163;p32"/>
          <p:cNvSpPr/>
          <p:nvPr/>
        </p:nvSpPr>
        <p:spPr>
          <a:xfrm>
            <a:off x="6246300" y="3399375"/>
            <a:ext cx="1680900" cy="983700"/>
          </a:xfrm>
          <a:prstGeom prst="roundRect">
            <a:avLst>
              <a:gd name="adj" fmla="val 20615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32"/>
          <p:cNvSpPr txBox="1">
            <a:spLocks noGrp="1"/>
          </p:cNvSpPr>
          <p:nvPr>
            <p:ph type="body" idx="4294967295"/>
          </p:nvPr>
        </p:nvSpPr>
        <p:spPr>
          <a:xfrm>
            <a:off x="6428100" y="3465775"/>
            <a:ext cx="1528500" cy="113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latin typeface="Inter Tight SemiBold"/>
                <a:ea typeface="Inter Tight SemiBold"/>
                <a:cs typeface="Inter Tight SemiBold"/>
                <a:sym typeface="Inter Tight SemiBold"/>
              </a:rPr>
              <a:t>Freelancerzy, kontraktorzy i podwykonawcy</a:t>
            </a:r>
            <a:endParaRPr sz="1100">
              <a:latin typeface="Inter Tight SemiBold"/>
              <a:ea typeface="Inter Tight SemiBold"/>
              <a:cs typeface="Inter Tight SemiBold"/>
              <a:sym typeface="Inter Tight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400">
              <a:latin typeface="Inter Tight SemiBold"/>
              <a:ea typeface="Inter Tight SemiBold"/>
              <a:cs typeface="Inter Tight SemiBold"/>
              <a:sym typeface="Inter Tight SemiBold"/>
            </a:endParaRPr>
          </a:p>
        </p:txBody>
      </p:sp>
      <p:sp>
        <p:nvSpPr>
          <p:cNvPr id="165" name="Google Shape;165;p32"/>
          <p:cNvSpPr/>
          <p:nvPr/>
        </p:nvSpPr>
        <p:spPr>
          <a:xfrm>
            <a:off x="404400" y="3399375"/>
            <a:ext cx="1791300" cy="983700"/>
          </a:xfrm>
          <a:prstGeom prst="roundRect">
            <a:avLst>
              <a:gd name="adj" fmla="val 20615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32"/>
          <p:cNvSpPr txBox="1">
            <a:spLocks noGrp="1"/>
          </p:cNvSpPr>
          <p:nvPr>
            <p:ph type="body" idx="4294967295"/>
          </p:nvPr>
        </p:nvSpPr>
        <p:spPr>
          <a:xfrm>
            <a:off x="480600" y="3615075"/>
            <a:ext cx="16389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latin typeface="Inter Tight SemiBold"/>
                <a:ea typeface="Inter Tight SemiBold"/>
                <a:cs typeface="Inter Tight SemiBold"/>
                <a:sym typeface="Inter Tight SemiBold"/>
              </a:rPr>
              <a:t>Dostawcy usług, integratorzy i producenci</a:t>
            </a:r>
            <a:endParaRPr sz="1000">
              <a:latin typeface="Inter Tight SemiBold"/>
              <a:ea typeface="Inter Tight SemiBold"/>
              <a:cs typeface="Inter Tight SemiBold"/>
              <a:sym typeface="Inter Tight SemiBold"/>
            </a:endParaRPr>
          </a:p>
        </p:txBody>
      </p:sp>
      <p:pic>
        <p:nvPicPr>
          <p:cNvPr id="167" name="Google Shape;167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03175" y="229525"/>
            <a:ext cx="688825" cy="69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0"/>
          <p:cNvSpPr txBox="1"/>
          <p:nvPr/>
        </p:nvSpPr>
        <p:spPr>
          <a:xfrm>
            <a:off x="0" y="783800"/>
            <a:ext cx="9144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200" noProof="0" dirty="0">
                <a:solidFill>
                  <a:srgbClr val="22222F"/>
                </a:solidFill>
                <a:latin typeface="Inter Tight"/>
                <a:ea typeface="Inter Tight"/>
                <a:cs typeface="Inter Tight"/>
                <a:sym typeface="Inter Tight"/>
              </a:rPr>
              <a:t>Co mówią użytkownicy </a:t>
            </a:r>
            <a:endParaRPr lang="pl-PL" sz="1200" noProof="0" dirty="0">
              <a:solidFill>
                <a:srgbClr val="22222F"/>
              </a:solidFill>
              <a:latin typeface="Inter Tight SemiBold"/>
              <a:ea typeface="Inter Tight SemiBold"/>
              <a:cs typeface="Inter Tight SemiBold"/>
              <a:sym typeface="Inter Tight SemiBold"/>
            </a:endParaRPr>
          </a:p>
        </p:txBody>
      </p:sp>
      <p:sp>
        <p:nvSpPr>
          <p:cNvPr id="272" name="Google Shape;272;p60"/>
          <p:cNvSpPr/>
          <p:nvPr/>
        </p:nvSpPr>
        <p:spPr>
          <a:xfrm>
            <a:off x="663625" y="1226075"/>
            <a:ext cx="3832200" cy="1146900"/>
          </a:xfrm>
          <a:prstGeom prst="roundRect">
            <a:avLst>
              <a:gd name="adj" fmla="val 13387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l-PL" sz="1400" b="0" i="0" strike="noStrike" cap="none" noProof="0" dirty="0">
              <a:solidFill>
                <a:srgbClr val="FE6F5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60"/>
          <p:cNvSpPr txBox="1"/>
          <p:nvPr/>
        </p:nvSpPr>
        <p:spPr>
          <a:xfrm>
            <a:off x="1087975" y="1420175"/>
            <a:ext cx="3168900" cy="9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noProof="0" dirty="0">
                <a:solidFill>
                  <a:srgbClr val="666666"/>
                </a:solidFill>
                <a:latin typeface="Inter Tight"/>
                <a:ea typeface="Inter Tight"/>
                <a:cs typeface="Inter Tight"/>
                <a:sym typeface="Inter Tight"/>
              </a:rPr>
              <a:t>Uzyskanie dostępu podwykonawcy do zasobów firmy trwa </a:t>
            </a:r>
            <a:r>
              <a:rPr lang="pl-PL" b="1" noProof="0" dirty="0">
                <a:solidFill>
                  <a:srgbClr val="666666"/>
                </a:solidFill>
                <a:latin typeface="Inter Tight"/>
                <a:ea typeface="Inter Tight"/>
                <a:cs typeface="Inter Tight"/>
                <a:sym typeface="Inter Tight"/>
              </a:rPr>
              <a:t>zdecydowanie za długo</a:t>
            </a:r>
            <a:r>
              <a:rPr lang="pl-PL" noProof="0" dirty="0">
                <a:solidFill>
                  <a:srgbClr val="666666"/>
                </a:solidFill>
                <a:latin typeface="Inter Tight"/>
                <a:ea typeface="Inter Tight"/>
                <a:cs typeface="Inter Tight"/>
                <a:sym typeface="Inter Tight"/>
              </a:rPr>
              <a:t> – zwłaszcza gdy liczy się każda sekunda!</a:t>
            </a:r>
          </a:p>
        </p:txBody>
      </p:sp>
      <p:pic>
        <p:nvPicPr>
          <p:cNvPr id="274" name="Google Shape;274;p60" title="ludovic-migneault-4uj3iZ5m084-unsplash.jpg"/>
          <p:cNvPicPr preferRelativeResize="0"/>
          <p:nvPr/>
        </p:nvPicPr>
        <p:blipFill rotWithShape="1">
          <a:blip r:embed="rId3">
            <a:alphaModFix/>
          </a:blip>
          <a:srcRect b="33351"/>
          <a:stretch/>
        </p:blipFill>
        <p:spPr>
          <a:xfrm>
            <a:off x="391682" y="1523100"/>
            <a:ext cx="543900" cy="543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75" name="Google Shape;275;p60"/>
          <p:cNvSpPr/>
          <p:nvPr/>
        </p:nvSpPr>
        <p:spPr>
          <a:xfrm>
            <a:off x="4926000" y="1221600"/>
            <a:ext cx="3760800" cy="1152300"/>
          </a:xfrm>
          <a:prstGeom prst="roundRect">
            <a:avLst>
              <a:gd name="adj" fmla="val 13387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l-PL" sz="1400" b="0" i="0" strike="noStrike" cap="none" noProof="0" dirty="0">
              <a:solidFill>
                <a:srgbClr val="FE6F5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60"/>
          <p:cNvSpPr txBox="1"/>
          <p:nvPr/>
        </p:nvSpPr>
        <p:spPr>
          <a:xfrm>
            <a:off x="5357225" y="1420175"/>
            <a:ext cx="3168900" cy="7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noProof="0" dirty="0">
                <a:solidFill>
                  <a:srgbClr val="666666"/>
                </a:solidFill>
                <a:latin typeface="Inter Tight"/>
                <a:ea typeface="Inter Tight"/>
                <a:cs typeface="Inter Tight"/>
                <a:sym typeface="Inter Tight"/>
              </a:rPr>
              <a:t>Aplikacja do zdalnego dostępu </a:t>
            </a:r>
            <a:r>
              <a:rPr lang="pl-PL" b="1" noProof="0" dirty="0">
                <a:solidFill>
                  <a:srgbClr val="666666"/>
                </a:solidFill>
                <a:latin typeface="Inter Tight"/>
                <a:ea typeface="Inter Tight"/>
                <a:cs typeface="Inter Tight"/>
                <a:sym typeface="Inter Tight"/>
              </a:rPr>
              <a:t>ciągle się zawiesza lub sprawia problemy</a:t>
            </a:r>
            <a:r>
              <a:rPr lang="pl-PL" noProof="0" dirty="0">
                <a:solidFill>
                  <a:srgbClr val="666666"/>
                </a:solidFill>
                <a:latin typeface="Inter Tight"/>
                <a:ea typeface="Inter Tight"/>
                <a:cs typeface="Inter Tight"/>
                <a:sym typeface="Inter Tight"/>
              </a:rPr>
              <a:t>, utrudniając pracę.</a:t>
            </a:r>
          </a:p>
        </p:txBody>
      </p:sp>
      <p:pic>
        <p:nvPicPr>
          <p:cNvPr id="277" name="Google Shape;277;p60" title="usman-yousaf-HhAKzTEyGVA-unsplash.jpg"/>
          <p:cNvPicPr preferRelativeResize="0"/>
          <p:nvPr/>
        </p:nvPicPr>
        <p:blipFill rotWithShape="1">
          <a:blip r:embed="rId4">
            <a:alphaModFix/>
          </a:blip>
          <a:srcRect l="21900" r="21900" b="15675"/>
          <a:stretch/>
        </p:blipFill>
        <p:spPr>
          <a:xfrm>
            <a:off x="4654572" y="1523100"/>
            <a:ext cx="543900" cy="543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78" name="Google Shape;278;p60"/>
          <p:cNvSpPr/>
          <p:nvPr/>
        </p:nvSpPr>
        <p:spPr>
          <a:xfrm>
            <a:off x="663625" y="2486000"/>
            <a:ext cx="8018100" cy="784500"/>
          </a:xfrm>
          <a:prstGeom prst="roundRect">
            <a:avLst>
              <a:gd name="adj" fmla="val 13387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l-PL" sz="1400" b="0" i="0" strike="noStrike" cap="none" noProof="0" dirty="0">
              <a:solidFill>
                <a:srgbClr val="FE6F5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60"/>
          <p:cNvSpPr txBox="1"/>
          <p:nvPr/>
        </p:nvSpPr>
        <p:spPr>
          <a:xfrm>
            <a:off x="1087977" y="2856200"/>
            <a:ext cx="77322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noProof="0" dirty="0">
                <a:solidFill>
                  <a:srgbClr val="666666"/>
                </a:solidFill>
                <a:latin typeface="Inter Tight"/>
                <a:ea typeface="Inter Tight"/>
                <a:cs typeface="Inter Tight"/>
                <a:sym typeface="Inter Tight"/>
              </a:rPr>
              <a:t>Nigdy nie ma </a:t>
            </a:r>
            <a:r>
              <a:rPr lang="pl-PL" b="1" noProof="0" dirty="0">
                <a:solidFill>
                  <a:srgbClr val="666666"/>
                </a:solidFill>
                <a:latin typeface="Inter Tight"/>
                <a:ea typeface="Inter Tight"/>
                <a:cs typeface="Inter Tight"/>
                <a:sym typeface="Inter Tight"/>
              </a:rPr>
              <a:t>ważnego certyfikatu VPN</a:t>
            </a:r>
            <a:r>
              <a:rPr lang="pl-PL" noProof="0" dirty="0">
                <a:solidFill>
                  <a:srgbClr val="666666"/>
                </a:solidFill>
                <a:latin typeface="Inter Tight"/>
                <a:ea typeface="Inter Tight"/>
                <a:cs typeface="Inter Tight"/>
                <a:sym typeface="Inter Tight"/>
              </a:rPr>
              <a:t>, bez względu na to, ile razy to sprawdzamy…</a:t>
            </a:r>
          </a:p>
        </p:txBody>
      </p:sp>
      <p:pic>
        <p:nvPicPr>
          <p:cNvPr id="280" name="Google Shape;280;p60" title="jonas-kakaroto-KIPqvvTOC1s-unsplash.jpg"/>
          <p:cNvPicPr preferRelativeResize="0"/>
          <p:nvPr/>
        </p:nvPicPr>
        <p:blipFill rotWithShape="1">
          <a:blip r:embed="rId5">
            <a:alphaModFix/>
          </a:blip>
          <a:srcRect l="31537" r="31437" b="44447"/>
          <a:stretch/>
        </p:blipFill>
        <p:spPr>
          <a:xfrm>
            <a:off x="391682" y="2584250"/>
            <a:ext cx="543900" cy="543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81" name="Google Shape;281;p60"/>
          <p:cNvSpPr/>
          <p:nvPr/>
        </p:nvSpPr>
        <p:spPr>
          <a:xfrm>
            <a:off x="3905721" y="3411900"/>
            <a:ext cx="4765800" cy="1146900"/>
          </a:xfrm>
          <a:prstGeom prst="roundRect">
            <a:avLst>
              <a:gd name="adj" fmla="val 13387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l-PL" sz="1400" b="0" i="0" strike="noStrike" cap="none" noProof="0" dirty="0">
              <a:solidFill>
                <a:srgbClr val="FE6F5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60"/>
          <p:cNvSpPr txBox="1"/>
          <p:nvPr/>
        </p:nvSpPr>
        <p:spPr>
          <a:xfrm>
            <a:off x="4353925" y="3805500"/>
            <a:ext cx="3980700" cy="7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noProof="0" dirty="0">
                <a:solidFill>
                  <a:srgbClr val="666666"/>
                </a:solidFill>
                <a:latin typeface="Inter Tight"/>
                <a:ea typeface="Inter Tight"/>
                <a:cs typeface="Inter Tight"/>
                <a:sym typeface="Inter Tight"/>
              </a:rPr>
              <a:t>Minął ponad rok odkąd ten gość </a:t>
            </a:r>
            <a:r>
              <a:rPr lang="pl-PL" b="1" noProof="0" dirty="0">
                <a:solidFill>
                  <a:srgbClr val="666666"/>
                </a:solidFill>
                <a:latin typeface="Inter Tight"/>
                <a:ea typeface="Inter Tight"/>
                <a:cs typeface="Inter Tight"/>
                <a:sym typeface="Inter Tight"/>
              </a:rPr>
              <a:t>odszedł z firmy podwykonawcy</a:t>
            </a:r>
            <a:r>
              <a:rPr lang="pl-PL" noProof="0" dirty="0">
                <a:solidFill>
                  <a:srgbClr val="666666"/>
                </a:solidFill>
                <a:latin typeface="Inter Tight"/>
                <a:ea typeface="Inter Tight"/>
                <a:cs typeface="Inter Tight"/>
                <a:sym typeface="Inter Tight"/>
              </a:rPr>
              <a:t> i dopiero teraz ktoś nas raczył 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noProof="0" dirty="0">
                <a:solidFill>
                  <a:srgbClr val="666666"/>
                </a:solidFill>
                <a:latin typeface="Inter Tight"/>
                <a:ea typeface="Inter Tight"/>
                <a:cs typeface="Inter Tight"/>
                <a:sym typeface="Inter Tight"/>
              </a:rPr>
              <a:t>o tym poinformować! </a:t>
            </a:r>
          </a:p>
        </p:txBody>
      </p:sp>
      <p:sp>
        <p:nvSpPr>
          <p:cNvPr id="283" name="Google Shape;283;p60"/>
          <p:cNvSpPr/>
          <p:nvPr/>
        </p:nvSpPr>
        <p:spPr>
          <a:xfrm>
            <a:off x="663625" y="3411900"/>
            <a:ext cx="2824200" cy="1152300"/>
          </a:xfrm>
          <a:prstGeom prst="roundRect">
            <a:avLst>
              <a:gd name="adj" fmla="val 13387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l-PL" sz="1400" b="0" i="0" strike="noStrike" cap="none" noProof="0" dirty="0">
              <a:solidFill>
                <a:srgbClr val="FE6F5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60"/>
          <p:cNvSpPr txBox="1"/>
          <p:nvPr/>
        </p:nvSpPr>
        <p:spPr>
          <a:xfrm>
            <a:off x="1087975" y="3515877"/>
            <a:ext cx="2470500" cy="9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noProof="0" dirty="0">
                <a:solidFill>
                  <a:srgbClr val="666666"/>
                </a:solidFill>
                <a:latin typeface="Inter Tight"/>
                <a:ea typeface="Inter Tight"/>
                <a:cs typeface="Inter Tight"/>
                <a:sym typeface="Inter Tight"/>
              </a:rPr>
              <a:t>Wszyscy wiemy, że użytkownicy u partnera </a:t>
            </a:r>
            <a:r>
              <a:rPr lang="pl-PL" b="1" noProof="0" dirty="0">
                <a:solidFill>
                  <a:srgbClr val="666666"/>
                </a:solidFill>
                <a:latin typeface="Inter Tight"/>
                <a:ea typeface="Inter Tight"/>
                <a:cs typeface="Inter Tight"/>
                <a:sym typeface="Inter Tight"/>
              </a:rPr>
              <a:t>potajemnie udostępniają dane logowania</a:t>
            </a:r>
            <a:r>
              <a:rPr lang="pl-PL" noProof="0" dirty="0">
                <a:solidFill>
                  <a:srgbClr val="666666"/>
                </a:solidFill>
                <a:latin typeface="Inter Tight"/>
                <a:ea typeface="Inter Tight"/>
                <a:cs typeface="Inter Tight"/>
                <a:sym typeface="Inter Tight"/>
              </a:rPr>
              <a:t>.</a:t>
            </a:r>
          </a:p>
        </p:txBody>
      </p:sp>
      <p:pic>
        <p:nvPicPr>
          <p:cNvPr id="285" name="Google Shape;285;p60" title="pexels-karolina-grabowska-6333664.jpg"/>
          <p:cNvPicPr preferRelativeResize="0"/>
          <p:nvPr/>
        </p:nvPicPr>
        <p:blipFill rotWithShape="1">
          <a:blip r:embed="rId6">
            <a:alphaModFix/>
          </a:blip>
          <a:srcRect l="23237" t="14774" r="23243" b="49555"/>
          <a:stretch/>
        </p:blipFill>
        <p:spPr>
          <a:xfrm>
            <a:off x="391682" y="3689500"/>
            <a:ext cx="543900" cy="543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86" name="Google Shape;286;p60" title="pexels-glassesshop-gs-1317359316-30316397.jpg"/>
          <p:cNvPicPr preferRelativeResize="0"/>
          <p:nvPr/>
        </p:nvPicPr>
        <p:blipFill rotWithShape="1">
          <a:blip r:embed="rId7">
            <a:alphaModFix/>
          </a:blip>
          <a:srcRect l="27346" t="6198" r="25780" b="23527"/>
          <a:stretch/>
        </p:blipFill>
        <p:spPr>
          <a:xfrm>
            <a:off x="3664079" y="3713400"/>
            <a:ext cx="543900" cy="543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87" name="Google Shape;287;p60"/>
          <p:cNvPicPr preferRelativeResize="0"/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05924" y="228427"/>
            <a:ext cx="1160346" cy="25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6EFC2F8-0D5A-E4F4-C536-1E437B93BC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9590" y="118035"/>
            <a:ext cx="1640800" cy="876300"/>
          </a:xfrm>
          <a:prstGeom prst="rect">
            <a:avLst/>
          </a:prstGeom>
        </p:spPr>
      </p:pic>
      <p:pic>
        <p:nvPicPr>
          <p:cNvPr id="11" name="Google Shape;167;p32">
            <a:extLst>
              <a:ext uri="{FF2B5EF4-FFF2-40B4-BE49-F238E27FC236}">
                <a16:creationId xmlns:a16="http://schemas.microsoft.com/office/drawing/2014/main" id="{1930F764-97B2-AE20-4B8F-9485F21738D0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3175" y="229525"/>
            <a:ext cx="688825" cy="69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60"/>
          <p:cNvSpPr txBox="1"/>
          <p:nvPr/>
        </p:nvSpPr>
        <p:spPr>
          <a:xfrm>
            <a:off x="221351" y="529368"/>
            <a:ext cx="8014785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pl-PL" noProof="0" dirty="0">
                <a:solidFill>
                  <a:srgbClr val="22222F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                Problem: jak szybko i bezpiecznie nadać dostęp uprzywilejowany podwykonawcom!  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D4B9CCD3-A5A1-2E04-D642-73333472A1F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pl-PL"/>
              <a:t>PUBLIC TLP:CLEAR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3"/>
          <p:cNvSpPr txBox="1"/>
          <p:nvPr/>
        </p:nvSpPr>
        <p:spPr>
          <a:xfrm>
            <a:off x="252000" y="279665"/>
            <a:ext cx="6906000" cy="16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 err="1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Problemy</a:t>
            </a:r>
            <a:r>
              <a:rPr lang="en" sz="2400" b="1" dirty="0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 z </a:t>
            </a:r>
            <a:r>
              <a:rPr lang="en" sz="2400" b="1" dirty="0" err="1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dostępem</a:t>
            </a:r>
            <a:r>
              <a:rPr lang="en" sz="2400" b="1" dirty="0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 w </a:t>
            </a:r>
            <a:r>
              <a:rPr lang="en" sz="2400" b="1" dirty="0" err="1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przedsiębiorstwach</a:t>
            </a:r>
            <a:endParaRPr sz="2400" b="1" dirty="0">
              <a:solidFill>
                <a:schemeClr val="lt1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 dirty="0">
              <a:solidFill>
                <a:schemeClr val="lt1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 dirty="0">
              <a:solidFill>
                <a:srgbClr val="F3F3F3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174" name="Google Shape;174;p33"/>
          <p:cNvSpPr/>
          <p:nvPr/>
        </p:nvSpPr>
        <p:spPr>
          <a:xfrm>
            <a:off x="252000" y="1348875"/>
            <a:ext cx="4227300" cy="1523700"/>
          </a:xfrm>
          <a:prstGeom prst="roundRect">
            <a:avLst>
              <a:gd name="adj" fmla="val 13387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8D18C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3"/>
          <p:cNvSpPr/>
          <p:nvPr/>
        </p:nvSpPr>
        <p:spPr>
          <a:xfrm>
            <a:off x="252000" y="3013231"/>
            <a:ext cx="4227300" cy="1523700"/>
          </a:xfrm>
          <a:prstGeom prst="roundRect">
            <a:avLst>
              <a:gd name="adj" fmla="val 13387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8D18C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3"/>
          <p:cNvSpPr/>
          <p:nvPr/>
        </p:nvSpPr>
        <p:spPr>
          <a:xfrm>
            <a:off x="4664797" y="1348875"/>
            <a:ext cx="4227300" cy="1523700"/>
          </a:xfrm>
          <a:prstGeom prst="roundRect">
            <a:avLst>
              <a:gd name="adj" fmla="val 13387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8D18C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3"/>
          <p:cNvSpPr/>
          <p:nvPr/>
        </p:nvSpPr>
        <p:spPr>
          <a:xfrm>
            <a:off x="4664797" y="3013231"/>
            <a:ext cx="4227300" cy="1523700"/>
          </a:xfrm>
          <a:prstGeom prst="roundRect">
            <a:avLst>
              <a:gd name="adj" fmla="val 13387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8D18C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33"/>
          <p:cNvSpPr/>
          <p:nvPr/>
        </p:nvSpPr>
        <p:spPr>
          <a:xfrm>
            <a:off x="4817200" y="1501275"/>
            <a:ext cx="3677400" cy="438600"/>
          </a:xfrm>
          <a:prstGeom prst="roundRect">
            <a:avLst>
              <a:gd name="adj" fmla="val 50000"/>
            </a:avLst>
          </a:prstGeom>
          <a:solidFill>
            <a:srgbClr val="FE6F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Złożoność konfiguracji i obciążenie zespołu IT</a:t>
            </a:r>
            <a:endParaRPr sz="1500">
              <a:solidFill>
                <a:schemeClr val="lt1"/>
              </a:solidFill>
              <a:latin typeface="Inter Tight SemiBold"/>
              <a:ea typeface="Inter Tight SemiBold"/>
              <a:cs typeface="Inter Tight SemiBold"/>
              <a:sym typeface="Inter Tight SemiBold"/>
            </a:endParaRPr>
          </a:p>
        </p:txBody>
      </p:sp>
      <p:sp>
        <p:nvSpPr>
          <p:cNvPr id="179" name="Google Shape;179;p33"/>
          <p:cNvSpPr/>
          <p:nvPr/>
        </p:nvSpPr>
        <p:spPr>
          <a:xfrm>
            <a:off x="4817200" y="3165625"/>
            <a:ext cx="3329100" cy="438600"/>
          </a:xfrm>
          <a:prstGeom prst="roundRect">
            <a:avLst>
              <a:gd name="adj" fmla="val 50000"/>
            </a:avLst>
          </a:prstGeom>
          <a:solidFill>
            <a:srgbClr val="FE6F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lt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Droga i czasochłonna obsługa dostawców</a:t>
            </a:r>
            <a:endParaRPr sz="1500">
              <a:solidFill>
                <a:schemeClr val="lt1"/>
              </a:solidFill>
              <a:latin typeface="Inter Tight SemiBold"/>
              <a:ea typeface="Inter Tight SemiBold"/>
              <a:cs typeface="Inter Tight SemiBold"/>
              <a:sym typeface="Inter Tight SemiBold"/>
            </a:endParaRPr>
          </a:p>
        </p:txBody>
      </p:sp>
      <p:sp>
        <p:nvSpPr>
          <p:cNvPr id="180" name="Google Shape;180;p33"/>
          <p:cNvSpPr/>
          <p:nvPr/>
        </p:nvSpPr>
        <p:spPr>
          <a:xfrm>
            <a:off x="404400" y="3165625"/>
            <a:ext cx="3630900" cy="438600"/>
          </a:xfrm>
          <a:prstGeom prst="roundRect">
            <a:avLst>
              <a:gd name="adj" fmla="val 50000"/>
            </a:avLst>
          </a:prstGeom>
          <a:solidFill>
            <a:srgbClr val="FE6F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Wysokie koszty zasobów związane z zarządzaniem dostępem</a:t>
            </a:r>
            <a:endParaRPr sz="1500">
              <a:solidFill>
                <a:schemeClr val="lt1"/>
              </a:solidFill>
              <a:latin typeface="Inter Tight SemiBold"/>
              <a:ea typeface="Inter Tight SemiBold"/>
              <a:cs typeface="Inter Tight SemiBold"/>
              <a:sym typeface="Inter Tight SemiBold"/>
            </a:endParaRPr>
          </a:p>
        </p:txBody>
      </p:sp>
      <p:sp>
        <p:nvSpPr>
          <p:cNvPr id="181" name="Google Shape;181;p33"/>
          <p:cNvSpPr txBox="1"/>
          <p:nvPr/>
        </p:nvSpPr>
        <p:spPr>
          <a:xfrm>
            <a:off x="404100" y="1983521"/>
            <a:ext cx="3982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>
                <a:solidFill>
                  <a:srgbClr val="434343"/>
                </a:solidFill>
                <a:latin typeface="Inter Tight"/>
                <a:ea typeface="Inter Tight"/>
                <a:cs typeface="Inter Tight"/>
                <a:sym typeface="Inter Tight"/>
              </a:rPr>
              <a:t>Opóźnienia w krytycznych procesach</a:t>
            </a:r>
            <a:r>
              <a:rPr lang="en" sz="1000">
                <a:solidFill>
                  <a:srgbClr val="434343"/>
                </a:solidFill>
                <a:latin typeface="Inter Tight"/>
                <a:ea typeface="Inter Tight"/>
                <a:cs typeface="Inter Tight"/>
                <a:sym typeface="Inter Tight"/>
              </a:rPr>
              <a:t>, wzrost kosztów operacyjnych oraz frustracja użytkowników wpływają negatywnie na </a:t>
            </a:r>
            <a:r>
              <a:rPr lang="en" sz="1000" b="1">
                <a:solidFill>
                  <a:srgbClr val="434343"/>
                </a:solidFill>
                <a:latin typeface="Inter Tight"/>
                <a:ea typeface="Inter Tight"/>
                <a:cs typeface="Inter Tight"/>
                <a:sym typeface="Inter Tight"/>
              </a:rPr>
              <a:t>produktywność i satysfakcję</a:t>
            </a:r>
            <a:r>
              <a:rPr lang="en" sz="1000">
                <a:solidFill>
                  <a:srgbClr val="434343"/>
                </a:solidFill>
                <a:latin typeface="Inter Tight"/>
                <a:ea typeface="Inter Tight"/>
                <a:cs typeface="Inter Tight"/>
                <a:sym typeface="Inter Tight"/>
              </a:rPr>
              <a:t>.</a:t>
            </a:r>
            <a:endParaRPr sz="1000">
              <a:solidFill>
                <a:srgbClr val="434343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182" name="Google Shape;182;p33"/>
          <p:cNvSpPr txBox="1"/>
          <p:nvPr/>
        </p:nvSpPr>
        <p:spPr>
          <a:xfrm>
            <a:off x="4839150" y="1983525"/>
            <a:ext cx="3982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>
                <a:solidFill>
                  <a:srgbClr val="434343"/>
                </a:solidFill>
                <a:latin typeface="Inter Tight"/>
                <a:ea typeface="Inter Tight"/>
                <a:cs typeface="Inter Tight"/>
                <a:sym typeface="Inter Tight"/>
              </a:rPr>
              <a:t>Korzystanie z VPN-ów, firewalli i konfiguracji MFA</a:t>
            </a:r>
            <a:r>
              <a:rPr lang="en" sz="1000">
                <a:solidFill>
                  <a:srgbClr val="434343"/>
                </a:solidFill>
                <a:latin typeface="Inter Tight"/>
                <a:ea typeface="Inter Tight"/>
                <a:cs typeface="Inter Tight"/>
                <a:sym typeface="Inter Tight"/>
              </a:rPr>
              <a:t> utrudnia dostęp, spowalnia procesy i zwiększa obciążenie administracyjne.</a:t>
            </a:r>
            <a:endParaRPr sz="1000">
              <a:solidFill>
                <a:srgbClr val="434343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183" name="Google Shape;183;p33"/>
          <p:cNvSpPr txBox="1"/>
          <p:nvPr/>
        </p:nvSpPr>
        <p:spPr>
          <a:xfrm>
            <a:off x="420600" y="3655276"/>
            <a:ext cx="3982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>
                <a:solidFill>
                  <a:srgbClr val="434343"/>
                </a:solidFill>
                <a:latin typeface="Inter Tight"/>
                <a:ea typeface="Inter Tight"/>
                <a:cs typeface="Inter Tight"/>
                <a:sym typeface="Inter Tight"/>
              </a:rPr>
              <a:t>Powtarzające się przydzielanie dostępu oraz zarządzanie poświadczeniami dostawców</a:t>
            </a:r>
            <a:r>
              <a:rPr lang="en" sz="1000">
                <a:solidFill>
                  <a:srgbClr val="434343"/>
                </a:solidFill>
                <a:latin typeface="Inter Tight"/>
                <a:ea typeface="Inter Tight"/>
                <a:cs typeface="Inter Tight"/>
                <a:sym typeface="Inter Tight"/>
              </a:rPr>
              <a:t> pochłania cenne zasoby IT i czas.</a:t>
            </a:r>
            <a:endParaRPr sz="1000">
              <a:solidFill>
                <a:srgbClr val="434343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184" name="Google Shape;184;p33"/>
          <p:cNvSpPr txBox="1"/>
          <p:nvPr/>
        </p:nvSpPr>
        <p:spPr>
          <a:xfrm>
            <a:off x="4736100" y="3579613"/>
            <a:ext cx="3982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434343"/>
                </a:solidFill>
                <a:latin typeface="Inter Tight"/>
                <a:ea typeface="Inter Tight"/>
                <a:cs typeface="Inter Tight"/>
                <a:sym typeface="Inter Tight"/>
              </a:rPr>
              <a:t>Im </a:t>
            </a:r>
            <a:r>
              <a:rPr lang="en" sz="1000" b="1">
                <a:solidFill>
                  <a:srgbClr val="434343"/>
                </a:solidFill>
                <a:latin typeface="Inter Tight"/>
                <a:ea typeface="Inter Tight"/>
                <a:cs typeface="Inter Tight"/>
                <a:sym typeface="Inter Tight"/>
              </a:rPr>
              <a:t>więcej dostawców do zarządzania, tym więcej administratorów</a:t>
            </a:r>
            <a:r>
              <a:rPr lang="en" sz="1000">
                <a:solidFill>
                  <a:srgbClr val="434343"/>
                </a:solidFill>
                <a:latin typeface="Inter Tight"/>
                <a:ea typeface="Inter Tight"/>
                <a:cs typeface="Inter Tight"/>
                <a:sym typeface="Inter Tight"/>
              </a:rPr>
              <a:t> jest potrzebnych do prawidłowego nadzoru. Administratorzy </a:t>
            </a:r>
            <a:r>
              <a:rPr lang="en" sz="1000" b="1">
                <a:solidFill>
                  <a:srgbClr val="434343"/>
                </a:solidFill>
                <a:latin typeface="Inter Tight"/>
                <a:ea typeface="Inter Tight"/>
                <a:cs typeface="Inter Tight"/>
                <a:sym typeface="Inter Tight"/>
              </a:rPr>
              <a:t>poświęcają ogromną ilość czasu na ręczne monitorowanie każdej sesji</a:t>
            </a:r>
            <a:r>
              <a:rPr lang="en" sz="1000">
                <a:solidFill>
                  <a:srgbClr val="434343"/>
                </a:solidFill>
                <a:latin typeface="Inter Tight"/>
                <a:ea typeface="Inter Tight"/>
                <a:cs typeface="Inter Tight"/>
                <a:sym typeface="Inter Tight"/>
              </a:rPr>
              <a:t>, co prowadzi do nieefektywnego wykorzystania zasobów.</a:t>
            </a:r>
            <a:endParaRPr sz="1000">
              <a:solidFill>
                <a:srgbClr val="434343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pic>
        <p:nvPicPr>
          <p:cNvPr id="185" name="Google Shape;185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04050" y="4764325"/>
            <a:ext cx="471900" cy="1496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3"/>
          <p:cNvSpPr txBox="1"/>
          <p:nvPr/>
        </p:nvSpPr>
        <p:spPr>
          <a:xfrm>
            <a:off x="252000" y="4677600"/>
            <a:ext cx="5747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Koncepcja Shared Access </a:t>
            </a:r>
            <a:r>
              <a:rPr lang="en" sz="900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- Platforma zapewniająca natychmiastowy i bezpieczny dostęp</a:t>
            </a:r>
            <a:endParaRPr sz="900">
              <a:solidFill>
                <a:srgbClr val="B7B7B7"/>
              </a:solidFill>
              <a:latin typeface="Inter Tight Medium"/>
              <a:ea typeface="Inter Tight Medium"/>
              <a:cs typeface="Inter Tight Medium"/>
              <a:sym typeface="Inter Tight Medium"/>
            </a:endParaRPr>
          </a:p>
        </p:txBody>
      </p:sp>
      <p:sp>
        <p:nvSpPr>
          <p:cNvPr id="187" name="Google Shape;187;p33"/>
          <p:cNvSpPr/>
          <p:nvPr/>
        </p:nvSpPr>
        <p:spPr>
          <a:xfrm>
            <a:off x="472150" y="1501275"/>
            <a:ext cx="3677400" cy="438600"/>
          </a:xfrm>
          <a:prstGeom prst="roundRect">
            <a:avLst>
              <a:gd name="adj" fmla="val 50000"/>
            </a:avLst>
          </a:prstGeom>
          <a:solidFill>
            <a:srgbClr val="FE6F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rPr>
              <a:t>Opóźnienia w dostępie dla podmiotów zewnętrznych</a:t>
            </a:r>
            <a:endParaRPr sz="1500">
              <a:solidFill>
                <a:schemeClr val="lt1"/>
              </a:solidFill>
              <a:latin typeface="Inter Tight SemiBold"/>
              <a:ea typeface="Inter Tight SemiBold"/>
              <a:cs typeface="Inter Tight SemiBold"/>
              <a:sym typeface="Inter Tight SemiBold"/>
            </a:endParaRPr>
          </a:p>
        </p:txBody>
      </p:sp>
      <p:pic>
        <p:nvPicPr>
          <p:cNvPr id="188" name="Google Shape;18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14720" y="221025"/>
            <a:ext cx="602350" cy="60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5"/>
          <p:cNvSpPr/>
          <p:nvPr/>
        </p:nvSpPr>
        <p:spPr>
          <a:xfrm>
            <a:off x="516300" y="2878200"/>
            <a:ext cx="8111400" cy="1977300"/>
          </a:xfrm>
          <a:prstGeom prst="roundRect">
            <a:avLst>
              <a:gd name="adj" fmla="val 15048"/>
            </a:avLst>
          </a:prstGeom>
          <a:noFill/>
          <a:ln w="9525" cap="flat" cmpd="sng">
            <a:solidFill>
              <a:srgbClr val="EDEDED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5" name="Google Shape;215;p35"/>
          <p:cNvCxnSpPr/>
          <p:nvPr/>
        </p:nvCxnSpPr>
        <p:spPr>
          <a:xfrm>
            <a:off x="-2138925" y="476850"/>
            <a:ext cx="414000" cy="414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6" name="Google Shape;216;p35"/>
          <p:cNvSpPr/>
          <p:nvPr/>
        </p:nvSpPr>
        <p:spPr>
          <a:xfrm>
            <a:off x="4030650" y="385550"/>
            <a:ext cx="1082700" cy="236700"/>
          </a:xfrm>
          <a:prstGeom prst="roundRect">
            <a:avLst>
              <a:gd name="adj" fmla="val 50000"/>
            </a:avLst>
          </a:prstGeom>
          <a:solidFill>
            <a:srgbClr val="8D18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3F3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DOSTAWCA</a:t>
            </a:r>
            <a:endParaRPr sz="8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17" name="Google Shape;217;p35"/>
          <p:cNvSpPr/>
          <p:nvPr/>
        </p:nvSpPr>
        <p:spPr>
          <a:xfrm>
            <a:off x="675525" y="3045094"/>
            <a:ext cx="1873500" cy="1569300"/>
          </a:xfrm>
          <a:prstGeom prst="roundRect">
            <a:avLst>
              <a:gd name="adj" fmla="val 11704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5"/>
          <p:cNvSpPr/>
          <p:nvPr/>
        </p:nvSpPr>
        <p:spPr>
          <a:xfrm>
            <a:off x="3857625" y="4733425"/>
            <a:ext cx="1299000" cy="236700"/>
          </a:xfrm>
          <a:prstGeom prst="roundRect">
            <a:avLst>
              <a:gd name="adj" fmla="val 50000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8D18C5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PRZEDSIĘBIORSTWA</a:t>
            </a:r>
            <a:endParaRPr sz="800">
              <a:solidFill>
                <a:srgbClr val="8D18C5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219" name="Google Shape;219;p35"/>
          <p:cNvPicPr preferRelativeResize="0"/>
          <p:nvPr/>
        </p:nvPicPr>
        <p:blipFill rotWithShape="1">
          <a:blip r:embed="rId4">
            <a:alphaModFix/>
          </a:blip>
          <a:srcRect l="13996" t="1160" r="14003" b="50887"/>
          <a:stretch/>
        </p:blipFill>
        <p:spPr>
          <a:xfrm>
            <a:off x="2865710" y="937788"/>
            <a:ext cx="587100" cy="587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0" name="Google Shape;220;p35"/>
          <p:cNvPicPr preferRelativeResize="0"/>
          <p:nvPr/>
        </p:nvPicPr>
        <p:blipFill rotWithShape="1">
          <a:blip r:embed="rId5">
            <a:alphaModFix/>
          </a:blip>
          <a:srcRect b="33302"/>
          <a:stretch/>
        </p:blipFill>
        <p:spPr>
          <a:xfrm>
            <a:off x="3769960" y="937787"/>
            <a:ext cx="587100" cy="587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1" name="Google Shape;221;p35"/>
          <p:cNvPicPr preferRelativeResize="0"/>
          <p:nvPr/>
        </p:nvPicPr>
        <p:blipFill rotWithShape="1">
          <a:blip r:embed="rId6">
            <a:alphaModFix/>
          </a:blip>
          <a:srcRect b="33302"/>
          <a:stretch/>
        </p:blipFill>
        <p:spPr>
          <a:xfrm>
            <a:off x="4731015" y="948643"/>
            <a:ext cx="587100" cy="587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2" name="Google Shape;222;p35"/>
          <p:cNvPicPr preferRelativeResize="0"/>
          <p:nvPr/>
        </p:nvPicPr>
        <p:blipFill rotWithShape="1">
          <a:blip r:embed="rId7">
            <a:alphaModFix/>
          </a:blip>
          <a:srcRect l="9297" r="49906" b="38837"/>
          <a:stretch/>
        </p:blipFill>
        <p:spPr>
          <a:xfrm>
            <a:off x="5714767" y="948643"/>
            <a:ext cx="587100" cy="587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3" name="Google Shape;223;p35"/>
          <p:cNvSpPr/>
          <p:nvPr/>
        </p:nvSpPr>
        <p:spPr>
          <a:xfrm>
            <a:off x="761925" y="4270372"/>
            <a:ext cx="1692900" cy="236700"/>
          </a:xfrm>
          <a:prstGeom prst="roundRect">
            <a:avLst>
              <a:gd name="adj" fmla="val 50000"/>
            </a:avLst>
          </a:prstGeom>
          <a:solidFill>
            <a:srgbClr val="8D18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3F3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BANK</a:t>
            </a:r>
            <a:endParaRPr sz="8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24" name="Google Shape;224;p35"/>
          <p:cNvSpPr/>
          <p:nvPr/>
        </p:nvSpPr>
        <p:spPr>
          <a:xfrm>
            <a:off x="765825" y="2317831"/>
            <a:ext cx="1692900" cy="173700"/>
          </a:xfrm>
          <a:prstGeom prst="roundRect">
            <a:avLst>
              <a:gd name="adj" fmla="val 50000"/>
            </a:avLst>
          </a:prstGeom>
          <a:solidFill>
            <a:srgbClr val="FFB0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Inter SemiBold"/>
                <a:ea typeface="Inter SemiBold"/>
                <a:cs typeface="Inter SemiBold"/>
                <a:sym typeface="Inter SemiBold"/>
              </a:rPr>
              <a:t>VPN</a:t>
            </a:r>
            <a:endParaRPr sz="60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25" name="Google Shape;225;p35"/>
          <p:cNvSpPr/>
          <p:nvPr/>
        </p:nvSpPr>
        <p:spPr>
          <a:xfrm>
            <a:off x="765825" y="2549681"/>
            <a:ext cx="1692900" cy="173700"/>
          </a:xfrm>
          <a:prstGeom prst="roundRect">
            <a:avLst>
              <a:gd name="adj" fmla="val 50000"/>
            </a:avLst>
          </a:prstGeom>
          <a:solidFill>
            <a:srgbClr val="FFB0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Inter SemiBold"/>
                <a:ea typeface="Inter SemiBold"/>
                <a:cs typeface="Inter SemiBold"/>
                <a:sym typeface="Inter SemiBold"/>
              </a:rPr>
              <a:t>FIREWALL</a:t>
            </a:r>
            <a:endParaRPr sz="60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26" name="Google Shape;226;p35"/>
          <p:cNvSpPr/>
          <p:nvPr/>
        </p:nvSpPr>
        <p:spPr>
          <a:xfrm>
            <a:off x="2738975" y="2549675"/>
            <a:ext cx="782100" cy="173700"/>
          </a:xfrm>
          <a:prstGeom prst="roundRect">
            <a:avLst>
              <a:gd name="adj" fmla="val 50000"/>
            </a:avLst>
          </a:prstGeom>
          <a:solidFill>
            <a:srgbClr val="FFB0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Inter SemiBold"/>
                <a:ea typeface="Inter SemiBold"/>
                <a:cs typeface="Inter SemiBold"/>
                <a:sym typeface="Inter SemiBold"/>
              </a:rPr>
              <a:t>FIREWALL</a:t>
            </a:r>
            <a:endParaRPr sz="60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27" name="Google Shape;227;p35"/>
          <p:cNvSpPr/>
          <p:nvPr/>
        </p:nvSpPr>
        <p:spPr>
          <a:xfrm>
            <a:off x="4712125" y="2549675"/>
            <a:ext cx="782100" cy="173700"/>
          </a:xfrm>
          <a:prstGeom prst="roundRect">
            <a:avLst>
              <a:gd name="adj" fmla="val 50000"/>
            </a:avLst>
          </a:prstGeom>
          <a:solidFill>
            <a:srgbClr val="FFB0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Inter SemiBold"/>
                <a:ea typeface="Inter SemiBold"/>
                <a:cs typeface="Inter SemiBold"/>
                <a:sym typeface="Inter SemiBold"/>
              </a:rPr>
              <a:t>FIREWALL</a:t>
            </a:r>
            <a:endParaRPr sz="60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28" name="Google Shape;228;p35"/>
          <p:cNvSpPr/>
          <p:nvPr/>
        </p:nvSpPr>
        <p:spPr>
          <a:xfrm>
            <a:off x="6685275" y="2549675"/>
            <a:ext cx="523200" cy="173700"/>
          </a:xfrm>
          <a:prstGeom prst="roundRect">
            <a:avLst>
              <a:gd name="adj" fmla="val 50000"/>
            </a:avLst>
          </a:prstGeom>
          <a:solidFill>
            <a:srgbClr val="FFB0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latin typeface="Inter SemiBold"/>
                <a:ea typeface="Inter SemiBold"/>
                <a:cs typeface="Inter SemiBold"/>
                <a:sym typeface="Inter SemiBold"/>
              </a:rPr>
              <a:t>FIREWALL</a:t>
            </a:r>
            <a:endParaRPr sz="40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229" name="Google Shape;229;p35"/>
          <p:cNvPicPr preferRelativeResize="0"/>
          <p:nvPr/>
        </p:nvPicPr>
        <p:blipFill rotWithShape="1">
          <a:blip r:embed="rId8">
            <a:alphaModFix/>
          </a:blip>
          <a:srcRect l="16675" r="16675"/>
          <a:stretch/>
        </p:blipFill>
        <p:spPr>
          <a:xfrm>
            <a:off x="765826" y="3137949"/>
            <a:ext cx="486000" cy="486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30" name="Google Shape;230;p35"/>
          <p:cNvSpPr/>
          <p:nvPr/>
        </p:nvSpPr>
        <p:spPr>
          <a:xfrm>
            <a:off x="1441800" y="3408563"/>
            <a:ext cx="1017000" cy="173700"/>
          </a:xfrm>
          <a:prstGeom prst="roundRect">
            <a:avLst>
              <a:gd name="adj" fmla="val 50000"/>
            </a:avLst>
          </a:prstGeom>
          <a:solidFill>
            <a:srgbClr val="FE6F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EDEDED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PAM</a:t>
            </a:r>
            <a:endParaRPr sz="600">
              <a:solidFill>
                <a:srgbClr val="EDEDED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31" name="Google Shape;231;p35"/>
          <p:cNvSpPr/>
          <p:nvPr/>
        </p:nvSpPr>
        <p:spPr>
          <a:xfrm>
            <a:off x="1441800" y="3186738"/>
            <a:ext cx="1017000" cy="173700"/>
          </a:xfrm>
          <a:prstGeom prst="roundRect">
            <a:avLst>
              <a:gd name="adj" fmla="val 50000"/>
            </a:avLst>
          </a:prstGeom>
          <a:solidFill>
            <a:srgbClr val="FE6F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EDEDED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LISTENER</a:t>
            </a:r>
            <a:endParaRPr sz="600">
              <a:solidFill>
                <a:srgbClr val="EDEDED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cxnSp>
        <p:nvCxnSpPr>
          <p:cNvPr id="232" name="Google Shape;232;p35"/>
          <p:cNvCxnSpPr>
            <a:stCxn id="219" idx="4"/>
            <a:endCxn id="224" idx="0"/>
          </p:cNvCxnSpPr>
          <p:nvPr/>
        </p:nvCxnSpPr>
        <p:spPr>
          <a:xfrm rot="5400000">
            <a:off x="1989297" y="1147867"/>
            <a:ext cx="792943" cy="1546985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EDED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35"/>
          <p:cNvCxnSpPr>
            <a:endCxn id="225" idx="0"/>
          </p:cNvCxnSpPr>
          <p:nvPr/>
        </p:nvCxnSpPr>
        <p:spPr>
          <a:xfrm rot="-5400000" flipH="1">
            <a:off x="1582875" y="2520281"/>
            <a:ext cx="58200" cy="6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4" name="Google Shape;234;p35"/>
          <p:cNvCxnSpPr>
            <a:stCxn id="225" idx="2"/>
            <a:endCxn id="231" idx="0"/>
          </p:cNvCxnSpPr>
          <p:nvPr/>
        </p:nvCxnSpPr>
        <p:spPr>
          <a:xfrm rot="-5400000" flipH="1">
            <a:off x="1549575" y="2786081"/>
            <a:ext cx="463500" cy="338100"/>
          </a:xfrm>
          <a:prstGeom prst="curvedConnector3">
            <a:avLst>
              <a:gd name="adj1" fmla="val 49985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5" name="Google Shape;235;p35"/>
          <p:cNvCxnSpPr>
            <a:stCxn id="231" idx="1"/>
            <a:endCxn id="229" idx="6"/>
          </p:cNvCxnSpPr>
          <p:nvPr/>
        </p:nvCxnSpPr>
        <p:spPr>
          <a:xfrm flipH="1">
            <a:off x="1251900" y="3273588"/>
            <a:ext cx="189900" cy="107400"/>
          </a:xfrm>
          <a:prstGeom prst="curvedConnector3">
            <a:avLst>
              <a:gd name="adj1" fmla="val 50019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" name="Google Shape;236;p35"/>
          <p:cNvCxnSpPr>
            <a:stCxn id="230" idx="1"/>
            <a:endCxn id="229" idx="6"/>
          </p:cNvCxnSpPr>
          <p:nvPr/>
        </p:nvCxnSpPr>
        <p:spPr>
          <a:xfrm rot="10800000">
            <a:off x="1251900" y="3380813"/>
            <a:ext cx="189900" cy="114600"/>
          </a:xfrm>
          <a:prstGeom prst="curvedConnector3">
            <a:avLst>
              <a:gd name="adj1" fmla="val 50019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8" name="Google Shape;238;p35"/>
          <p:cNvSpPr/>
          <p:nvPr/>
        </p:nvSpPr>
        <p:spPr>
          <a:xfrm>
            <a:off x="2648675" y="3045094"/>
            <a:ext cx="1873500" cy="1569300"/>
          </a:xfrm>
          <a:prstGeom prst="roundRect">
            <a:avLst>
              <a:gd name="adj" fmla="val 11704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5"/>
          <p:cNvSpPr/>
          <p:nvPr/>
        </p:nvSpPr>
        <p:spPr>
          <a:xfrm>
            <a:off x="2735075" y="4270372"/>
            <a:ext cx="1692900" cy="236700"/>
          </a:xfrm>
          <a:prstGeom prst="roundRect">
            <a:avLst>
              <a:gd name="adj" fmla="val 50000"/>
            </a:avLst>
          </a:prstGeom>
          <a:solidFill>
            <a:srgbClr val="8D18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3F3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LOKALNY SAMORZĄD</a:t>
            </a:r>
            <a:endParaRPr sz="8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240" name="Google Shape;240;p35"/>
          <p:cNvPicPr preferRelativeResize="0"/>
          <p:nvPr/>
        </p:nvPicPr>
        <p:blipFill rotWithShape="1">
          <a:blip r:embed="rId9">
            <a:alphaModFix/>
          </a:blip>
          <a:srcRect l="8753" t="3813" r="18725" b="47851"/>
          <a:stretch/>
        </p:blipFill>
        <p:spPr>
          <a:xfrm>
            <a:off x="2738976" y="3137949"/>
            <a:ext cx="486000" cy="486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41" name="Google Shape;241;p35"/>
          <p:cNvSpPr/>
          <p:nvPr/>
        </p:nvSpPr>
        <p:spPr>
          <a:xfrm>
            <a:off x="3414950" y="3408563"/>
            <a:ext cx="1017000" cy="173700"/>
          </a:xfrm>
          <a:prstGeom prst="roundRect">
            <a:avLst>
              <a:gd name="adj" fmla="val 50000"/>
            </a:avLst>
          </a:prstGeom>
          <a:solidFill>
            <a:srgbClr val="FE6F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EDEDED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PAM</a:t>
            </a:r>
            <a:endParaRPr sz="600">
              <a:solidFill>
                <a:srgbClr val="EDEDED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42" name="Google Shape;242;p35"/>
          <p:cNvSpPr/>
          <p:nvPr/>
        </p:nvSpPr>
        <p:spPr>
          <a:xfrm>
            <a:off x="3414950" y="3186738"/>
            <a:ext cx="1017000" cy="173700"/>
          </a:xfrm>
          <a:prstGeom prst="roundRect">
            <a:avLst>
              <a:gd name="adj" fmla="val 50000"/>
            </a:avLst>
          </a:prstGeom>
          <a:solidFill>
            <a:srgbClr val="FE6F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EDEDED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LISTENER</a:t>
            </a:r>
            <a:endParaRPr sz="600">
              <a:solidFill>
                <a:srgbClr val="EDEDED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cxnSp>
        <p:nvCxnSpPr>
          <p:cNvPr id="243" name="Google Shape;243;p35"/>
          <p:cNvCxnSpPr>
            <a:stCxn id="244" idx="2"/>
            <a:endCxn id="242" idx="0"/>
          </p:cNvCxnSpPr>
          <p:nvPr/>
        </p:nvCxnSpPr>
        <p:spPr>
          <a:xfrm rot="5400000">
            <a:off x="3750425" y="2896475"/>
            <a:ext cx="463500" cy="117300"/>
          </a:xfrm>
          <a:prstGeom prst="curvedConnector3">
            <a:avLst>
              <a:gd name="adj1" fmla="val 49985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5" name="Google Shape;245;p35"/>
          <p:cNvCxnSpPr>
            <a:stCxn id="242" idx="1"/>
            <a:endCxn id="240" idx="6"/>
          </p:cNvCxnSpPr>
          <p:nvPr/>
        </p:nvCxnSpPr>
        <p:spPr>
          <a:xfrm flipH="1">
            <a:off x="3225050" y="3273588"/>
            <a:ext cx="189900" cy="107400"/>
          </a:xfrm>
          <a:prstGeom prst="curvedConnector3">
            <a:avLst>
              <a:gd name="adj1" fmla="val 50019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6" name="Google Shape;246;p35"/>
          <p:cNvCxnSpPr>
            <a:stCxn id="241" idx="1"/>
            <a:endCxn id="240" idx="6"/>
          </p:cNvCxnSpPr>
          <p:nvPr/>
        </p:nvCxnSpPr>
        <p:spPr>
          <a:xfrm rot="10800000">
            <a:off x="3225050" y="3380813"/>
            <a:ext cx="189900" cy="114600"/>
          </a:xfrm>
          <a:prstGeom prst="curvedConnector3">
            <a:avLst>
              <a:gd name="adj1" fmla="val 50019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8" name="Google Shape;248;p35"/>
          <p:cNvSpPr/>
          <p:nvPr/>
        </p:nvSpPr>
        <p:spPr>
          <a:xfrm>
            <a:off x="4621825" y="3045094"/>
            <a:ext cx="1873500" cy="1569300"/>
          </a:xfrm>
          <a:prstGeom prst="roundRect">
            <a:avLst>
              <a:gd name="adj" fmla="val 11704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5"/>
          <p:cNvSpPr/>
          <p:nvPr/>
        </p:nvSpPr>
        <p:spPr>
          <a:xfrm>
            <a:off x="4708225" y="4270372"/>
            <a:ext cx="1692900" cy="236700"/>
          </a:xfrm>
          <a:prstGeom prst="roundRect">
            <a:avLst>
              <a:gd name="adj" fmla="val 50000"/>
            </a:avLst>
          </a:prstGeom>
          <a:solidFill>
            <a:srgbClr val="8D18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3F3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TELEKOM</a:t>
            </a:r>
            <a:endParaRPr sz="8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250" name="Google Shape;250;p35"/>
          <p:cNvPicPr preferRelativeResize="0"/>
          <p:nvPr/>
        </p:nvPicPr>
        <p:blipFill rotWithShape="1">
          <a:blip r:embed="rId7">
            <a:alphaModFix/>
          </a:blip>
          <a:srcRect l="54931" t="12978" r="8923" b="32829"/>
          <a:stretch/>
        </p:blipFill>
        <p:spPr>
          <a:xfrm>
            <a:off x="4712126" y="3137949"/>
            <a:ext cx="486000" cy="486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51" name="Google Shape;251;p35"/>
          <p:cNvSpPr/>
          <p:nvPr/>
        </p:nvSpPr>
        <p:spPr>
          <a:xfrm>
            <a:off x="5388100" y="3408563"/>
            <a:ext cx="1017000" cy="173700"/>
          </a:xfrm>
          <a:prstGeom prst="roundRect">
            <a:avLst>
              <a:gd name="adj" fmla="val 50000"/>
            </a:avLst>
          </a:prstGeom>
          <a:solidFill>
            <a:srgbClr val="FE6F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EDEDED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PAM</a:t>
            </a:r>
            <a:endParaRPr sz="600">
              <a:solidFill>
                <a:srgbClr val="EDEDED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52" name="Google Shape;252;p35"/>
          <p:cNvSpPr/>
          <p:nvPr/>
        </p:nvSpPr>
        <p:spPr>
          <a:xfrm>
            <a:off x="5388100" y="3186738"/>
            <a:ext cx="1017000" cy="173700"/>
          </a:xfrm>
          <a:prstGeom prst="roundRect">
            <a:avLst>
              <a:gd name="adj" fmla="val 50000"/>
            </a:avLst>
          </a:prstGeom>
          <a:solidFill>
            <a:srgbClr val="FE6F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EDEDED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LISTENER</a:t>
            </a:r>
            <a:endParaRPr sz="600">
              <a:solidFill>
                <a:srgbClr val="EDEDED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cxnSp>
        <p:nvCxnSpPr>
          <p:cNvPr id="253" name="Google Shape;253;p35"/>
          <p:cNvCxnSpPr>
            <a:cxnSpLocks/>
          </p:cNvCxnSpPr>
          <p:nvPr/>
        </p:nvCxnSpPr>
        <p:spPr>
          <a:xfrm rot="5400000">
            <a:off x="5744475" y="2891988"/>
            <a:ext cx="463500" cy="126000"/>
          </a:xfrm>
          <a:prstGeom prst="curvedConnector3">
            <a:avLst>
              <a:gd name="adj1" fmla="val 49985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5" name="Google Shape;255;p35"/>
          <p:cNvCxnSpPr>
            <a:stCxn id="252" idx="1"/>
            <a:endCxn id="250" idx="6"/>
          </p:cNvCxnSpPr>
          <p:nvPr/>
        </p:nvCxnSpPr>
        <p:spPr>
          <a:xfrm flipH="1">
            <a:off x="5198200" y="3273588"/>
            <a:ext cx="189900" cy="107400"/>
          </a:xfrm>
          <a:prstGeom prst="curvedConnector3">
            <a:avLst>
              <a:gd name="adj1" fmla="val 50019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6" name="Google Shape;256;p35"/>
          <p:cNvCxnSpPr>
            <a:stCxn id="251" idx="1"/>
            <a:endCxn id="250" idx="6"/>
          </p:cNvCxnSpPr>
          <p:nvPr/>
        </p:nvCxnSpPr>
        <p:spPr>
          <a:xfrm rot="10800000">
            <a:off x="5198200" y="3380813"/>
            <a:ext cx="189900" cy="114600"/>
          </a:xfrm>
          <a:prstGeom prst="curvedConnector3">
            <a:avLst>
              <a:gd name="adj1" fmla="val 50019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8" name="Google Shape;258;p35"/>
          <p:cNvSpPr/>
          <p:nvPr/>
        </p:nvSpPr>
        <p:spPr>
          <a:xfrm>
            <a:off x="6594975" y="3045094"/>
            <a:ext cx="1873500" cy="1569300"/>
          </a:xfrm>
          <a:prstGeom prst="roundRect">
            <a:avLst>
              <a:gd name="adj" fmla="val 11704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35"/>
          <p:cNvSpPr/>
          <p:nvPr/>
        </p:nvSpPr>
        <p:spPr>
          <a:xfrm>
            <a:off x="6681375" y="4270372"/>
            <a:ext cx="1692900" cy="236700"/>
          </a:xfrm>
          <a:prstGeom prst="roundRect">
            <a:avLst>
              <a:gd name="adj" fmla="val 50000"/>
            </a:avLst>
          </a:prstGeom>
          <a:solidFill>
            <a:srgbClr val="8D18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3F3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SZPITAL</a:t>
            </a:r>
            <a:endParaRPr sz="8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260" name="Google Shape;260;p35"/>
          <p:cNvPicPr preferRelativeResize="0"/>
          <p:nvPr/>
        </p:nvPicPr>
        <p:blipFill rotWithShape="1">
          <a:blip r:embed="rId10">
            <a:alphaModFix/>
          </a:blip>
          <a:srcRect l="12052" t="6737" r="12052" b="42680"/>
          <a:stretch/>
        </p:blipFill>
        <p:spPr>
          <a:xfrm>
            <a:off x="6685276" y="3137949"/>
            <a:ext cx="486000" cy="486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61" name="Google Shape;261;p35"/>
          <p:cNvSpPr/>
          <p:nvPr/>
        </p:nvSpPr>
        <p:spPr>
          <a:xfrm>
            <a:off x="7361250" y="3408563"/>
            <a:ext cx="1017000" cy="173700"/>
          </a:xfrm>
          <a:prstGeom prst="roundRect">
            <a:avLst>
              <a:gd name="adj" fmla="val 50000"/>
            </a:avLst>
          </a:prstGeom>
          <a:solidFill>
            <a:srgbClr val="FE6F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EDEDED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PAM</a:t>
            </a:r>
            <a:endParaRPr sz="600">
              <a:solidFill>
                <a:srgbClr val="EDEDED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62" name="Google Shape;262;p35"/>
          <p:cNvSpPr/>
          <p:nvPr/>
        </p:nvSpPr>
        <p:spPr>
          <a:xfrm>
            <a:off x="7361250" y="3186738"/>
            <a:ext cx="1017000" cy="173700"/>
          </a:xfrm>
          <a:prstGeom prst="roundRect">
            <a:avLst>
              <a:gd name="adj" fmla="val 50000"/>
            </a:avLst>
          </a:prstGeom>
          <a:solidFill>
            <a:srgbClr val="FE6F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EDEDED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LISTENER</a:t>
            </a:r>
            <a:endParaRPr sz="600">
              <a:solidFill>
                <a:srgbClr val="EDEDED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cxnSp>
        <p:nvCxnSpPr>
          <p:cNvPr id="263" name="Google Shape;263;p35"/>
          <p:cNvCxnSpPr>
            <a:endCxn id="262" idx="0"/>
          </p:cNvCxnSpPr>
          <p:nvPr/>
        </p:nvCxnSpPr>
        <p:spPr>
          <a:xfrm rot="-5400000" flipH="1">
            <a:off x="7468950" y="2785938"/>
            <a:ext cx="463500" cy="3381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35"/>
          <p:cNvCxnSpPr>
            <a:stCxn id="262" idx="1"/>
            <a:endCxn id="260" idx="6"/>
          </p:cNvCxnSpPr>
          <p:nvPr/>
        </p:nvCxnSpPr>
        <p:spPr>
          <a:xfrm flipH="1">
            <a:off x="7171350" y="3273588"/>
            <a:ext cx="189900" cy="107400"/>
          </a:xfrm>
          <a:prstGeom prst="curvedConnector3">
            <a:avLst>
              <a:gd name="adj1" fmla="val 50019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35"/>
          <p:cNvCxnSpPr>
            <a:stCxn id="261" idx="1"/>
            <a:endCxn id="260" idx="6"/>
          </p:cNvCxnSpPr>
          <p:nvPr/>
        </p:nvCxnSpPr>
        <p:spPr>
          <a:xfrm rot="10800000">
            <a:off x="7171350" y="3380813"/>
            <a:ext cx="189900" cy="114600"/>
          </a:xfrm>
          <a:prstGeom prst="curvedConnector3">
            <a:avLst>
              <a:gd name="adj1" fmla="val 50019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7" name="Google Shape;267;p35"/>
          <p:cNvSpPr/>
          <p:nvPr/>
        </p:nvSpPr>
        <p:spPr>
          <a:xfrm>
            <a:off x="2738975" y="2317825"/>
            <a:ext cx="782100" cy="173700"/>
          </a:xfrm>
          <a:prstGeom prst="roundRect">
            <a:avLst>
              <a:gd name="adj" fmla="val 50000"/>
            </a:avLst>
          </a:prstGeom>
          <a:solidFill>
            <a:srgbClr val="FFB0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Inter SemiBold"/>
                <a:ea typeface="Inter SemiBold"/>
                <a:cs typeface="Inter SemiBold"/>
                <a:sym typeface="Inter SemiBold"/>
              </a:rPr>
              <a:t>VPN</a:t>
            </a:r>
            <a:endParaRPr sz="60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68" name="Google Shape;268;p35"/>
          <p:cNvSpPr/>
          <p:nvPr/>
        </p:nvSpPr>
        <p:spPr>
          <a:xfrm>
            <a:off x="4712125" y="2317825"/>
            <a:ext cx="782100" cy="173700"/>
          </a:xfrm>
          <a:prstGeom prst="roundRect">
            <a:avLst>
              <a:gd name="adj" fmla="val 50000"/>
            </a:avLst>
          </a:prstGeom>
          <a:solidFill>
            <a:srgbClr val="FFB0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Inter SemiBold"/>
                <a:ea typeface="Inter SemiBold"/>
                <a:cs typeface="Inter SemiBold"/>
                <a:sym typeface="Inter SemiBold"/>
              </a:rPr>
              <a:t>VPN</a:t>
            </a:r>
            <a:endParaRPr sz="60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69" name="Google Shape;269;p35"/>
          <p:cNvSpPr/>
          <p:nvPr/>
        </p:nvSpPr>
        <p:spPr>
          <a:xfrm>
            <a:off x="7892175" y="2317825"/>
            <a:ext cx="486000" cy="173700"/>
          </a:xfrm>
          <a:prstGeom prst="roundRect">
            <a:avLst>
              <a:gd name="adj" fmla="val 50000"/>
            </a:avLst>
          </a:prstGeom>
          <a:solidFill>
            <a:srgbClr val="FFB0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Inter SemiBold"/>
                <a:ea typeface="Inter SemiBold"/>
                <a:cs typeface="Inter SemiBold"/>
                <a:sym typeface="Inter SemiBold"/>
              </a:rPr>
              <a:t>VPN</a:t>
            </a:r>
            <a:endParaRPr sz="60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cxnSp>
        <p:nvCxnSpPr>
          <p:cNvPr id="270" name="Google Shape;270;p35"/>
          <p:cNvCxnSpPr>
            <a:cxnSpLocks/>
            <a:endCxn id="267" idx="0"/>
          </p:cNvCxnSpPr>
          <p:nvPr/>
        </p:nvCxnSpPr>
        <p:spPr>
          <a:xfrm rot="5400000">
            <a:off x="2747136" y="1911329"/>
            <a:ext cx="789385" cy="23606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EDED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35"/>
          <p:cNvCxnSpPr>
            <a:stCxn id="219" idx="4"/>
            <a:endCxn id="268" idx="0"/>
          </p:cNvCxnSpPr>
          <p:nvPr/>
        </p:nvCxnSpPr>
        <p:spPr>
          <a:xfrm rot="16200000" flipH="1">
            <a:off x="3734749" y="949398"/>
            <a:ext cx="792937" cy="1943915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2" name="Google Shape;272;p35"/>
          <p:cNvCxnSpPr>
            <a:stCxn id="220" idx="4"/>
            <a:endCxn id="273" idx="0"/>
          </p:cNvCxnSpPr>
          <p:nvPr/>
        </p:nvCxnSpPr>
        <p:spPr>
          <a:xfrm rot="5400000">
            <a:off x="3650449" y="1914664"/>
            <a:ext cx="802838" cy="23285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EDED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6" name="Google Shape;276;p35"/>
          <p:cNvCxnSpPr>
            <a:stCxn id="221" idx="4"/>
            <a:endCxn id="277" idx="0"/>
          </p:cNvCxnSpPr>
          <p:nvPr/>
        </p:nvCxnSpPr>
        <p:spPr>
          <a:xfrm rot="-5400000" flipH="1">
            <a:off x="5599365" y="960943"/>
            <a:ext cx="782100" cy="1931700"/>
          </a:xfrm>
          <a:prstGeom prst="curvedConnector3">
            <a:avLst>
              <a:gd name="adj1" fmla="val 49999"/>
            </a:avLst>
          </a:prstGeom>
          <a:noFill/>
          <a:ln w="9525" cap="flat" cmpd="sng">
            <a:solidFill>
              <a:srgbClr val="EDED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8" name="Google Shape;278;p35"/>
          <p:cNvCxnSpPr>
            <a:stCxn id="222" idx="4"/>
            <a:endCxn id="279" idx="0"/>
          </p:cNvCxnSpPr>
          <p:nvPr/>
        </p:nvCxnSpPr>
        <p:spPr>
          <a:xfrm rot="16200000" flipH="1">
            <a:off x="5624342" y="1919717"/>
            <a:ext cx="782082" cy="14133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EDED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0" name="Google Shape;280;p35"/>
          <p:cNvCxnSpPr>
            <a:stCxn id="222" idx="4"/>
            <a:endCxn id="269" idx="0"/>
          </p:cNvCxnSpPr>
          <p:nvPr/>
        </p:nvCxnSpPr>
        <p:spPr>
          <a:xfrm rot="16200000" flipH="1">
            <a:off x="6680705" y="863355"/>
            <a:ext cx="782082" cy="2126858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EDED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1" name="Google Shape;281;p35"/>
          <p:cNvCxnSpPr>
            <a:stCxn id="216" idx="2"/>
            <a:endCxn id="220" idx="0"/>
          </p:cNvCxnSpPr>
          <p:nvPr/>
        </p:nvCxnSpPr>
        <p:spPr>
          <a:xfrm rot="5400000">
            <a:off x="4159987" y="525773"/>
            <a:ext cx="315537" cy="50849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EDED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35"/>
          <p:cNvCxnSpPr>
            <a:stCxn id="216" idx="2"/>
            <a:endCxn id="219" idx="0"/>
          </p:cNvCxnSpPr>
          <p:nvPr/>
        </p:nvCxnSpPr>
        <p:spPr>
          <a:xfrm rot="5400000">
            <a:off x="3707861" y="73649"/>
            <a:ext cx="315538" cy="141274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EDED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35"/>
          <p:cNvCxnSpPr>
            <a:stCxn id="216" idx="2"/>
            <a:endCxn id="221" idx="0"/>
          </p:cNvCxnSpPr>
          <p:nvPr/>
        </p:nvCxnSpPr>
        <p:spPr>
          <a:xfrm rot="-5400000" flipH="1">
            <a:off x="4635150" y="559100"/>
            <a:ext cx="326400" cy="452700"/>
          </a:xfrm>
          <a:prstGeom prst="curvedConnector3">
            <a:avLst>
              <a:gd name="adj1" fmla="val 49999"/>
            </a:avLst>
          </a:prstGeom>
          <a:noFill/>
          <a:ln w="9525" cap="flat" cmpd="sng">
            <a:solidFill>
              <a:srgbClr val="EDED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35"/>
          <p:cNvCxnSpPr>
            <a:stCxn id="216" idx="2"/>
            <a:endCxn id="222" idx="0"/>
          </p:cNvCxnSpPr>
          <p:nvPr/>
        </p:nvCxnSpPr>
        <p:spPr>
          <a:xfrm rot="16200000" flipH="1">
            <a:off x="5126962" y="67287"/>
            <a:ext cx="326393" cy="1436317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EDEDE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5" name="Google Shape;275;p35"/>
          <p:cNvSpPr/>
          <p:nvPr/>
        </p:nvSpPr>
        <p:spPr>
          <a:xfrm>
            <a:off x="7316950" y="2317825"/>
            <a:ext cx="523200" cy="173700"/>
          </a:xfrm>
          <a:prstGeom prst="roundRect">
            <a:avLst>
              <a:gd name="adj" fmla="val 50000"/>
            </a:avLst>
          </a:prstGeom>
          <a:solidFill>
            <a:srgbClr val="FFB0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Inter SemiBold"/>
                <a:ea typeface="Inter SemiBold"/>
                <a:cs typeface="Inter SemiBold"/>
                <a:sym typeface="Inter SemiBold"/>
              </a:rPr>
              <a:t>VPN</a:t>
            </a:r>
            <a:endParaRPr sz="60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77" name="Google Shape;277;p35"/>
          <p:cNvSpPr/>
          <p:nvPr/>
        </p:nvSpPr>
        <p:spPr>
          <a:xfrm>
            <a:off x="6694625" y="2317825"/>
            <a:ext cx="523200" cy="173700"/>
          </a:xfrm>
          <a:prstGeom prst="roundRect">
            <a:avLst>
              <a:gd name="adj" fmla="val 50000"/>
            </a:avLst>
          </a:prstGeom>
          <a:solidFill>
            <a:srgbClr val="FFB0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Inter SemiBold"/>
                <a:ea typeface="Inter SemiBold"/>
                <a:cs typeface="Inter SemiBold"/>
                <a:sym typeface="Inter SemiBold"/>
              </a:rPr>
              <a:t>VPN</a:t>
            </a:r>
            <a:endParaRPr sz="60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73" name="Google Shape;273;p35"/>
          <p:cNvSpPr/>
          <p:nvPr/>
        </p:nvSpPr>
        <p:spPr>
          <a:xfrm>
            <a:off x="3649175" y="2327725"/>
            <a:ext cx="782100" cy="173700"/>
          </a:xfrm>
          <a:prstGeom prst="roundRect">
            <a:avLst>
              <a:gd name="adj" fmla="val 50000"/>
            </a:avLst>
          </a:prstGeom>
          <a:solidFill>
            <a:srgbClr val="FFB0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Inter SemiBold"/>
                <a:ea typeface="Inter SemiBold"/>
                <a:cs typeface="Inter SemiBold"/>
                <a:sym typeface="Inter SemiBold"/>
              </a:rPr>
              <a:t>VPN</a:t>
            </a:r>
            <a:endParaRPr sz="60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79" name="Google Shape;279;p35"/>
          <p:cNvSpPr/>
          <p:nvPr/>
        </p:nvSpPr>
        <p:spPr>
          <a:xfrm>
            <a:off x="5631400" y="2317825"/>
            <a:ext cx="782100" cy="173700"/>
          </a:xfrm>
          <a:prstGeom prst="roundRect">
            <a:avLst>
              <a:gd name="adj" fmla="val 50000"/>
            </a:avLst>
          </a:prstGeom>
          <a:solidFill>
            <a:srgbClr val="FFB0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Inter SemiBold"/>
                <a:ea typeface="Inter SemiBold"/>
                <a:cs typeface="Inter SemiBold"/>
                <a:sym typeface="Inter SemiBold"/>
              </a:rPr>
              <a:t>VPN</a:t>
            </a:r>
            <a:endParaRPr sz="60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44" name="Google Shape;244;p35"/>
          <p:cNvSpPr/>
          <p:nvPr/>
        </p:nvSpPr>
        <p:spPr>
          <a:xfrm>
            <a:off x="3649775" y="2549675"/>
            <a:ext cx="782100" cy="173700"/>
          </a:xfrm>
          <a:prstGeom prst="roundRect">
            <a:avLst>
              <a:gd name="adj" fmla="val 50000"/>
            </a:avLst>
          </a:prstGeom>
          <a:solidFill>
            <a:srgbClr val="FFB0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Inter SemiBold"/>
                <a:ea typeface="Inter SemiBold"/>
                <a:cs typeface="Inter SemiBold"/>
                <a:sym typeface="Inter SemiBold"/>
              </a:rPr>
              <a:t>FIREWALL</a:t>
            </a:r>
            <a:endParaRPr sz="60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54" name="Google Shape;254;p35"/>
          <p:cNvSpPr/>
          <p:nvPr/>
        </p:nvSpPr>
        <p:spPr>
          <a:xfrm>
            <a:off x="5631400" y="2549675"/>
            <a:ext cx="782100" cy="173700"/>
          </a:xfrm>
          <a:prstGeom prst="roundRect">
            <a:avLst>
              <a:gd name="adj" fmla="val 50000"/>
            </a:avLst>
          </a:prstGeom>
          <a:solidFill>
            <a:srgbClr val="FFB0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Inter SemiBold"/>
                <a:ea typeface="Inter SemiBold"/>
                <a:cs typeface="Inter SemiBold"/>
                <a:sym typeface="Inter SemiBold"/>
              </a:rPr>
              <a:t>FIREWALL</a:t>
            </a:r>
            <a:endParaRPr sz="60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85" name="Google Shape;285;p35"/>
          <p:cNvSpPr/>
          <p:nvPr/>
        </p:nvSpPr>
        <p:spPr>
          <a:xfrm>
            <a:off x="7316950" y="2546775"/>
            <a:ext cx="523200" cy="173700"/>
          </a:xfrm>
          <a:prstGeom prst="roundRect">
            <a:avLst>
              <a:gd name="adj" fmla="val 50000"/>
            </a:avLst>
          </a:prstGeom>
          <a:solidFill>
            <a:srgbClr val="FFB0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latin typeface="Inter SemiBold"/>
                <a:ea typeface="Inter SemiBold"/>
                <a:cs typeface="Inter SemiBold"/>
                <a:sym typeface="Inter SemiBold"/>
              </a:rPr>
              <a:t>FIREWALL</a:t>
            </a:r>
            <a:endParaRPr sz="40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86" name="Google Shape;286;p35"/>
          <p:cNvSpPr/>
          <p:nvPr/>
        </p:nvSpPr>
        <p:spPr>
          <a:xfrm>
            <a:off x="7890225" y="2549675"/>
            <a:ext cx="523200" cy="173700"/>
          </a:xfrm>
          <a:prstGeom prst="roundRect">
            <a:avLst>
              <a:gd name="adj" fmla="val 50000"/>
            </a:avLst>
          </a:prstGeom>
          <a:solidFill>
            <a:srgbClr val="FFB0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latin typeface="Inter SemiBold"/>
                <a:ea typeface="Inter SemiBold"/>
                <a:cs typeface="Inter SemiBold"/>
                <a:sym typeface="Inter SemiBold"/>
              </a:rPr>
              <a:t>FIREWALL</a:t>
            </a:r>
            <a:endParaRPr sz="40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cxnSp>
        <p:nvCxnSpPr>
          <p:cNvPr id="287" name="Google Shape;287;p35"/>
          <p:cNvCxnSpPr>
            <a:endCxn id="244" idx="0"/>
          </p:cNvCxnSpPr>
          <p:nvPr/>
        </p:nvCxnSpPr>
        <p:spPr>
          <a:xfrm>
            <a:off x="4040225" y="2502275"/>
            <a:ext cx="600" cy="474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35"/>
          <p:cNvCxnSpPr>
            <a:endCxn id="226" idx="0"/>
          </p:cNvCxnSpPr>
          <p:nvPr/>
        </p:nvCxnSpPr>
        <p:spPr>
          <a:xfrm>
            <a:off x="3128825" y="2495075"/>
            <a:ext cx="1200" cy="546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35"/>
          <p:cNvCxnSpPr>
            <a:endCxn id="227" idx="0"/>
          </p:cNvCxnSpPr>
          <p:nvPr/>
        </p:nvCxnSpPr>
        <p:spPr>
          <a:xfrm>
            <a:off x="5103175" y="2491175"/>
            <a:ext cx="0" cy="585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0" name="Google Shape;290;p35"/>
          <p:cNvCxnSpPr>
            <a:endCxn id="254" idx="0"/>
          </p:cNvCxnSpPr>
          <p:nvPr/>
        </p:nvCxnSpPr>
        <p:spPr>
          <a:xfrm flipH="1">
            <a:off x="6022450" y="2489075"/>
            <a:ext cx="1500" cy="606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1" name="Google Shape;291;p35"/>
          <p:cNvCxnSpPr>
            <a:endCxn id="228" idx="0"/>
          </p:cNvCxnSpPr>
          <p:nvPr/>
        </p:nvCxnSpPr>
        <p:spPr>
          <a:xfrm flipH="1">
            <a:off x="6946875" y="2495075"/>
            <a:ext cx="13800" cy="546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2" name="Google Shape;292;p35"/>
          <p:cNvCxnSpPr>
            <a:endCxn id="285" idx="0"/>
          </p:cNvCxnSpPr>
          <p:nvPr/>
        </p:nvCxnSpPr>
        <p:spPr>
          <a:xfrm flipH="1">
            <a:off x="7578550" y="2496975"/>
            <a:ext cx="1800" cy="498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3" name="Google Shape;293;p35"/>
          <p:cNvCxnSpPr>
            <a:endCxn id="286" idx="0"/>
          </p:cNvCxnSpPr>
          <p:nvPr/>
        </p:nvCxnSpPr>
        <p:spPr>
          <a:xfrm>
            <a:off x="8140725" y="2498975"/>
            <a:ext cx="11100" cy="507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4" name="Google Shape;294;p35"/>
          <p:cNvCxnSpPr>
            <a:stCxn id="226" idx="2"/>
            <a:endCxn id="242" idx="0"/>
          </p:cNvCxnSpPr>
          <p:nvPr/>
        </p:nvCxnSpPr>
        <p:spPr>
          <a:xfrm rot="-5400000" flipH="1">
            <a:off x="3295025" y="2558375"/>
            <a:ext cx="463500" cy="793500"/>
          </a:xfrm>
          <a:prstGeom prst="curvedConnector3">
            <a:avLst>
              <a:gd name="adj1" fmla="val 49985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5" name="Google Shape;295;p35"/>
          <p:cNvCxnSpPr>
            <a:stCxn id="227" idx="2"/>
            <a:endCxn id="252" idx="0"/>
          </p:cNvCxnSpPr>
          <p:nvPr/>
        </p:nvCxnSpPr>
        <p:spPr>
          <a:xfrm rot="-5400000" flipH="1">
            <a:off x="5268175" y="2558375"/>
            <a:ext cx="463500" cy="793500"/>
          </a:xfrm>
          <a:prstGeom prst="curvedConnector3">
            <a:avLst>
              <a:gd name="adj1" fmla="val 49985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6" name="Google Shape;296;p35"/>
          <p:cNvCxnSpPr>
            <a:stCxn id="228" idx="2"/>
            <a:endCxn id="262" idx="0"/>
          </p:cNvCxnSpPr>
          <p:nvPr/>
        </p:nvCxnSpPr>
        <p:spPr>
          <a:xfrm rot="-5400000" flipH="1">
            <a:off x="7176525" y="2493725"/>
            <a:ext cx="463500" cy="922800"/>
          </a:xfrm>
          <a:prstGeom prst="curvedConnector3">
            <a:avLst>
              <a:gd name="adj1" fmla="val 49985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7" name="Google Shape;297;p35"/>
          <p:cNvCxnSpPr>
            <a:stCxn id="286" idx="2"/>
            <a:endCxn id="262" idx="0"/>
          </p:cNvCxnSpPr>
          <p:nvPr/>
        </p:nvCxnSpPr>
        <p:spPr>
          <a:xfrm rot="5400000">
            <a:off x="7779075" y="2814125"/>
            <a:ext cx="463500" cy="282000"/>
          </a:xfrm>
          <a:prstGeom prst="curvedConnector3">
            <a:avLst>
              <a:gd name="adj1" fmla="val 49985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Arc 24">
            <a:extLst>
              <a:ext uri="{FF2B5EF4-FFF2-40B4-BE49-F238E27FC236}">
                <a16:creationId xmlns:a16="http://schemas.microsoft.com/office/drawing/2014/main" id="{0E2ADFAC-1F2E-CB1F-7711-A1D94CDF786C}"/>
              </a:ext>
            </a:extLst>
          </p:cNvPr>
          <p:cNvSpPr/>
          <p:nvPr/>
        </p:nvSpPr>
        <p:spPr>
          <a:xfrm rot="6146735">
            <a:off x="6781188" y="3286190"/>
            <a:ext cx="1447560" cy="707237"/>
          </a:xfrm>
          <a:prstGeom prst="arc">
            <a:avLst>
              <a:gd name="adj1" fmla="val 14971578"/>
              <a:gd name="adj2" fmla="val 20558864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645ECE94-B578-8BD7-E8BC-754B70E6B111}"/>
              </a:ext>
            </a:extLst>
          </p:cNvPr>
          <p:cNvSpPr/>
          <p:nvPr/>
        </p:nvSpPr>
        <p:spPr>
          <a:xfrm rot="6146735">
            <a:off x="4797324" y="3289711"/>
            <a:ext cx="1447560" cy="707237"/>
          </a:xfrm>
          <a:prstGeom prst="arc">
            <a:avLst>
              <a:gd name="adj1" fmla="val 14971578"/>
              <a:gd name="adj2" fmla="val 20558864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810108EB-A001-3707-EAF6-34722CE7601C}"/>
              </a:ext>
            </a:extLst>
          </p:cNvPr>
          <p:cNvSpPr/>
          <p:nvPr/>
        </p:nvSpPr>
        <p:spPr>
          <a:xfrm rot="6146735">
            <a:off x="2823863" y="3297662"/>
            <a:ext cx="1447560" cy="707237"/>
          </a:xfrm>
          <a:prstGeom prst="arc">
            <a:avLst>
              <a:gd name="adj1" fmla="val 14971578"/>
              <a:gd name="adj2" fmla="val 20558864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DE537014-31CC-07FD-914E-24CA166F0BFE}"/>
              </a:ext>
            </a:extLst>
          </p:cNvPr>
          <p:cNvSpPr/>
          <p:nvPr/>
        </p:nvSpPr>
        <p:spPr>
          <a:xfrm rot="6146735">
            <a:off x="851025" y="3270330"/>
            <a:ext cx="1447560" cy="707237"/>
          </a:xfrm>
          <a:prstGeom prst="arc">
            <a:avLst>
              <a:gd name="adj1" fmla="val 14971578"/>
              <a:gd name="adj2" fmla="val 20558864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83B7F3D7-D1F4-65D6-20EB-31421EE07A0D}"/>
              </a:ext>
            </a:extLst>
          </p:cNvPr>
          <p:cNvSpPr/>
          <p:nvPr/>
        </p:nvSpPr>
        <p:spPr>
          <a:xfrm>
            <a:off x="4069080" y="1517904"/>
            <a:ext cx="3520440" cy="795528"/>
          </a:xfrm>
          <a:custGeom>
            <a:avLst/>
            <a:gdLst>
              <a:gd name="connsiteX0" fmla="*/ 0 w 3520440"/>
              <a:gd name="connsiteY0" fmla="*/ 0 h 795528"/>
              <a:gd name="connsiteX1" fmla="*/ 1389888 w 3520440"/>
              <a:gd name="connsiteY1" fmla="*/ 566928 h 795528"/>
              <a:gd name="connsiteX2" fmla="*/ 3054096 w 3520440"/>
              <a:gd name="connsiteY2" fmla="*/ 658368 h 795528"/>
              <a:gd name="connsiteX3" fmla="*/ 3520440 w 3520440"/>
              <a:gd name="connsiteY3" fmla="*/ 795528 h 795528"/>
              <a:gd name="connsiteX4" fmla="*/ 3520440 w 3520440"/>
              <a:gd name="connsiteY4" fmla="*/ 795528 h 79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0440" h="795528">
                <a:moveTo>
                  <a:pt x="0" y="0"/>
                </a:moveTo>
                <a:cubicBezTo>
                  <a:pt x="440436" y="228600"/>
                  <a:pt x="880872" y="457200"/>
                  <a:pt x="1389888" y="566928"/>
                </a:cubicBezTo>
                <a:cubicBezTo>
                  <a:pt x="1898904" y="676656"/>
                  <a:pt x="2699004" y="620268"/>
                  <a:pt x="3054096" y="658368"/>
                </a:cubicBezTo>
                <a:cubicBezTo>
                  <a:pt x="3409188" y="696468"/>
                  <a:pt x="3520440" y="795528"/>
                  <a:pt x="3520440" y="795528"/>
                </a:cubicBezTo>
                <a:lnTo>
                  <a:pt x="3520440" y="795528"/>
                </a:lnTo>
              </a:path>
            </a:pathLst>
          </a:custGeom>
          <a:noFill/>
          <a:ln w="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9"/>
          <p:cNvSpPr/>
          <p:nvPr/>
        </p:nvSpPr>
        <p:spPr>
          <a:xfrm>
            <a:off x="252000" y="1130243"/>
            <a:ext cx="5632800" cy="3406800"/>
          </a:xfrm>
          <a:prstGeom prst="roundRect">
            <a:avLst>
              <a:gd name="adj" fmla="val 4571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8D18C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39"/>
          <p:cNvSpPr txBox="1"/>
          <p:nvPr/>
        </p:nvSpPr>
        <p:spPr>
          <a:xfrm>
            <a:off x="252000" y="279665"/>
            <a:ext cx="69060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Dlaczego Trwa to Tak Długo?</a:t>
            </a:r>
            <a:endParaRPr sz="2400">
              <a:solidFill>
                <a:schemeClr val="lt1"/>
              </a:solidFill>
              <a:latin typeface="Inter Tight Medium"/>
              <a:ea typeface="Inter Tight Medium"/>
              <a:cs typeface="Inter Tight Medium"/>
              <a:sym typeface="Inter Tight Medium"/>
            </a:endParaRPr>
          </a:p>
        </p:txBody>
      </p:sp>
      <p:sp>
        <p:nvSpPr>
          <p:cNvPr id="452" name="Google Shape;452;p39"/>
          <p:cNvSpPr/>
          <p:nvPr/>
        </p:nvSpPr>
        <p:spPr>
          <a:xfrm>
            <a:off x="6075600" y="1130243"/>
            <a:ext cx="2816400" cy="3406800"/>
          </a:xfrm>
          <a:prstGeom prst="roundRect">
            <a:avLst>
              <a:gd name="adj" fmla="val 4571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8D18C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3" name="Google Shape;453;p39"/>
          <p:cNvCxnSpPr>
            <a:stCxn id="454" idx="4"/>
            <a:endCxn id="455" idx="0"/>
          </p:cNvCxnSpPr>
          <p:nvPr/>
        </p:nvCxnSpPr>
        <p:spPr>
          <a:xfrm>
            <a:off x="1286000" y="2589725"/>
            <a:ext cx="0" cy="631800"/>
          </a:xfrm>
          <a:prstGeom prst="straightConnector1">
            <a:avLst/>
          </a:prstGeom>
          <a:noFill/>
          <a:ln w="9525" cap="flat" cmpd="sng">
            <a:solidFill>
              <a:srgbClr val="4F0D6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56" name="Google Shape;456;p39"/>
          <p:cNvCxnSpPr>
            <a:stCxn id="455" idx="6"/>
            <a:endCxn id="457" idx="2"/>
          </p:cNvCxnSpPr>
          <p:nvPr/>
        </p:nvCxnSpPr>
        <p:spPr>
          <a:xfrm rot="10800000" flipH="1">
            <a:off x="1563800" y="2388200"/>
            <a:ext cx="1162800" cy="11112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4F0D6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58" name="Google Shape;458;p39"/>
          <p:cNvCxnSpPr>
            <a:stCxn id="457" idx="4"/>
            <a:endCxn id="459" idx="0"/>
          </p:cNvCxnSpPr>
          <p:nvPr/>
        </p:nvCxnSpPr>
        <p:spPr>
          <a:xfrm>
            <a:off x="3004338" y="2665925"/>
            <a:ext cx="0" cy="555600"/>
          </a:xfrm>
          <a:prstGeom prst="straightConnector1">
            <a:avLst/>
          </a:prstGeom>
          <a:noFill/>
          <a:ln w="9525" cap="flat" cmpd="sng">
            <a:solidFill>
              <a:srgbClr val="4F0D6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0" name="Google Shape;460;p39"/>
          <p:cNvCxnSpPr>
            <a:stCxn id="459" idx="6"/>
            <a:endCxn id="461" idx="2"/>
          </p:cNvCxnSpPr>
          <p:nvPr/>
        </p:nvCxnSpPr>
        <p:spPr>
          <a:xfrm rot="10800000" flipH="1">
            <a:off x="3282138" y="2388200"/>
            <a:ext cx="1162800" cy="11112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4F0D6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2" name="Google Shape;462;p39"/>
          <p:cNvCxnSpPr>
            <a:stCxn id="461" idx="4"/>
            <a:endCxn id="463" idx="0"/>
          </p:cNvCxnSpPr>
          <p:nvPr/>
        </p:nvCxnSpPr>
        <p:spPr>
          <a:xfrm rot="-5400000" flipH="1">
            <a:off x="4444575" y="2943500"/>
            <a:ext cx="555600" cy="6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4F0D6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64" name="Google Shape;464;p39"/>
          <p:cNvSpPr/>
          <p:nvPr/>
        </p:nvSpPr>
        <p:spPr>
          <a:xfrm>
            <a:off x="4444925" y="2832881"/>
            <a:ext cx="555600" cy="173700"/>
          </a:xfrm>
          <a:prstGeom prst="roundRect">
            <a:avLst>
              <a:gd name="adj" fmla="val 50000"/>
            </a:avLst>
          </a:prstGeom>
          <a:solidFill>
            <a:srgbClr val="8D18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3F3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2 DNI</a:t>
            </a:r>
            <a:endParaRPr sz="6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cxnSp>
        <p:nvCxnSpPr>
          <p:cNvPr id="465" name="Google Shape;465;p39"/>
          <p:cNvCxnSpPr>
            <a:stCxn id="466" idx="4"/>
            <a:endCxn id="467" idx="0"/>
          </p:cNvCxnSpPr>
          <p:nvPr/>
        </p:nvCxnSpPr>
        <p:spPr>
          <a:xfrm rot="-5400000" flipH="1">
            <a:off x="7205700" y="2943500"/>
            <a:ext cx="555600" cy="6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4F0D6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68" name="Google Shape;468;p39"/>
          <p:cNvSpPr/>
          <p:nvPr/>
        </p:nvSpPr>
        <p:spPr>
          <a:xfrm>
            <a:off x="7028150" y="2829450"/>
            <a:ext cx="927600" cy="1782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8D18C5"/>
              </a:gs>
              <a:gs pos="100000">
                <a:srgbClr val="FE6F5B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3F3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NATYCHMIAST</a:t>
            </a:r>
            <a:endParaRPr sz="6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69" name="Google Shape;469;p39"/>
          <p:cNvSpPr/>
          <p:nvPr/>
        </p:nvSpPr>
        <p:spPr>
          <a:xfrm>
            <a:off x="3606353" y="2832881"/>
            <a:ext cx="555600" cy="173700"/>
          </a:xfrm>
          <a:prstGeom prst="roundRect">
            <a:avLst>
              <a:gd name="adj" fmla="val 50000"/>
            </a:avLst>
          </a:prstGeom>
          <a:solidFill>
            <a:srgbClr val="8D18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3F3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2 DNI</a:t>
            </a:r>
            <a:endParaRPr sz="6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70" name="Google Shape;470;p39"/>
          <p:cNvSpPr/>
          <p:nvPr/>
        </p:nvSpPr>
        <p:spPr>
          <a:xfrm>
            <a:off x="2725633" y="2832881"/>
            <a:ext cx="555600" cy="173700"/>
          </a:xfrm>
          <a:prstGeom prst="roundRect">
            <a:avLst>
              <a:gd name="adj" fmla="val 50000"/>
            </a:avLst>
          </a:prstGeom>
          <a:solidFill>
            <a:srgbClr val="8D18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3F3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2 DNI</a:t>
            </a:r>
            <a:endParaRPr sz="6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71" name="Google Shape;471;p39"/>
          <p:cNvSpPr/>
          <p:nvPr/>
        </p:nvSpPr>
        <p:spPr>
          <a:xfrm>
            <a:off x="1007346" y="2832881"/>
            <a:ext cx="555600" cy="173700"/>
          </a:xfrm>
          <a:prstGeom prst="roundRect">
            <a:avLst>
              <a:gd name="adj" fmla="val 50000"/>
            </a:avLst>
          </a:prstGeom>
          <a:solidFill>
            <a:srgbClr val="8D18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3F3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2 DNI</a:t>
            </a:r>
            <a:endParaRPr sz="6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72" name="Google Shape;472;p39"/>
          <p:cNvSpPr/>
          <p:nvPr/>
        </p:nvSpPr>
        <p:spPr>
          <a:xfrm>
            <a:off x="1882306" y="2832881"/>
            <a:ext cx="555600" cy="173700"/>
          </a:xfrm>
          <a:prstGeom prst="roundRect">
            <a:avLst>
              <a:gd name="adj" fmla="val 50000"/>
            </a:avLst>
          </a:prstGeom>
          <a:solidFill>
            <a:srgbClr val="8D18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3F3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2 DNI</a:t>
            </a:r>
            <a:endParaRPr sz="6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473" name="Google Shape;473;p39"/>
          <p:cNvPicPr preferRelativeResize="0"/>
          <p:nvPr/>
        </p:nvPicPr>
        <p:blipFill rotWithShape="1">
          <a:blip r:embed="rId4">
            <a:alphaModFix/>
          </a:blip>
          <a:srcRect l="13920" t="24241" r="17199" b="29838"/>
          <a:stretch/>
        </p:blipFill>
        <p:spPr>
          <a:xfrm>
            <a:off x="1006114" y="2109275"/>
            <a:ext cx="557700" cy="557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74" name="Google Shape;474;p39"/>
          <p:cNvPicPr preferRelativeResize="0"/>
          <p:nvPr/>
        </p:nvPicPr>
        <p:blipFill rotWithShape="1">
          <a:blip r:embed="rId4">
            <a:alphaModFix/>
          </a:blip>
          <a:srcRect l="13920" t="24241" r="17199" b="29838"/>
          <a:stretch/>
        </p:blipFill>
        <p:spPr>
          <a:xfrm>
            <a:off x="2725489" y="2109275"/>
            <a:ext cx="557700" cy="557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75" name="Google Shape;475;p39"/>
          <p:cNvPicPr preferRelativeResize="0"/>
          <p:nvPr/>
        </p:nvPicPr>
        <p:blipFill rotWithShape="1">
          <a:blip r:embed="rId4">
            <a:alphaModFix/>
          </a:blip>
          <a:srcRect l="13920" t="24241" r="17199" b="29838"/>
          <a:stretch/>
        </p:blipFill>
        <p:spPr>
          <a:xfrm>
            <a:off x="4444864" y="2109275"/>
            <a:ext cx="557700" cy="557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76" name="Google Shape;476;p39"/>
          <p:cNvPicPr preferRelativeResize="0"/>
          <p:nvPr/>
        </p:nvPicPr>
        <p:blipFill rotWithShape="1">
          <a:blip r:embed="rId4">
            <a:alphaModFix/>
          </a:blip>
          <a:srcRect l="13920" t="24241" r="17199" b="29838"/>
          <a:stretch/>
        </p:blipFill>
        <p:spPr>
          <a:xfrm>
            <a:off x="7205239" y="2109275"/>
            <a:ext cx="557700" cy="557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77" name="Google Shape;477;p39"/>
          <p:cNvPicPr preferRelativeResize="0"/>
          <p:nvPr/>
        </p:nvPicPr>
        <p:blipFill rotWithShape="1">
          <a:blip r:embed="rId5">
            <a:alphaModFix/>
          </a:blip>
          <a:srcRect l="32409" t="32751" r="20912" b="36139"/>
          <a:stretch/>
        </p:blipFill>
        <p:spPr>
          <a:xfrm>
            <a:off x="1006114" y="3220550"/>
            <a:ext cx="557700" cy="557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78" name="Google Shape;478;p39"/>
          <p:cNvPicPr preferRelativeResize="0"/>
          <p:nvPr/>
        </p:nvPicPr>
        <p:blipFill rotWithShape="1">
          <a:blip r:embed="rId5">
            <a:alphaModFix/>
          </a:blip>
          <a:srcRect l="32409" t="32751" r="20912" b="36139"/>
          <a:stretch/>
        </p:blipFill>
        <p:spPr>
          <a:xfrm>
            <a:off x="2725489" y="3220550"/>
            <a:ext cx="557700" cy="557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79" name="Google Shape;479;p39"/>
          <p:cNvPicPr preferRelativeResize="0"/>
          <p:nvPr/>
        </p:nvPicPr>
        <p:blipFill rotWithShape="1">
          <a:blip r:embed="rId5">
            <a:alphaModFix/>
          </a:blip>
          <a:srcRect l="32409" t="32751" r="20912" b="36139"/>
          <a:stretch/>
        </p:blipFill>
        <p:spPr>
          <a:xfrm>
            <a:off x="4444864" y="3220550"/>
            <a:ext cx="557700" cy="557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80" name="Google Shape;480;p39"/>
          <p:cNvPicPr preferRelativeResize="0"/>
          <p:nvPr/>
        </p:nvPicPr>
        <p:blipFill rotWithShape="1">
          <a:blip r:embed="rId5">
            <a:alphaModFix/>
          </a:blip>
          <a:srcRect l="32409" t="32751" r="20912" b="36139"/>
          <a:stretch/>
        </p:blipFill>
        <p:spPr>
          <a:xfrm>
            <a:off x="7204639" y="3220550"/>
            <a:ext cx="557700" cy="557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81" name="Google Shape;481;p39"/>
          <p:cNvSpPr/>
          <p:nvPr/>
        </p:nvSpPr>
        <p:spPr>
          <a:xfrm>
            <a:off x="1217450" y="2595758"/>
            <a:ext cx="137100" cy="137100"/>
          </a:xfrm>
          <a:prstGeom prst="roundRect">
            <a:avLst>
              <a:gd name="adj" fmla="val 50000"/>
            </a:avLst>
          </a:prstGeom>
          <a:solidFill>
            <a:srgbClr val="B379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82" name="Google Shape;482;p39"/>
          <p:cNvSpPr txBox="1"/>
          <p:nvPr/>
        </p:nvSpPr>
        <p:spPr>
          <a:xfrm>
            <a:off x="1184455" y="2533508"/>
            <a:ext cx="203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F3F3F3"/>
                </a:solidFill>
                <a:latin typeface="Inter Tight"/>
                <a:ea typeface="Inter Tight"/>
                <a:cs typeface="Inter Tight"/>
                <a:sym typeface="Inter Tight"/>
              </a:rPr>
              <a:t>1</a:t>
            </a:r>
            <a:endParaRPr sz="500">
              <a:solidFill>
                <a:srgbClr val="F3F3F3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483" name="Google Shape;483;p39"/>
          <p:cNvSpPr txBox="1"/>
          <p:nvPr/>
        </p:nvSpPr>
        <p:spPr>
          <a:xfrm>
            <a:off x="411525" y="1692558"/>
            <a:ext cx="1746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Instrukcje dotyczące </a:t>
            </a:r>
            <a:r>
              <a:rPr lang="en" sz="5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VPN, firewall, MFA</a:t>
            </a:r>
            <a:r>
              <a:rPr lang="en" sz="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oraz zarządzania poświadczeniami,</a:t>
            </a:r>
            <a:endParaRPr sz="500">
              <a:solidFill>
                <a:srgbClr val="434343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84" name="Google Shape;484;p39"/>
          <p:cNvSpPr txBox="1"/>
          <p:nvPr/>
        </p:nvSpPr>
        <p:spPr>
          <a:xfrm>
            <a:off x="411525" y="3827583"/>
            <a:ext cx="1746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434343"/>
                </a:solidFill>
                <a:latin typeface="Inter Medium"/>
                <a:ea typeface="Inter Medium"/>
                <a:cs typeface="Inter Medium"/>
                <a:sym typeface="Inter Medium"/>
              </a:rPr>
              <a:t>Konfiguruje połączenia</a:t>
            </a:r>
            <a:br>
              <a:rPr lang="en" sz="500">
                <a:solidFill>
                  <a:srgbClr val="434343"/>
                </a:solidFill>
                <a:latin typeface="Inter Medium"/>
                <a:ea typeface="Inter Medium"/>
                <a:cs typeface="Inter Medium"/>
                <a:sym typeface="Inter Medium"/>
              </a:rPr>
            </a:br>
            <a:r>
              <a:rPr lang="en" sz="500">
                <a:solidFill>
                  <a:srgbClr val="434343"/>
                </a:solidFill>
                <a:latin typeface="Inter Medium"/>
                <a:ea typeface="Inter Medium"/>
                <a:cs typeface="Inter Medium"/>
                <a:sym typeface="Inter Medium"/>
              </a:rPr>
              <a:t>Zadaje pytania</a:t>
            </a:r>
            <a:endParaRPr sz="500">
              <a:solidFill>
                <a:srgbClr val="434343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85" name="Google Shape;485;p39"/>
          <p:cNvSpPr/>
          <p:nvPr/>
        </p:nvSpPr>
        <p:spPr>
          <a:xfrm>
            <a:off x="1217450" y="3690483"/>
            <a:ext cx="137100" cy="137100"/>
          </a:xfrm>
          <a:prstGeom prst="roundRect">
            <a:avLst>
              <a:gd name="adj" fmla="val 50000"/>
            </a:avLst>
          </a:prstGeom>
          <a:solidFill>
            <a:srgbClr val="B379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86" name="Google Shape;486;p39"/>
          <p:cNvSpPr txBox="1"/>
          <p:nvPr/>
        </p:nvSpPr>
        <p:spPr>
          <a:xfrm>
            <a:off x="1184455" y="3628233"/>
            <a:ext cx="203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F3F3F3"/>
                </a:solidFill>
                <a:latin typeface="Inter Tight"/>
                <a:ea typeface="Inter Tight"/>
                <a:cs typeface="Inter Tight"/>
                <a:sym typeface="Inter Tight"/>
              </a:rPr>
              <a:t>2</a:t>
            </a:r>
            <a:endParaRPr sz="500">
              <a:solidFill>
                <a:srgbClr val="F3F3F3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487" name="Google Shape;487;p39"/>
          <p:cNvSpPr/>
          <p:nvPr/>
        </p:nvSpPr>
        <p:spPr>
          <a:xfrm>
            <a:off x="2935800" y="3694754"/>
            <a:ext cx="137100" cy="137100"/>
          </a:xfrm>
          <a:prstGeom prst="roundRect">
            <a:avLst>
              <a:gd name="adj" fmla="val 50000"/>
            </a:avLst>
          </a:prstGeom>
          <a:solidFill>
            <a:srgbClr val="B379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88" name="Google Shape;488;p39"/>
          <p:cNvSpPr txBox="1"/>
          <p:nvPr/>
        </p:nvSpPr>
        <p:spPr>
          <a:xfrm>
            <a:off x="2894474" y="3632504"/>
            <a:ext cx="203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F3F3F3"/>
                </a:solidFill>
                <a:latin typeface="Inter Tight"/>
                <a:ea typeface="Inter Tight"/>
                <a:cs typeface="Inter Tight"/>
                <a:sym typeface="Inter Tight"/>
              </a:rPr>
              <a:t>4</a:t>
            </a:r>
            <a:endParaRPr sz="500">
              <a:solidFill>
                <a:srgbClr val="F3F3F3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489" name="Google Shape;489;p39"/>
          <p:cNvSpPr/>
          <p:nvPr/>
        </p:nvSpPr>
        <p:spPr>
          <a:xfrm>
            <a:off x="4654150" y="3694754"/>
            <a:ext cx="137100" cy="137100"/>
          </a:xfrm>
          <a:prstGeom prst="roundRect">
            <a:avLst>
              <a:gd name="adj" fmla="val 50000"/>
            </a:avLst>
          </a:prstGeom>
          <a:solidFill>
            <a:srgbClr val="B379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90" name="Google Shape;490;p39"/>
          <p:cNvSpPr txBox="1"/>
          <p:nvPr/>
        </p:nvSpPr>
        <p:spPr>
          <a:xfrm>
            <a:off x="4615601" y="3632504"/>
            <a:ext cx="203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F3F3F3"/>
                </a:solidFill>
                <a:latin typeface="Inter Tight"/>
                <a:ea typeface="Inter Tight"/>
                <a:cs typeface="Inter Tight"/>
                <a:sym typeface="Inter Tight"/>
              </a:rPr>
              <a:t>6</a:t>
            </a:r>
            <a:endParaRPr sz="500">
              <a:solidFill>
                <a:srgbClr val="F3F3F3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491" name="Google Shape;491;p39"/>
          <p:cNvSpPr/>
          <p:nvPr/>
        </p:nvSpPr>
        <p:spPr>
          <a:xfrm>
            <a:off x="4654150" y="2595754"/>
            <a:ext cx="137100" cy="137100"/>
          </a:xfrm>
          <a:prstGeom prst="roundRect">
            <a:avLst>
              <a:gd name="adj" fmla="val 50000"/>
            </a:avLst>
          </a:prstGeom>
          <a:solidFill>
            <a:srgbClr val="B379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92" name="Google Shape;492;p39"/>
          <p:cNvSpPr txBox="1"/>
          <p:nvPr/>
        </p:nvSpPr>
        <p:spPr>
          <a:xfrm>
            <a:off x="4612824" y="2536281"/>
            <a:ext cx="203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F3F3F3"/>
                </a:solidFill>
                <a:latin typeface="Inter Tight"/>
                <a:ea typeface="Inter Tight"/>
                <a:cs typeface="Inter Tight"/>
                <a:sym typeface="Inter Tight"/>
              </a:rPr>
              <a:t>5</a:t>
            </a:r>
            <a:endParaRPr sz="500">
              <a:solidFill>
                <a:srgbClr val="F3F3F3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493" name="Google Shape;493;p39"/>
          <p:cNvSpPr/>
          <p:nvPr/>
        </p:nvSpPr>
        <p:spPr>
          <a:xfrm>
            <a:off x="2935825" y="2595754"/>
            <a:ext cx="137100" cy="137100"/>
          </a:xfrm>
          <a:prstGeom prst="roundRect">
            <a:avLst>
              <a:gd name="adj" fmla="val 50000"/>
            </a:avLst>
          </a:prstGeom>
          <a:solidFill>
            <a:srgbClr val="B379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94" name="Google Shape;494;p39"/>
          <p:cNvSpPr txBox="1"/>
          <p:nvPr/>
        </p:nvSpPr>
        <p:spPr>
          <a:xfrm>
            <a:off x="2891722" y="2536281"/>
            <a:ext cx="203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F3F3F3"/>
                </a:solidFill>
                <a:latin typeface="Inter Tight"/>
                <a:ea typeface="Inter Tight"/>
                <a:cs typeface="Inter Tight"/>
                <a:sym typeface="Inter Tight"/>
              </a:rPr>
              <a:t>3</a:t>
            </a:r>
            <a:endParaRPr sz="500">
              <a:solidFill>
                <a:srgbClr val="F3F3F3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495" name="Google Shape;495;p39"/>
          <p:cNvSpPr txBox="1"/>
          <p:nvPr/>
        </p:nvSpPr>
        <p:spPr>
          <a:xfrm>
            <a:off x="2129975" y="1769508"/>
            <a:ext cx="17469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434343"/>
                </a:solidFill>
                <a:latin typeface="Inter Medium"/>
                <a:ea typeface="Inter Medium"/>
                <a:cs typeface="Inter Medium"/>
                <a:sym typeface="Inter Medium"/>
              </a:rPr>
              <a:t>Wsparcie techniczne</a:t>
            </a:r>
            <a:endParaRPr sz="500">
              <a:solidFill>
                <a:srgbClr val="434343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96" name="Google Shape;496;p39"/>
          <p:cNvSpPr txBox="1"/>
          <p:nvPr/>
        </p:nvSpPr>
        <p:spPr>
          <a:xfrm>
            <a:off x="3848925" y="1769508"/>
            <a:ext cx="17469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434343"/>
                </a:solidFill>
                <a:latin typeface="Inter Medium"/>
                <a:ea typeface="Inter Medium"/>
                <a:cs typeface="Inter Medium"/>
                <a:sym typeface="Inter Medium"/>
              </a:rPr>
              <a:t>Tworzy użytkownika w Fudo</a:t>
            </a:r>
            <a:endParaRPr sz="500">
              <a:solidFill>
                <a:srgbClr val="434343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97" name="Google Shape;497;p39"/>
          <p:cNvSpPr txBox="1"/>
          <p:nvPr/>
        </p:nvSpPr>
        <p:spPr>
          <a:xfrm>
            <a:off x="2129975" y="3866133"/>
            <a:ext cx="17469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434343"/>
                </a:solidFill>
                <a:latin typeface="Inter Medium"/>
                <a:ea typeface="Inter Medium"/>
                <a:cs typeface="Inter Medium"/>
                <a:sym typeface="Inter Medium"/>
              </a:rPr>
              <a:t>Tworzy połączenie</a:t>
            </a:r>
            <a:endParaRPr sz="500">
              <a:solidFill>
                <a:srgbClr val="434343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98" name="Google Shape;498;p39"/>
          <p:cNvSpPr txBox="1"/>
          <p:nvPr/>
        </p:nvSpPr>
        <p:spPr>
          <a:xfrm>
            <a:off x="3848925" y="3866133"/>
            <a:ext cx="17469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434343"/>
                </a:solidFill>
                <a:latin typeface="Inter Medium"/>
                <a:ea typeface="Inter Medium"/>
                <a:cs typeface="Inter Medium"/>
                <a:sym typeface="Inter Medium"/>
              </a:rPr>
              <a:t>Loguje się z przeglądarki</a:t>
            </a:r>
            <a:endParaRPr sz="500">
              <a:solidFill>
                <a:srgbClr val="434343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99" name="Google Shape;499;p39"/>
          <p:cNvSpPr txBox="1"/>
          <p:nvPr/>
        </p:nvSpPr>
        <p:spPr>
          <a:xfrm>
            <a:off x="6610050" y="1769508"/>
            <a:ext cx="1746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">
                <a:solidFill>
                  <a:srgbClr val="434343"/>
                </a:solidFill>
                <a:latin typeface="Inter Medium"/>
                <a:ea typeface="Inter Medium"/>
                <a:cs typeface="Inter Medium"/>
                <a:sym typeface="Inter Medium"/>
              </a:rPr>
              <a:t>Loguje się z przeglądarki</a:t>
            </a:r>
            <a:br>
              <a:rPr lang="en" sz="500">
                <a:solidFill>
                  <a:srgbClr val="434343"/>
                </a:solidFill>
                <a:latin typeface="Inter Medium"/>
                <a:ea typeface="Inter Medium"/>
                <a:cs typeface="Inter Medium"/>
                <a:sym typeface="Inter Medium"/>
              </a:rPr>
            </a:br>
            <a:r>
              <a:rPr lang="en" sz="500">
                <a:solidFill>
                  <a:srgbClr val="434343"/>
                </a:solidFill>
                <a:latin typeface="Inter Medium"/>
                <a:ea typeface="Inter Medium"/>
                <a:cs typeface="Inter Medium"/>
                <a:sym typeface="Inter Medium"/>
              </a:rPr>
              <a:t>Wysyła E-mail z zaproszeniem</a:t>
            </a:r>
            <a:endParaRPr sz="500">
              <a:solidFill>
                <a:srgbClr val="434343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500" name="Google Shape;500;p39"/>
          <p:cNvSpPr txBox="1"/>
          <p:nvPr/>
        </p:nvSpPr>
        <p:spPr>
          <a:xfrm>
            <a:off x="6610050" y="3866133"/>
            <a:ext cx="1746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434343"/>
                </a:solidFill>
                <a:latin typeface="Inter Medium"/>
                <a:ea typeface="Inter Medium"/>
                <a:cs typeface="Inter Medium"/>
                <a:sym typeface="Inter Medium"/>
              </a:rPr>
              <a:t>Akceptuje zaproszenie</a:t>
            </a:r>
            <a:br>
              <a:rPr lang="en" sz="500">
                <a:solidFill>
                  <a:srgbClr val="434343"/>
                </a:solidFill>
                <a:latin typeface="Inter Medium"/>
                <a:ea typeface="Inter Medium"/>
                <a:cs typeface="Inter Medium"/>
                <a:sym typeface="Inter Medium"/>
              </a:rPr>
            </a:br>
            <a:r>
              <a:rPr lang="en" sz="500">
                <a:solidFill>
                  <a:srgbClr val="434343"/>
                </a:solidFill>
                <a:latin typeface="Inter Medium"/>
                <a:ea typeface="Inter Medium"/>
                <a:cs typeface="Inter Medium"/>
                <a:sym typeface="Inter Medium"/>
              </a:rPr>
              <a:t>Loguje się z przeglądarki</a:t>
            </a:r>
            <a:endParaRPr sz="500">
              <a:solidFill>
                <a:srgbClr val="434343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501" name="Google Shape;501;p39"/>
          <p:cNvSpPr/>
          <p:nvPr/>
        </p:nvSpPr>
        <p:spPr>
          <a:xfrm>
            <a:off x="7415550" y="3694754"/>
            <a:ext cx="137100" cy="137100"/>
          </a:xfrm>
          <a:prstGeom prst="roundRect">
            <a:avLst>
              <a:gd name="adj" fmla="val 50000"/>
            </a:avLst>
          </a:prstGeom>
          <a:solidFill>
            <a:srgbClr val="B379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502" name="Google Shape;502;p39"/>
          <p:cNvSpPr txBox="1"/>
          <p:nvPr/>
        </p:nvSpPr>
        <p:spPr>
          <a:xfrm>
            <a:off x="7378264" y="3632504"/>
            <a:ext cx="203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F3F3F3"/>
                </a:solidFill>
                <a:latin typeface="Inter Tight"/>
                <a:ea typeface="Inter Tight"/>
                <a:cs typeface="Inter Tight"/>
                <a:sym typeface="Inter Tight"/>
              </a:rPr>
              <a:t>2</a:t>
            </a:r>
            <a:endParaRPr sz="500">
              <a:solidFill>
                <a:srgbClr val="F3F3F3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503" name="Google Shape;503;p39"/>
          <p:cNvSpPr/>
          <p:nvPr/>
        </p:nvSpPr>
        <p:spPr>
          <a:xfrm>
            <a:off x="7415550" y="2595754"/>
            <a:ext cx="137100" cy="137100"/>
          </a:xfrm>
          <a:prstGeom prst="roundRect">
            <a:avLst>
              <a:gd name="adj" fmla="val 50000"/>
            </a:avLst>
          </a:prstGeom>
          <a:solidFill>
            <a:srgbClr val="B379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504" name="Google Shape;504;p39"/>
          <p:cNvSpPr txBox="1"/>
          <p:nvPr/>
        </p:nvSpPr>
        <p:spPr>
          <a:xfrm>
            <a:off x="7382555" y="2533504"/>
            <a:ext cx="203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F3F3F3"/>
                </a:solidFill>
                <a:latin typeface="Inter Tight"/>
                <a:ea typeface="Inter Tight"/>
                <a:cs typeface="Inter Tight"/>
                <a:sym typeface="Inter Tight"/>
              </a:rPr>
              <a:t>1</a:t>
            </a:r>
            <a:endParaRPr sz="500">
              <a:solidFill>
                <a:srgbClr val="F3F3F3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505" name="Google Shape;505;p39"/>
          <p:cNvSpPr/>
          <p:nvPr/>
        </p:nvSpPr>
        <p:spPr>
          <a:xfrm>
            <a:off x="3337375" y="1242875"/>
            <a:ext cx="2452800" cy="26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434343"/>
                </a:solidFill>
                <a:latin typeface="Inter Medium"/>
                <a:ea typeface="Inter Medium"/>
                <a:cs typeface="Inter Medium"/>
                <a:sym typeface="Inter Medium"/>
              </a:rPr>
              <a:t>KONFIGUROWANIE NOWEGO DOSTAWCY - 14 DNI</a:t>
            </a:r>
            <a:endParaRPr sz="700">
              <a:solidFill>
                <a:srgbClr val="434343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506" name="Google Shape;506;p39"/>
          <p:cNvSpPr/>
          <p:nvPr/>
        </p:nvSpPr>
        <p:spPr>
          <a:xfrm>
            <a:off x="7158000" y="1242875"/>
            <a:ext cx="1626300" cy="26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434343"/>
                </a:solidFill>
                <a:latin typeface="Inter Medium"/>
                <a:ea typeface="Inter Medium"/>
                <a:cs typeface="Inter Medium"/>
                <a:sym typeface="Inter Medium"/>
              </a:rPr>
              <a:t>NATYCHMIASTOWY DOSTĘP</a:t>
            </a:r>
            <a:endParaRPr sz="700">
              <a:solidFill>
                <a:srgbClr val="434343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507" name="Google Shape;507;p39"/>
          <p:cNvSpPr txBox="1"/>
          <p:nvPr/>
        </p:nvSpPr>
        <p:spPr>
          <a:xfrm>
            <a:off x="252000" y="4677600"/>
            <a:ext cx="5747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Koncepcja Shared Access </a:t>
            </a:r>
            <a:r>
              <a:rPr lang="en" sz="900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- Platforma zapewniająca natychmiastowy i bezpieczny dostęp</a:t>
            </a:r>
            <a:endParaRPr sz="800">
              <a:solidFill>
                <a:schemeClr val="lt1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pic>
        <p:nvPicPr>
          <p:cNvPr id="508" name="Google Shape;508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14720" y="221025"/>
            <a:ext cx="602350" cy="603675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39"/>
          <p:cNvSpPr/>
          <p:nvPr/>
        </p:nvSpPr>
        <p:spPr>
          <a:xfrm>
            <a:off x="5155675" y="2296125"/>
            <a:ext cx="464700" cy="173700"/>
          </a:xfrm>
          <a:prstGeom prst="roundRect">
            <a:avLst>
              <a:gd name="adj" fmla="val 50000"/>
            </a:avLst>
          </a:prstGeom>
          <a:solidFill>
            <a:srgbClr val="FE6F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Admin</a:t>
            </a:r>
            <a:endParaRPr sz="4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10" name="Google Shape;510;p39"/>
          <p:cNvSpPr/>
          <p:nvPr/>
        </p:nvSpPr>
        <p:spPr>
          <a:xfrm>
            <a:off x="5155675" y="3412550"/>
            <a:ext cx="464700" cy="173700"/>
          </a:xfrm>
          <a:prstGeom prst="roundRect">
            <a:avLst>
              <a:gd name="adj" fmla="val 50000"/>
            </a:avLst>
          </a:prstGeom>
          <a:solidFill>
            <a:srgbClr val="FE6F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Inżynier</a:t>
            </a:r>
            <a:endParaRPr sz="4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11" name="Google Shape;511;p39"/>
          <p:cNvSpPr/>
          <p:nvPr/>
        </p:nvSpPr>
        <p:spPr>
          <a:xfrm>
            <a:off x="8007450" y="2301275"/>
            <a:ext cx="464700" cy="173700"/>
          </a:xfrm>
          <a:prstGeom prst="roundRect">
            <a:avLst>
              <a:gd name="adj" fmla="val 50000"/>
            </a:avLst>
          </a:prstGeom>
          <a:solidFill>
            <a:srgbClr val="FE6F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Admin</a:t>
            </a:r>
            <a:endParaRPr sz="4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12" name="Google Shape;512;p39"/>
          <p:cNvSpPr/>
          <p:nvPr/>
        </p:nvSpPr>
        <p:spPr>
          <a:xfrm>
            <a:off x="8007450" y="3412550"/>
            <a:ext cx="464700" cy="173700"/>
          </a:xfrm>
          <a:prstGeom prst="roundRect">
            <a:avLst>
              <a:gd name="adj" fmla="val 50000"/>
            </a:avLst>
          </a:prstGeom>
          <a:solidFill>
            <a:srgbClr val="FE6F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Inżynier</a:t>
            </a:r>
            <a:endParaRPr sz="4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3"/>
          <p:cNvSpPr txBox="1"/>
          <p:nvPr/>
        </p:nvSpPr>
        <p:spPr>
          <a:xfrm>
            <a:off x="252000" y="279665"/>
            <a:ext cx="69060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Dlaczego Brak Standaryzacji Jest Problemem?</a:t>
            </a:r>
            <a:endParaRPr sz="2400">
              <a:solidFill>
                <a:schemeClr val="lt1"/>
              </a:solidFill>
              <a:latin typeface="Inter Tight Medium"/>
              <a:ea typeface="Inter Tight Medium"/>
              <a:cs typeface="Inter Tight Medium"/>
              <a:sym typeface="Inter Tight Medium"/>
            </a:endParaRPr>
          </a:p>
        </p:txBody>
      </p:sp>
      <p:sp>
        <p:nvSpPr>
          <p:cNvPr id="561" name="Google Shape;561;p43"/>
          <p:cNvSpPr/>
          <p:nvPr/>
        </p:nvSpPr>
        <p:spPr>
          <a:xfrm>
            <a:off x="252000" y="1130243"/>
            <a:ext cx="4227300" cy="3406800"/>
          </a:xfrm>
          <a:prstGeom prst="roundRect">
            <a:avLst>
              <a:gd name="adj" fmla="val 4571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8D18C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43"/>
          <p:cNvSpPr/>
          <p:nvPr/>
        </p:nvSpPr>
        <p:spPr>
          <a:xfrm>
            <a:off x="4664800" y="1130243"/>
            <a:ext cx="4227300" cy="3406800"/>
          </a:xfrm>
          <a:prstGeom prst="roundRect">
            <a:avLst>
              <a:gd name="adj" fmla="val 4571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8D18C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3" name="Google Shape;563;p43"/>
          <p:cNvPicPr preferRelativeResize="0"/>
          <p:nvPr/>
        </p:nvPicPr>
        <p:blipFill rotWithShape="1">
          <a:blip r:embed="rId4">
            <a:alphaModFix/>
          </a:blip>
          <a:srcRect l="32409" t="32751" r="20912" b="36139"/>
          <a:stretch/>
        </p:blipFill>
        <p:spPr>
          <a:xfrm>
            <a:off x="2016607" y="1261775"/>
            <a:ext cx="557700" cy="557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64" name="Google Shape;564;p43"/>
          <p:cNvPicPr preferRelativeResize="0"/>
          <p:nvPr/>
        </p:nvPicPr>
        <p:blipFill rotWithShape="1">
          <a:blip r:embed="rId4">
            <a:alphaModFix/>
          </a:blip>
          <a:srcRect l="32409" t="32751" r="20912" b="36139"/>
          <a:stretch/>
        </p:blipFill>
        <p:spPr>
          <a:xfrm>
            <a:off x="6499600" y="1284755"/>
            <a:ext cx="557700" cy="557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65" name="Google Shape;565;p43"/>
          <p:cNvPicPr preferRelativeResize="0"/>
          <p:nvPr/>
        </p:nvPicPr>
        <p:blipFill rotWithShape="1">
          <a:blip r:embed="rId5">
            <a:alphaModFix/>
          </a:blip>
          <a:srcRect l="14170" t="2341" b="67985"/>
          <a:stretch/>
        </p:blipFill>
        <p:spPr>
          <a:xfrm>
            <a:off x="5102350" y="3691325"/>
            <a:ext cx="3352200" cy="732600"/>
          </a:xfrm>
          <a:prstGeom prst="roundRect">
            <a:avLst>
              <a:gd name="adj" fmla="val 9753"/>
            </a:avLst>
          </a:prstGeom>
          <a:noFill/>
          <a:ln>
            <a:noFill/>
          </a:ln>
        </p:spPr>
      </p:pic>
      <p:pic>
        <p:nvPicPr>
          <p:cNvPr id="566" name="Google Shape;566;p43"/>
          <p:cNvPicPr preferRelativeResize="0"/>
          <p:nvPr/>
        </p:nvPicPr>
        <p:blipFill rotWithShape="1">
          <a:blip r:embed="rId6">
            <a:alphaModFix/>
          </a:blip>
          <a:srcRect t="36638" b="36641"/>
          <a:stretch/>
        </p:blipFill>
        <p:spPr>
          <a:xfrm>
            <a:off x="4825650" y="2647652"/>
            <a:ext cx="3905700" cy="732600"/>
          </a:xfrm>
          <a:prstGeom prst="roundRect">
            <a:avLst>
              <a:gd name="adj" fmla="val 9753"/>
            </a:avLst>
          </a:prstGeom>
          <a:noFill/>
          <a:ln>
            <a:noFill/>
          </a:ln>
        </p:spPr>
      </p:pic>
      <p:cxnSp>
        <p:nvCxnSpPr>
          <p:cNvPr id="567" name="Google Shape;567;p43"/>
          <p:cNvCxnSpPr>
            <a:stCxn id="564" idx="4"/>
            <a:endCxn id="568" idx="0"/>
          </p:cNvCxnSpPr>
          <p:nvPr/>
        </p:nvCxnSpPr>
        <p:spPr>
          <a:xfrm>
            <a:off x="6778450" y="1842455"/>
            <a:ext cx="0" cy="271800"/>
          </a:xfrm>
          <a:prstGeom prst="straightConnector1">
            <a:avLst/>
          </a:prstGeom>
          <a:noFill/>
          <a:ln w="9525" cap="flat" cmpd="sng">
            <a:solidFill>
              <a:srgbClr val="4F0D6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9" name="Google Shape;569;p43"/>
          <p:cNvCxnSpPr>
            <a:stCxn id="566" idx="2"/>
            <a:endCxn id="565" idx="0"/>
          </p:cNvCxnSpPr>
          <p:nvPr/>
        </p:nvCxnSpPr>
        <p:spPr>
          <a:xfrm>
            <a:off x="6778500" y="3380252"/>
            <a:ext cx="0" cy="311100"/>
          </a:xfrm>
          <a:prstGeom prst="straightConnector1">
            <a:avLst/>
          </a:prstGeom>
          <a:noFill/>
          <a:ln w="9525" cap="flat" cmpd="sng">
            <a:solidFill>
              <a:srgbClr val="4F0D6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0" name="Google Shape;570;p43"/>
          <p:cNvSpPr/>
          <p:nvPr/>
        </p:nvSpPr>
        <p:spPr>
          <a:xfrm>
            <a:off x="3442200" y="2155945"/>
            <a:ext cx="884700" cy="178200"/>
          </a:xfrm>
          <a:prstGeom prst="roundRect">
            <a:avLst>
              <a:gd name="adj" fmla="val 50000"/>
            </a:avLst>
          </a:prstGeom>
          <a:solidFill>
            <a:srgbClr val="8D18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3F3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CREDENTIALS</a:t>
            </a:r>
            <a:endParaRPr sz="6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cxnSp>
        <p:nvCxnSpPr>
          <p:cNvPr id="571" name="Google Shape;571;p43"/>
          <p:cNvCxnSpPr>
            <a:stCxn id="568" idx="2"/>
            <a:endCxn id="566" idx="0"/>
          </p:cNvCxnSpPr>
          <p:nvPr/>
        </p:nvCxnSpPr>
        <p:spPr>
          <a:xfrm>
            <a:off x="6778450" y="2375853"/>
            <a:ext cx="0" cy="271800"/>
          </a:xfrm>
          <a:prstGeom prst="straightConnector1">
            <a:avLst/>
          </a:prstGeom>
          <a:noFill/>
          <a:ln w="9525" cap="flat" cmpd="sng">
            <a:solidFill>
              <a:srgbClr val="4F0D6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68" name="Google Shape;568;p43"/>
          <p:cNvSpPr/>
          <p:nvPr/>
        </p:nvSpPr>
        <p:spPr>
          <a:xfrm>
            <a:off x="5965300" y="2114253"/>
            <a:ext cx="1626300" cy="26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8D18C5"/>
              </a:gs>
              <a:gs pos="100000">
                <a:srgbClr val="FE6F5B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3F3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CREDENTIALS</a:t>
            </a:r>
            <a:endParaRPr sz="7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572" name="Google Shape;572;p43"/>
          <p:cNvSpPr/>
          <p:nvPr/>
        </p:nvSpPr>
        <p:spPr>
          <a:xfrm>
            <a:off x="404400" y="2155945"/>
            <a:ext cx="884700" cy="178200"/>
          </a:xfrm>
          <a:prstGeom prst="roundRect">
            <a:avLst>
              <a:gd name="adj" fmla="val 50000"/>
            </a:avLst>
          </a:prstGeom>
          <a:solidFill>
            <a:srgbClr val="8D18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3F3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CREDENTIALS</a:t>
            </a:r>
            <a:endParaRPr sz="6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573" name="Google Shape;573;p43"/>
          <p:cNvSpPr/>
          <p:nvPr/>
        </p:nvSpPr>
        <p:spPr>
          <a:xfrm>
            <a:off x="1394675" y="2155945"/>
            <a:ext cx="884700" cy="178200"/>
          </a:xfrm>
          <a:prstGeom prst="roundRect">
            <a:avLst>
              <a:gd name="adj" fmla="val 50000"/>
            </a:avLst>
          </a:prstGeom>
          <a:solidFill>
            <a:srgbClr val="8D18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3F3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CREDENTIALS</a:t>
            </a:r>
            <a:endParaRPr sz="6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574" name="Google Shape;574;p43"/>
          <p:cNvSpPr/>
          <p:nvPr/>
        </p:nvSpPr>
        <p:spPr>
          <a:xfrm>
            <a:off x="2418438" y="2155945"/>
            <a:ext cx="884700" cy="178200"/>
          </a:xfrm>
          <a:prstGeom prst="roundRect">
            <a:avLst>
              <a:gd name="adj" fmla="val 50000"/>
            </a:avLst>
          </a:prstGeom>
          <a:solidFill>
            <a:srgbClr val="8D18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3F3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CREDENTIALS</a:t>
            </a:r>
            <a:endParaRPr sz="6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575" name="Google Shape;575;p43"/>
          <p:cNvPicPr preferRelativeResize="0"/>
          <p:nvPr/>
        </p:nvPicPr>
        <p:blipFill rotWithShape="1">
          <a:blip r:embed="rId7">
            <a:alphaModFix/>
          </a:blip>
          <a:srcRect l="9755" r="9755"/>
          <a:stretch/>
        </p:blipFill>
        <p:spPr>
          <a:xfrm>
            <a:off x="404400" y="2612192"/>
            <a:ext cx="884700" cy="732600"/>
          </a:xfrm>
          <a:prstGeom prst="roundRect">
            <a:avLst>
              <a:gd name="adj" fmla="val 9753"/>
            </a:avLst>
          </a:prstGeom>
          <a:noFill/>
          <a:ln>
            <a:noFill/>
          </a:ln>
        </p:spPr>
      </p:pic>
      <p:pic>
        <p:nvPicPr>
          <p:cNvPr id="576" name="Google Shape;576;p43"/>
          <p:cNvPicPr preferRelativeResize="0"/>
          <p:nvPr/>
        </p:nvPicPr>
        <p:blipFill rotWithShape="1">
          <a:blip r:embed="rId8">
            <a:alphaModFix/>
          </a:blip>
          <a:srcRect t="22401" b="22407"/>
          <a:stretch/>
        </p:blipFill>
        <p:spPr>
          <a:xfrm>
            <a:off x="1394675" y="2612192"/>
            <a:ext cx="884700" cy="732600"/>
          </a:xfrm>
          <a:prstGeom prst="roundRect">
            <a:avLst>
              <a:gd name="adj" fmla="val 9753"/>
            </a:avLst>
          </a:prstGeom>
          <a:noFill/>
          <a:ln>
            <a:noFill/>
          </a:ln>
        </p:spPr>
      </p:pic>
      <p:pic>
        <p:nvPicPr>
          <p:cNvPr id="577" name="Google Shape;577;p43"/>
          <p:cNvPicPr preferRelativeResize="0"/>
          <p:nvPr/>
        </p:nvPicPr>
        <p:blipFill rotWithShape="1">
          <a:blip r:embed="rId9">
            <a:alphaModFix/>
          </a:blip>
          <a:srcRect l="9755" r="9755"/>
          <a:stretch/>
        </p:blipFill>
        <p:spPr>
          <a:xfrm>
            <a:off x="2418450" y="2612192"/>
            <a:ext cx="884700" cy="732600"/>
          </a:xfrm>
          <a:prstGeom prst="roundRect">
            <a:avLst>
              <a:gd name="adj" fmla="val 9753"/>
            </a:avLst>
          </a:prstGeom>
          <a:noFill/>
          <a:ln>
            <a:noFill/>
          </a:ln>
        </p:spPr>
      </p:pic>
      <p:pic>
        <p:nvPicPr>
          <p:cNvPr id="578" name="Google Shape;578;p43"/>
          <p:cNvPicPr preferRelativeResize="0"/>
          <p:nvPr/>
        </p:nvPicPr>
        <p:blipFill rotWithShape="1">
          <a:blip r:embed="rId10">
            <a:alphaModFix/>
          </a:blip>
          <a:srcRect t="22401" b="22407"/>
          <a:stretch/>
        </p:blipFill>
        <p:spPr>
          <a:xfrm>
            <a:off x="3442225" y="2612192"/>
            <a:ext cx="884700" cy="732600"/>
          </a:xfrm>
          <a:prstGeom prst="roundRect">
            <a:avLst>
              <a:gd name="adj" fmla="val 9753"/>
            </a:avLst>
          </a:prstGeom>
          <a:noFill/>
          <a:ln>
            <a:noFill/>
          </a:ln>
        </p:spPr>
      </p:pic>
      <p:pic>
        <p:nvPicPr>
          <p:cNvPr id="579" name="Google Shape;579;p43"/>
          <p:cNvPicPr preferRelativeResize="0"/>
          <p:nvPr/>
        </p:nvPicPr>
        <p:blipFill rotWithShape="1">
          <a:blip r:embed="rId6">
            <a:alphaModFix/>
          </a:blip>
          <a:srcRect l="7612" r="7612"/>
          <a:stretch/>
        </p:blipFill>
        <p:spPr>
          <a:xfrm>
            <a:off x="404400" y="3652050"/>
            <a:ext cx="884700" cy="732600"/>
          </a:xfrm>
          <a:prstGeom prst="roundRect">
            <a:avLst>
              <a:gd name="adj" fmla="val 9753"/>
            </a:avLst>
          </a:prstGeom>
          <a:noFill/>
          <a:ln>
            <a:noFill/>
          </a:ln>
        </p:spPr>
      </p:pic>
      <p:pic>
        <p:nvPicPr>
          <p:cNvPr id="580" name="Google Shape;580;p43"/>
          <p:cNvPicPr preferRelativeResize="0"/>
          <p:nvPr/>
        </p:nvPicPr>
        <p:blipFill rotWithShape="1">
          <a:blip r:embed="rId6">
            <a:alphaModFix/>
          </a:blip>
          <a:srcRect l="7612" r="7612"/>
          <a:stretch/>
        </p:blipFill>
        <p:spPr>
          <a:xfrm>
            <a:off x="1394675" y="3652050"/>
            <a:ext cx="884700" cy="732600"/>
          </a:xfrm>
          <a:prstGeom prst="roundRect">
            <a:avLst>
              <a:gd name="adj" fmla="val 9753"/>
            </a:avLst>
          </a:prstGeom>
          <a:noFill/>
          <a:ln>
            <a:noFill/>
          </a:ln>
        </p:spPr>
      </p:pic>
      <p:pic>
        <p:nvPicPr>
          <p:cNvPr id="581" name="Google Shape;581;p43"/>
          <p:cNvPicPr preferRelativeResize="0"/>
          <p:nvPr/>
        </p:nvPicPr>
        <p:blipFill rotWithShape="1">
          <a:blip r:embed="rId6">
            <a:alphaModFix/>
          </a:blip>
          <a:srcRect l="7612" r="7612"/>
          <a:stretch/>
        </p:blipFill>
        <p:spPr>
          <a:xfrm>
            <a:off x="2418450" y="3652050"/>
            <a:ext cx="884700" cy="732600"/>
          </a:xfrm>
          <a:prstGeom prst="roundRect">
            <a:avLst>
              <a:gd name="adj" fmla="val 9753"/>
            </a:avLst>
          </a:prstGeom>
          <a:noFill/>
          <a:ln>
            <a:noFill/>
          </a:ln>
        </p:spPr>
      </p:pic>
      <p:pic>
        <p:nvPicPr>
          <p:cNvPr id="582" name="Google Shape;582;p43"/>
          <p:cNvPicPr preferRelativeResize="0"/>
          <p:nvPr/>
        </p:nvPicPr>
        <p:blipFill rotWithShape="1">
          <a:blip r:embed="rId6">
            <a:alphaModFix/>
          </a:blip>
          <a:srcRect l="7612" r="7612"/>
          <a:stretch/>
        </p:blipFill>
        <p:spPr>
          <a:xfrm>
            <a:off x="3442225" y="3652050"/>
            <a:ext cx="884700" cy="732600"/>
          </a:xfrm>
          <a:prstGeom prst="roundRect">
            <a:avLst>
              <a:gd name="adj" fmla="val 9753"/>
            </a:avLst>
          </a:prstGeom>
          <a:noFill/>
          <a:ln>
            <a:noFill/>
          </a:ln>
        </p:spPr>
      </p:pic>
      <p:cxnSp>
        <p:nvCxnSpPr>
          <p:cNvPr id="583" name="Google Shape;583;p43"/>
          <p:cNvCxnSpPr>
            <a:stCxn id="563" idx="4"/>
            <a:endCxn id="572" idx="0"/>
          </p:cNvCxnSpPr>
          <p:nvPr/>
        </p:nvCxnSpPr>
        <p:spPr>
          <a:xfrm rot="5400000">
            <a:off x="1402807" y="1263425"/>
            <a:ext cx="336600" cy="1448700"/>
          </a:xfrm>
          <a:prstGeom prst="curvedConnector3">
            <a:avLst>
              <a:gd name="adj1" fmla="val 49981"/>
            </a:avLst>
          </a:prstGeom>
          <a:noFill/>
          <a:ln w="9525" cap="flat" cmpd="sng">
            <a:solidFill>
              <a:srgbClr val="4F0D6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4" name="Google Shape;584;p43"/>
          <p:cNvCxnSpPr>
            <a:stCxn id="563" idx="4"/>
            <a:endCxn id="570" idx="0"/>
          </p:cNvCxnSpPr>
          <p:nvPr/>
        </p:nvCxnSpPr>
        <p:spPr>
          <a:xfrm rot="-5400000" flipH="1">
            <a:off x="2921707" y="1193225"/>
            <a:ext cx="336600" cy="1589100"/>
          </a:xfrm>
          <a:prstGeom prst="curvedConnector3">
            <a:avLst>
              <a:gd name="adj1" fmla="val 49981"/>
            </a:avLst>
          </a:prstGeom>
          <a:noFill/>
          <a:ln w="9525" cap="flat" cmpd="sng">
            <a:solidFill>
              <a:srgbClr val="4F0D6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5" name="Google Shape;585;p43"/>
          <p:cNvCxnSpPr>
            <a:stCxn id="563" idx="4"/>
            <a:endCxn id="573" idx="0"/>
          </p:cNvCxnSpPr>
          <p:nvPr/>
        </p:nvCxnSpPr>
        <p:spPr>
          <a:xfrm rot="5400000">
            <a:off x="1897957" y="1758575"/>
            <a:ext cx="336600" cy="458400"/>
          </a:xfrm>
          <a:prstGeom prst="curvedConnector3">
            <a:avLst>
              <a:gd name="adj1" fmla="val 49981"/>
            </a:avLst>
          </a:prstGeom>
          <a:noFill/>
          <a:ln w="9525" cap="flat" cmpd="sng">
            <a:solidFill>
              <a:srgbClr val="4F0D6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6" name="Google Shape;586;p43"/>
          <p:cNvCxnSpPr>
            <a:stCxn id="563" idx="4"/>
            <a:endCxn id="574" idx="0"/>
          </p:cNvCxnSpPr>
          <p:nvPr/>
        </p:nvCxnSpPr>
        <p:spPr>
          <a:xfrm rot="-5400000" flipH="1">
            <a:off x="2409757" y="1705175"/>
            <a:ext cx="336600" cy="565200"/>
          </a:xfrm>
          <a:prstGeom prst="curvedConnector3">
            <a:avLst>
              <a:gd name="adj1" fmla="val 49981"/>
            </a:avLst>
          </a:prstGeom>
          <a:noFill/>
          <a:ln w="9525" cap="flat" cmpd="sng">
            <a:solidFill>
              <a:srgbClr val="4F0D6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7" name="Google Shape;587;p43"/>
          <p:cNvCxnSpPr>
            <a:stCxn id="572" idx="2"/>
            <a:endCxn id="575" idx="0"/>
          </p:cNvCxnSpPr>
          <p:nvPr/>
        </p:nvCxnSpPr>
        <p:spPr>
          <a:xfrm rot="-5400000" flipH="1">
            <a:off x="708000" y="2472895"/>
            <a:ext cx="278100" cy="600"/>
          </a:xfrm>
          <a:prstGeom prst="curvedConnector3">
            <a:avLst>
              <a:gd name="adj1" fmla="val 49990"/>
            </a:avLst>
          </a:prstGeom>
          <a:noFill/>
          <a:ln w="9525" cap="flat" cmpd="sng">
            <a:solidFill>
              <a:srgbClr val="4F0D6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8" name="Google Shape;588;p43"/>
          <p:cNvCxnSpPr>
            <a:stCxn id="573" idx="2"/>
            <a:endCxn id="576" idx="0"/>
          </p:cNvCxnSpPr>
          <p:nvPr/>
        </p:nvCxnSpPr>
        <p:spPr>
          <a:xfrm rot="-5400000" flipH="1">
            <a:off x="1698275" y="2472895"/>
            <a:ext cx="278100" cy="600"/>
          </a:xfrm>
          <a:prstGeom prst="curvedConnector3">
            <a:avLst>
              <a:gd name="adj1" fmla="val 49990"/>
            </a:avLst>
          </a:prstGeom>
          <a:noFill/>
          <a:ln w="9525" cap="flat" cmpd="sng">
            <a:solidFill>
              <a:srgbClr val="4F0D6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9" name="Google Shape;589;p43"/>
          <p:cNvCxnSpPr>
            <a:stCxn id="574" idx="2"/>
            <a:endCxn id="577" idx="0"/>
          </p:cNvCxnSpPr>
          <p:nvPr/>
        </p:nvCxnSpPr>
        <p:spPr>
          <a:xfrm rot="-5400000" flipH="1">
            <a:off x="2722038" y="2472895"/>
            <a:ext cx="278100" cy="600"/>
          </a:xfrm>
          <a:prstGeom prst="curvedConnector3">
            <a:avLst>
              <a:gd name="adj1" fmla="val 49990"/>
            </a:avLst>
          </a:prstGeom>
          <a:noFill/>
          <a:ln w="9525" cap="flat" cmpd="sng">
            <a:solidFill>
              <a:srgbClr val="4F0D6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0" name="Google Shape;590;p43"/>
          <p:cNvCxnSpPr>
            <a:stCxn id="570" idx="2"/>
            <a:endCxn id="578" idx="0"/>
          </p:cNvCxnSpPr>
          <p:nvPr/>
        </p:nvCxnSpPr>
        <p:spPr>
          <a:xfrm rot="-5400000" flipH="1">
            <a:off x="3745800" y="2472895"/>
            <a:ext cx="278100" cy="600"/>
          </a:xfrm>
          <a:prstGeom prst="curvedConnector3">
            <a:avLst>
              <a:gd name="adj1" fmla="val 49990"/>
            </a:avLst>
          </a:prstGeom>
          <a:noFill/>
          <a:ln w="9525" cap="flat" cmpd="sng">
            <a:solidFill>
              <a:srgbClr val="4F0D6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1" name="Google Shape;591;p43"/>
          <p:cNvCxnSpPr>
            <a:stCxn id="578" idx="2"/>
            <a:endCxn id="582" idx="0"/>
          </p:cNvCxnSpPr>
          <p:nvPr/>
        </p:nvCxnSpPr>
        <p:spPr>
          <a:xfrm rot="-5400000" flipH="1">
            <a:off x="3731275" y="3498092"/>
            <a:ext cx="307200" cy="600"/>
          </a:xfrm>
          <a:prstGeom prst="curvedConnector3">
            <a:avLst>
              <a:gd name="adj1" fmla="val 50009"/>
            </a:avLst>
          </a:prstGeom>
          <a:noFill/>
          <a:ln w="9525" cap="flat" cmpd="sng">
            <a:solidFill>
              <a:srgbClr val="4F0D6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2" name="Google Shape;592;p43"/>
          <p:cNvCxnSpPr>
            <a:stCxn id="577" idx="2"/>
            <a:endCxn id="581" idx="0"/>
          </p:cNvCxnSpPr>
          <p:nvPr/>
        </p:nvCxnSpPr>
        <p:spPr>
          <a:xfrm rot="-5400000" flipH="1">
            <a:off x="2707500" y="3498092"/>
            <a:ext cx="307200" cy="600"/>
          </a:xfrm>
          <a:prstGeom prst="curvedConnector3">
            <a:avLst>
              <a:gd name="adj1" fmla="val 50009"/>
            </a:avLst>
          </a:prstGeom>
          <a:noFill/>
          <a:ln w="9525" cap="flat" cmpd="sng">
            <a:solidFill>
              <a:srgbClr val="4F0D6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3" name="Google Shape;593;p43"/>
          <p:cNvCxnSpPr>
            <a:stCxn id="576" idx="2"/>
            <a:endCxn id="580" idx="0"/>
          </p:cNvCxnSpPr>
          <p:nvPr/>
        </p:nvCxnSpPr>
        <p:spPr>
          <a:xfrm rot="-5400000" flipH="1">
            <a:off x="1683725" y="3498092"/>
            <a:ext cx="307200" cy="600"/>
          </a:xfrm>
          <a:prstGeom prst="curvedConnector3">
            <a:avLst>
              <a:gd name="adj1" fmla="val 50009"/>
            </a:avLst>
          </a:prstGeom>
          <a:noFill/>
          <a:ln w="9525" cap="flat" cmpd="sng">
            <a:solidFill>
              <a:srgbClr val="4F0D6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4" name="Google Shape;594;p43"/>
          <p:cNvCxnSpPr>
            <a:stCxn id="575" idx="2"/>
            <a:endCxn id="579" idx="0"/>
          </p:cNvCxnSpPr>
          <p:nvPr/>
        </p:nvCxnSpPr>
        <p:spPr>
          <a:xfrm rot="-5400000" flipH="1">
            <a:off x="693450" y="3498092"/>
            <a:ext cx="307200" cy="600"/>
          </a:xfrm>
          <a:prstGeom prst="curvedConnector3">
            <a:avLst>
              <a:gd name="adj1" fmla="val 50009"/>
            </a:avLst>
          </a:prstGeom>
          <a:noFill/>
          <a:ln w="9525" cap="flat" cmpd="sng">
            <a:solidFill>
              <a:srgbClr val="4F0D6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95" name="Google Shape;595;p43"/>
          <p:cNvSpPr txBox="1"/>
          <p:nvPr/>
        </p:nvSpPr>
        <p:spPr>
          <a:xfrm>
            <a:off x="252000" y="4677600"/>
            <a:ext cx="5747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Koncepcja Shared Access </a:t>
            </a:r>
            <a:r>
              <a:rPr lang="en" sz="900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- Platforma zapewniająca natychmiastowy i bezpieczny dostęp</a:t>
            </a:r>
            <a:endParaRPr sz="900">
              <a:solidFill>
                <a:schemeClr val="lt1"/>
              </a:solidFill>
              <a:latin typeface="Inter Tight Medium"/>
              <a:ea typeface="Inter Tight Medium"/>
              <a:cs typeface="Inter Tight Medium"/>
              <a:sym typeface="Inter Tight Medium"/>
            </a:endParaRPr>
          </a:p>
        </p:txBody>
      </p:sp>
      <p:pic>
        <p:nvPicPr>
          <p:cNvPr id="596" name="Google Shape;596;p4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14720" y="221025"/>
            <a:ext cx="602350" cy="60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3">
          <a:extLst>
            <a:ext uri="{FF2B5EF4-FFF2-40B4-BE49-F238E27FC236}">
              <a16:creationId xmlns:a16="http://schemas.microsoft.com/office/drawing/2014/main" id="{B8237588-F2B4-AE05-7E22-20C738CCD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5" name="Google Shape;215;p35">
            <a:extLst>
              <a:ext uri="{FF2B5EF4-FFF2-40B4-BE49-F238E27FC236}">
                <a16:creationId xmlns:a16="http://schemas.microsoft.com/office/drawing/2014/main" id="{F1ECEA8D-F2B4-1CC4-E50C-67F65561E206}"/>
              </a:ext>
            </a:extLst>
          </p:cNvPr>
          <p:cNvCxnSpPr/>
          <p:nvPr/>
        </p:nvCxnSpPr>
        <p:spPr>
          <a:xfrm>
            <a:off x="-2138925" y="476850"/>
            <a:ext cx="414000" cy="414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2" name="Google Shape;302;p36">
            <a:extLst>
              <a:ext uri="{FF2B5EF4-FFF2-40B4-BE49-F238E27FC236}">
                <a16:creationId xmlns:a16="http://schemas.microsoft.com/office/drawing/2014/main" id="{17BF657F-8BC5-3E5E-28B8-AA276A94F78F}"/>
              </a:ext>
            </a:extLst>
          </p:cNvPr>
          <p:cNvSpPr/>
          <p:nvPr/>
        </p:nvSpPr>
        <p:spPr>
          <a:xfrm>
            <a:off x="3469700" y="385475"/>
            <a:ext cx="3035100" cy="1428300"/>
          </a:xfrm>
          <a:prstGeom prst="roundRect">
            <a:avLst>
              <a:gd name="adj" fmla="val 16667"/>
            </a:avLst>
          </a:prstGeom>
          <a:solidFill>
            <a:srgbClr val="B379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303;p36">
            <a:extLst>
              <a:ext uri="{FF2B5EF4-FFF2-40B4-BE49-F238E27FC236}">
                <a16:creationId xmlns:a16="http://schemas.microsoft.com/office/drawing/2014/main" id="{9DD2C953-0D33-69C8-C932-18EEA9AA2CB8}"/>
              </a:ext>
            </a:extLst>
          </p:cNvPr>
          <p:cNvSpPr/>
          <p:nvPr/>
        </p:nvSpPr>
        <p:spPr>
          <a:xfrm>
            <a:off x="516300" y="2878200"/>
            <a:ext cx="8111400" cy="1977300"/>
          </a:xfrm>
          <a:prstGeom prst="roundRect">
            <a:avLst>
              <a:gd name="adj" fmla="val 15048"/>
            </a:avLst>
          </a:prstGeom>
          <a:noFill/>
          <a:ln w="9525" cap="flat" cmpd="sng">
            <a:solidFill>
              <a:srgbClr val="EDEDED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305;p36">
            <a:extLst>
              <a:ext uri="{FF2B5EF4-FFF2-40B4-BE49-F238E27FC236}">
                <a16:creationId xmlns:a16="http://schemas.microsoft.com/office/drawing/2014/main" id="{547F53FC-F393-B8E7-56A4-A935B6C2D0EF}"/>
              </a:ext>
            </a:extLst>
          </p:cNvPr>
          <p:cNvSpPr/>
          <p:nvPr/>
        </p:nvSpPr>
        <p:spPr>
          <a:xfrm>
            <a:off x="516300" y="385550"/>
            <a:ext cx="1082700" cy="236700"/>
          </a:xfrm>
          <a:prstGeom prst="roundRect">
            <a:avLst>
              <a:gd name="adj" fmla="val 50000"/>
            </a:avLst>
          </a:prstGeom>
          <a:solidFill>
            <a:srgbClr val="8D18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3F3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DOSTAWCA 1</a:t>
            </a:r>
            <a:endParaRPr sz="8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47" name="Google Shape;306;p36">
            <a:extLst>
              <a:ext uri="{FF2B5EF4-FFF2-40B4-BE49-F238E27FC236}">
                <a16:creationId xmlns:a16="http://schemas.microsoft.com/office/drawing/2014/main" id="{9CF7418D-EFE8-7541-5121-04658CB28044}"/>
              </a:ext>
            </a:extLst>
          </p:cNvPr>
          <p:cNvSpPr/>
          <p:nvPr/>
        </p:nvSpPr>
        <p:spPr>
          <a:xfrm>
            <a:off x="675525" y="3045094"/>
            <a:ext cx="1873500" cy="1569300"/>
          </a:xfrm>
          <a:prstGeom prst="roundRect">
            <a:avLst>
              <a:gd name="adj" fmla="val 11704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307;p36">
            <a:extLst>
              <a:ext uri="{FF2B5EF4-FFF2-40B4-BE49-F238E27FC236}">
                <a16:creationId xmlns:a16="http://schemas.microsoft.com/office/drawing/2014/main" id="{0EA97A5C-FECC-7547-260D-588DC3A0E632}"/>
              </a:ext>
            </a:extLst>
          </p:cNvPr>
          <p:cNvSpPr/>
          <p:nvPr/>
        </p:nvSpPr>
        <p:spPr>
          <a:xfrm>
            <a:off x="3872350" y="4733425"/>
            <a:ext cx="1284300" cy="236700"/>
          </a:xfrm>
          <a:prstGeom prst="roundRect">
            <a:avLst>
              <a:gd name="adj" fmla="val 50000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8D18C5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PRZEDSIĘBIORSTWA</a:t>
            </a:r>
            <a:endParaRPr sz="800">
              <a:solidFill>
                <a:srgbClr val="8D18C5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66" name="Google Shape;308;p36">
            <a:extLst>
              <a:ext uri="{FF2B5EF4-FFF2-40B4-BE49-F238E27FC236}">
                <a16:creationId xmlns:a16="http://schemas.microsoft.com/office/drawing/2014/main" id="{BEC81E7B-5B21-34C2-3FA0-5866D2F286F7}"/>
              </a:ext>
            </a:extLst>
          </p:cNvPr>
          <p:cNvSpPr/>
          <p:nvPr/>
        </p:nvSpPr>
        <p:spPr>
          <a:xfrm>
            <a:off x="761925" y="4270372"/>
            <a:ext cx="1692900" cy="236700"/>
          </a:xfrm>
          <a:prstGeom prst="roundRect">
            <a:avLst>
              <a:gd name="adj" fmla="val 50000"/>
            </a:avLst>
          </a:prstGeom>
          <a:solidFill>
            <a:srgbClr val="8D18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3F3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BANK</a:t>
            </a:r>
            <a:endParaRPr sz="8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74" name="Google Shape;309;p36">
            <a:extLst>
              <a:ext uri="{FF2B5EF4-FFF2-40B4-BE49-F238E27FC236}">
                <a16:creationId xmlns:a16="http://schemas.microsoft.com/office/drawing/2014/main" id="{619A282B-6754-E33C-A0F9-F2B10F05D1F5}"/>
              </a:ext>
            </a:extLst>
          </p:cNvPr>
          <p:cNvSpPr/>
          <p:nvPr/>
        </p:nvSpPr>
        <p:spPr>
          <a:xfrm>
            <a:off x="765825" y="2317831"/>
            <a:ext cx="1692900" cy="173700"/>
          </a:xfrm>
          <a:prstGeom prst="roundRect">
            <a:avLst>
              <a:gd name="adj" fmla="val 50000"/>
            </a:avLst>
          </a:prstGeom>
          <a:solidFill>
            <a:srgbClr val="FFB0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Inter SemiBold"/>
                <a:ea typeface="Inter SemiBold"/>
                <a:cs typeface="Inter SemiBold"/>
                <a:sym typeface="Inter SemiBold"/>
              </a:rPr>
              <a:t>VPN</a:t>
            </a:r>
            <a:endParaRPr sz="60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98" name="Google Shape;310;p36">
            <a:extLst>
              <a:ext uri="{FF2B5EF4-FFF2-40B4-BE49-F238E27FC236}">
                <a16:creationId xmlns:a16="http://schemas.microsoft.com/office/drawing/2014/main" id="{0EA64012-519B-4C11-8465-182EF1E67ECB}"/>
              </a:ext>
            </a:extLst>
          </p:cNvPr>
          <p:cNvSpPr/>
          <p:nvPr/>
        </p:nvSpPr>
        <p:spPr>
          <a:xfrm>
            <a:off x="765825" y="2549681"/>
            <a:ext cx="1692900" cy="173700"/>
          </a:xfrm>
          <a:prstGeom prst="roundRect">
            <a:avLst>
              <a:gd name="adj" fmla="val 50000"/>
            </a:avLst>
          </a:prstGeom>
          <a:solidFill>
            <a:srgbClr val="FFB0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Inter SemiBold"/>
                <a:ea typeface="Inter SemiBold"/>
                <a:cs typeface="Inter SemiBold"/>
                <a:sym typeface="Inter SemiBold"/>
              </a:rPr>
              <a:t>FIREWALL</a:t>
            </a:r>
            <a:endParaRPr sz="60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99" name="Google Shape;311;p36">
            <a:extLst>
              <a:ext uri="{FF2B5EF4-FFF2-40B4-BE49-F238E27FC236}">
                <a16:creationId xmlns:a16="http://schemas.microsoft.com/office/drawing/2014/main" id="{60C5BB2A-E9DF-7422-C6ED-410E0C219D22}"/>
              </a:ext>
            </a:extLst>
          </p:cNvPr>
          <p:cNvSpPr/>
          <p:nvPr/>
        </p:nvSpPr>
        <p:spPr>
          <a:xfrm>
            <a:off x="2738975" y="2549675"/>
            <a:ext cx="856500" cy="173700"/>
          </a:xfrm>
          <a:prstGeom prst="roundRect">
            <a:avLst>
              <a:gd name="adj" fmla="val 50000"/>
            </a:avLst>
          </a:prstGeom>
          <a:solidFill>
            <a:srgbClr val="FFB0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Inter SemiBold"/>
                <a:ea typeface="Inter SemiBold"/>
                <a:cs typeface="Inter SemiBold"/>
                <a:sym typeface="Inter SemiBold"/>
              </a:rPr>
              <a:t>FIREWALL</a:t>
            </a:r>
            <a:endParaRPr sz="60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00" name="Google Shape;312;p36">
            <a:extLst>
              <a:ext uri="{FF2B5EF4-FFF2-40B4-BE49-F238E27FC236}">
                <a16:creationId xmlns:a16="http://schemas.microsoft.com/office/drawing/2014/main" id="{F2BABDFF-7A7E-6925-B6A5-34EE5DBA0EE7}"/>
              </a:ext>
            </a:extLst>
          </p:cNvPr>
          <p:cNvSpPr/>
          <p:nvPr/>
        </p:nvSpPr>
        <p:spPr>
          <a:xfrm>
            <a:off x="4712125" y="2549681"/>
            <a:ext cx="1692900" cy="173700"/>
          </a:xfrm>
          <a:prstGeom prst="roundRect">
            <a:avLst>
              <a:gd name="adj" fmla="val 50000"/>
            </a:avLst>
          </a:prstGeom>
          <a:solidFill>
            <a:srgbClr val="FFB0A5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strike="sngStrike">
                <a:solidFill>
                  <a:srgbClr val="FFB0A5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FIREWALL</a:t>
            </a:r>
            <a:endParaRPr sz="600" strike="sngStrike">
              <a:solidFill>
                <a:srgbClr val="FFB0A5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01" name="Google Shape;313;p36">
            <a:extLst>
              <a:ext uri="{FF2B5EF4-FFF2-40B4-BE49-F238E27FC236}">
                <a16:creationId xmlns:a16="http://schemas.microsoft.com/office/drawing/2014/main" id="{63AB22BA-8E49-8D55-A588-43B7E4354B50}"/>
              </a:ext>
            </a:extLst>
          </p:cNvPr>
          <p:cNvSpPr/>
          <p:nvPr/>
        </p:nvSpPr>
        <p:spPr>
          <a:xfrm>
            <a:off x="6685275" y="2549681"/>
            <a:ext cx="1692900" cy="173700"/>
          </a:xfrm>
          <a:prstGeom prst="roundRect">
            <a:avLst>
              <a:gd name="adj" fmla="val 50000"/>
            </a:avLst>
          </a:prstGeom>
          <a:solidFill>
            <a:srgbClr val="FFB0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Inter SemiBold"/>
                <a:ea typeface="Inter SemiBold"/>
                <a:cs typeface="Inter SemiBold"/>
                <a:sym typeface="Inter SemiBold"/>
              </a:rPr>
              <a:t>FIREWALL</a:t>
            </a:r>
            <a:endParaRPr sz="60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02" name="Google Shape;314;p36">
            <a:extLst>
              <a:ext uri="{FF2B5EF4-FFF2-40B4-BE49-F238E27FC236}">
                <a16:creationId xmlns:a16="http://schemas.microsoft.com/office/drawing/2014/main" id="{247F562B-CFC1-9E4B-EA52-76EEE1FF368A}"/>
              </a:ext>
            </a:extLst>
          </p:cNvPr>
          <p:cNvSpPr/>
          <p:nvPr/>
        </p:nvSpPr>
        <p:spPr>
          <a:xfrm>
            <a:off x="1441800" y="3408563"/>
            <a:ext cx="1017000" cy="173700"/>
          </a:xfrm>
          <a:prstGeom prst="roundRect">
            <a:avLst>
              <a:gd name="adj" fmla="val 50000"/>
            </a:avLst>
          </a:prstGeom>
          <a:solidFill>
            <a:srgbClr val="FE6F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EDEDED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PAM</a:t>
            </a:r>
            <a:endParaRPr sz="600">
              <a:solidFill>
                <a:srgbClr val="EDEDED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03" name="Google Shape;315;p36">
            <a:extLst>
              <a:ext uri="{FF2B5EF4-FFF2-40B4-BE49-F238E27FC236}">
                <a16:creationId xmlns:a16="http://schemas.microsoft.com/office/drawing/2014/main" id="{D85C8B31-0F3D-4565-6548-D469CDA3B1FE}"/>
              </a:ext>
            </a:extLst>
          </p:cNvPr>
          <p:cNvSpPr/>
          <p:nvPr/>
        </p:nvSpPr>
        <p:spPr>
          <a:xfrm>
            <a:off x="1441800" y="3186738"/>
            <a:ext cx="1017000" cy="173700"/>
          </a:xfrm>
          <a:prstGeom prst="roundRect">
            <a:avLst>
              <a:gd name="adj" fmla="val 50000"/>
            </a:avLst>
          </a:prstGeom>
          <a:solidFill>
            <a:srgbClr val="FE6F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EDEDED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LISTENER</a:t>
            </a:r>
            <a:endParaRPr sz="600">
              <a:solidFill>
                <a:srgbClr val="EDEDED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cxnSp>
        <p:nvCxnSpPr>
          <p:cNvPr id="304" name="Google Shape;316;p36">
            <a:extLst>
              <a:ext uri="{FF2B5EF4-FFF2-40B4-BE49-F238E27FC236}">
                <a16:creationId xmlns:a16="http://schemas.microsoft.com/office/drawing/2014/main" id="{15BF4A41-4F92-6B02-464F-4687F2202ED6}"/>
              </a:ext>
            </a:extLst>
          </p:cNvPr>
          <p:cNvCxnSpPr>
            <a:endCxn id="298" idx="0"/>
          </p:cNvCxnSpPr>
          <p:nvPr/>
        </p:nvCxnSpPr>
        <p:spPr>
          <a:xfrm rot="-5400000" flipH="1">
            <a:off x="1582875" y="2520281"/>
            <a:ext cx="58200" cy="6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5" name="Google Shape;317;p36">
            <a:extLst>
              <a:ext uri="{FF2B5EF4-FFF2-40B4-BE49-F238E27FC236}">
                <a16:creationId xmlns:a16="http://schemas.microsoft.com/office/drawing/2014/main" id="{5D3126BB-1662-63C0-5BD6-D7242BA94A3B}"/>
              </a:ext>
            </a:extLst>
          </p:cNvPr>
          <p:cNvCxnSpPr>
            <a:stCxn id="298" idx="2"/>
            <a:endCxn id="303" idx="0"/>
          </p:cNvCxnSpPr>
          <p:nvPr/>
        </p:nvCxnSpPr>
        <p:spPr>
          <a:xfrm rot="-5400000" flipH="1">
            <a:off x="1549575" y="2786081"/>
            <a:ext cx="463500" cy="338100"/>
          </a:xfrm>
          <a:prstGeom prst="curvedConnector3">
            <a:avLst>
              <a:gd name="adj1" fmla="val 49985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6" name="Google Shape;318;p36">
            <a:extLst>
              <a:ext uri="{FF2B5EF4-FFF2-40B4-BE49-F238E27FC236}">
                <a16:creationId xmlns:a16="http://schemas.microsoft.com/office/drawing/2014/main" id="{E10790D1-4CC1-F1FE-419E-98EE47EE0568}"/>
              </a:ext>
            </a:extLst>
          </p:cNvPr>
          <p:cNvCxnSpPr>
            <a:stCxn id="303" idx="1"/>
          </p:cNvCxnSpPr>
          <p:nvPr/>
        </p:nvCxnSpPr>
        <p:spPr>
          <a:xfrm flipH="1">
            <a:off x="1251900" y="3273588"/>
            <a:ext cx="189900" cy="1074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7" name="Google Shape;320;p36">
            <a:extLst>
              <a:ext uri="{FF2B5EF4-FFF2-40B4-BE49-F238E27FC236}">
                <a16:creationId xmlns:a16="http://schemas.microsoft.com/office/drawing/2014/main" id="{BFCD4365-30D5-73FD-3ACA-DEFBBEEF08B5}"/>
              </a:ext>
            </a:extLst>
          </p:cNvPr>
          <p:cNvCxnSpPr>
            <a:stCxn id="302" idx="1"/>
          </p:cNvCxnSpPr>
          <p:nvPr/>
        </p:nvCxnSpPr>
        <p:spPr>
          <a:xfrm rot="10800000">
            <a:off x="1251900" y="3380813"/>
            <a:ext cx="189900" cy="1146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8" name="Google Shape;322;p36">
            <a:extLst>
              <a:ext uri="{FF2B5EF4-FFF2-40B4-BE49-F238E27FC236}">
                <a16:creationId xmlns:a16="http://schemas.microsoft.com/office/drawing/2014/main" id="{E29266D7-7A99-DF3E-51E1-91A054F82CBA}"/>
              </a:ext>
            </a:extLst>
          </p:cNvPr>
          <p:cNvSpPr/>
          <p:nvPr/>
        </p:nvSpPr>
        <p:spPr>
          <a:xfrm>
            <a:off x="2648675" y="3045094"/>
            <a:ext cx="1873500" cy="1569300"/>
          </a:xfrm>
          <a:prstGeom prst="roundRect">
            <a:avLst>
              <a:gd name="adj" fmla="val 11704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23;p36">
            <a:extLst>
              <a:ext uri="{FF2B5EF4-FFF2-40B4-BE49-F238E27FC236}">
                <a16:creationId xmlns:a16="http://schemas.microsoft.com/office/drawing/2014/main" id="{9D53C881-7938-631A-DEC1-30B6D11A894D}"/>
              </a:ext>
            </a:extLst>
          </p:cNvPr>
          <p:cNvSpPr/>
          <p:nvPr/>
        </p:nvSpPr>
        <p:spPr>
          <a:xfrm>
            <a:off x="2735075" y="4270372"/>
            <a:ext cx="1692900" cy="236700"/>
          </a:xfrm>
          <a:prstGeom prst="roundRect">
            <a:avLst>
              <a:gd name="adj" fmla="val 50000"/>
            </a:avLst>
          </a:prstGeom>
          <a:solidFill>
            <a:srgbClr val="8D18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3F3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LOKALNY SAMORZĄD</a:t>
            </a:r>
            <a:endParaRPr sz="8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10" name="Google Shape;324;p36">
            <a:extLst>
              <a:ext uri="{FF2B5EF4-FFF2-40B4-BE49-F238E27FC236}">
                <a16:creationId xmlns:a16="http://schemas.microsoft.com/office/drawing/2014/main" id="{2FA856CB-3740-B361-2A07-260A3FF97281}"/>
              </a:ext>
            </a:extLst>
          </p:cNvPr>
          <p:cNvSpPr/>
          <p:nvPr/>
        </p:nvSpPr>
        <p:spPr>
          <a:xfrm>
            <a:off x="3414950" y="3186750"/>
            <a:ext cx="644100" cy="173700"/>
          </a:xfrm>
          <a:prstGeom prst="roundRect">
            <a:avLst>
              <a:gd name="adj" fmla="val 50000"/>
            </a:avLst>
          </a:prstGeom>
          <a:solidFill>
            <a:srgbClr val="FE6F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EDEDED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LISTENER</a:t>
            </a:r>
            <a:endParaRPr sz="600">
              <a:solidFill>
                <a:srgbClr val="EDEDED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cxnSp>
        <p:nvCxnSpPr>
          <p:cNvPr id="311" name="Google Shape;325;p36">
            <a:extLst>
              <a:ext uri="{FF2B5EF4-FFF2-40B4-BE49-F238E27FC236}">
                <a16:creationId xmlns:a16="http://schemas.microsoft.com/office/drawing/2014/main" id="{46D50E0E-9B5A-315F-3D15-09E81DB4E7DA}"/>
              </a:ext>
            </a:extLst>
          </p:cNvPr>
          <p:cNvCxnSpPr>
            <a:stCxn id="299" idx="2"/>
            <a:endCxn id="310" idx="0"/>
          </p:cNvCxnSpPr>
          <p:nvPr/>
        </p:nvCxnSpPr>
        <p:spPr>
          <a:xfrm rot="-5400000" flipH="1">
            <a:off x="3220325" y="2670275"/>
            <a:ext cx="463500" cy="569700"/>
          </a:xfrm>
          <a:prstGeom prst="curvedConnector3">
            <a:avLst>
              <a:gd name="adj1" fmla="val 49987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2" name="Google Shape;326;p36">
            <a:extLst>
              <a:ext uri="{FF2B5EF4-FFF2-40B4-BE49-F238E27FC236}">
                <a16:creationId xmlns:a16="http://schemas.microsoft.com/office/drawing/2014/main" id="{CF066877-AFD6-D2CE-7D12-B0181CD7C1F1}"/>
              </a:ext>
            </a:extLst>
          </p:cNvPr>
          <p:cNvCxnSpPr>
            <a:stCxn id="310" idx="1"/>
          </p:cNvCxnSpPr>
          <p:nvPr/>
        </p:nvCxnSpPr>
        <p:spPr>
          <a:xfrm flipH="1">
            <a:off x="3225050" y="3273600"/>
            <a:ext cx="189900" cy="1074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3" name="Google Shape;328;p36">
            <a:extLst>
              <a:ext uri="{FF2B5EF4-FFF2-40B4-BE49-F238E27FC236}">
                <a16:creationId xmlns:a16="http://schemas.microsoft.com/office/drawing/2014/main" id="{DB2D7225-A9EA-FA26-4AFC-AF4A06C4CCBD}"/>
              </a:ext>
            </a:extLst>
          </p:cNvPr>
          <p:cNvCxnSpPr>
            <a:stCxn id="348" idx="1"/>
          </p:cNvCxnSpPr>
          <p:nvPr/>
        </p:nvCxnSpPr>
        <p:spPr>
          <a:xfrm rot="10800000">
            <a:off x="3225050" y="3380813"/>
            <a:ext cx="189900" cy="1146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4" name="Google Shape;331;p36">
            <a:extLst>
              <a:ext uri="{FF2B5EF4-FFF2-40B4-BE49-F238E27FC236}">
                <a16:creationId xmlns:a16="http://schemas.microsoft.com/office/drawing/2014/main" id="{D831F55F-3EC7-2FB5-60CE-6855AA924CAF}"/>
              </a:ext>
            </a:extLst>
          </p:cNvPr>
          <p:cNvSpPr/>
          <p:nvPr/>
        </p:nvSpPr>
        <p:spPr>
          <a:xfrm>
            <a:off x="4621825" y="3045094"/>
            <a:ext cx="1873500" cy="1569300"/>
          </a:xfrm>
          <a:prstGeom prst="roundRect">
            <a:avLst>
              <a:gd name="adj" fmla="val 11704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32;p36">
            <a:extLst>
              <a:ext uri="{FF2B5EF4-FFF2-40B4-BE49-F238E27FC236}">
                <a16:creationId xmlns:a16="http://schemas.microsoft.com/office/drawing/2014/main" id="{AEC8B5FF-5B38-00AA-856A-5D6D698C792B}"/>
              </a:ext>
            </a:extLst>
          </p:cNvPr>
          <p:cNvSpPr/>
          <p:nvPr/>
        </p:nvSpPr>
        <p:spPr>
          <a:xfrm>
            <a:off x="4708225" y="4270372"/>
            <a:ext cx="1692900" cy="236700"/>
          </a:xfrm>
          <a:prstGeom prst="roundRect">
            <a:avLst>
              <a:gd name="adj" fmla="val 50000"/>
            </a:avLst>
          </a:prstGeom>
          <a:solidFill>
            <a:srgbClr val="8D18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3F3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TELEKOM</a:t>
            </a:r>
            <a:endParaRPr sz="8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16" name="Google Shape;333;p36">
            <a:extLst>
              <a:ext uri="{FF2B5EF4-FFF2-40B4-BE49-F238E27FC236}">
                <a16:creationId xmlns:a16="http://schemas.microsoft.com/office/drawing/2014/main" id="{5AAD4768-F81D-3C99-BEFD-ABD5943273E0}"/>
              </a:ext>
            </a:extLst>
          </p:cNvPr>
          <p:cNvSpPr/>
          <p:nvPr/>
        </p:nvSpPr>
        <p:spPr>
          <a:xfrm>
            <a:off x="5388100" y="3408563"/>
            <a:ext cx="1017000" cy="173700"/>
          </a:xfrm>
          <a:prstGeom prst="roundRect">
            <a:avLst>
              <a:gd name="adj" fmla="val 50000"/>
            </a:avLst>
          </a:prstGeom>
          <a:solidFill>
            <a:srgbClr val="FE6F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EDEDED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PAM</a:t>
            </a:r>
            <a:endParaRPr sz="600">
              <a:solidFill>
                <a:srgbClr val="EDEDED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17" name="Google Shape;334;p36">
            <a:extLst>
              <a:ext uri="{FF2B5EF4-FFF2-40B4-BE49-F238E27FC236}">
                <a16:creationId xmlns:a16="http://schemas.microsoft.com/office/drawing/2014/main" id="{8DEA9A57-0A9A-1AA4-B899-95BDAE09ABAE}"/>
              </a:ext>
            </a:extLst>
          </p:cNvPr>
          <p:cNvSpPr/>
          <p:nvPr/>
        </p:nvSpPr>
        <p:spPr>
          <a:xfrm>
            <a:off x="5388100" y="3186738"/>
            <a:ext cx="1017000" cy="173700"/>
          </a:xfrm>
          <a:prstGeom prst="roundRect">
            <a:avLst>
              <a:gd name="adj" fmla="val 50000"/>
            </a:avLst>
          </a:prstGeom>
          <a:solidFill>
            <a:srgbClr val="FFB0A5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strike="sngStrike">
                <a:solidFill>
                  <a:srgbClr val="FFB0A5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LISTENER</a:t>
            </a:r>
            <a:endParaRPr sz="600" strike="sngStrike">
              <a:solidFill>
                <a:srgbClr val="FFB0A5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18" name="Google Shape;336;p36">
            <a:extLst>
              <a:ext uri="{FF2B5EF4-FFF2-40B4-BE49-F238E27FC236}">
                <a16:creationId xmlns:a16="http://schemas.microsoft.com/office/drawing/2014/main" id="{12BC7A96-4446-390F-C5AD-516ABEE1DFBC}"/>
              </a:ext>
            </a:extLst>
          </p:cNvPr>
          <p:cNvSpPr/>
          <p:nvPr/>
        </p:nvSpPr>
        <p:spPr>
          <a:xfrm>
            <a:off x="6594975" y="3045094"/>
            <a:ext cx="1873500" cy="1569300"/>
          </a:xfrm>
          <a:prstGeom prst="roundRect">
            <a:avLst>
              <a:gd name="adj" fmla="val 11704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37;p36">
            <a:extLst>
              <a:ext uri="{FF2B5EF4-FFF2-40B4-BE49-F238E27FC236}">
                <a16:creationId xmlns:a16="http://schemas.microsoft.com/office/drawing/2014/main" id="{F1482DF5-DBCB-43C9-9E8D-CB85B20700D9}"/>
              </a:ext>
            </a:extLst>
          </p:cNvPr>
          <p:cNvSpPr/>
          <p:nvPr/>
        </p:nvSpPr>
        <p:spPr>
          <a:xfrm>
            <a:off x="6681375" y="4270372"/>
            <a:ext cx="1692900" cy="236700"/>
          </a:xfrm>
          <a:prstGeom prst="roundRect">
            <a:avLst>
              <a:gd name="adj" fmla="val 50000"/>
            </a:avLst>
          </a:prstGeom>
          <a:solidFill>
            <a:srgbClr val="8D18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3F3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SZPITAL</a:t>
            </a:r>
            <a:endParaRPr sz="8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20" name="Google Shape;338;p36">
            <a:extLst>
              <a:ext uri="{FF2B5EF4-FFF2-40B4-BE49-F238E27FC236}">
                <a16:creationId xmlns:a16="http://schemas.microsoft.com/office/drawing/2014/main" id="{B2AC49D9-D5DC-5EA6-9486-B53C6D9C0265}"/>
              </a:ext>
            </a:extLst>
          </p:cNvPr>
          <p:cNvSpPr/>
          <p:nvPr/>
        </p:nvSpPr>
        <p:spPr>
          <a:xfrm>
            <a:off x="7361250" y="3408563"/>
            <a:ext cx="1017000" cy="173700"/>
          </a:xfrm>
          <a:prstGeom prst="roundRect">
            <a:avLst>
              <a:gd name="adj" fmla="val 50000"/>
            </a:avLst>
          </a:prstGeom>
          <a:solidFill>
            <a:srgbClr val="FE6F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EDEDED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PAM</a:t>
            </a:r>
            <a:endParaRPr sz="600">
              <a:solidFill>
                <a:srgbClr val="EDEDED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21" name="Google Shape;339;p36">
            <a:extLst>
              <a:ext uri="{FF2B5EF4-FFF2-40B4-BE49-F238E27FC236}">
                <a16:creationId xmlns:a16="http://schemas.microsoft.com/office/drawing/2014/main" id="{FD0BB032-B13D-7682-E95A-AA9E4DB84750}"/>
              </a:ext>
            </a:extLst>
          </p:cNvPr>
          <p:cNvSpPr/>
          <p:nvPr/>
        </p:nvSpPr>
        <p:spPr>
          <a:xfrm>
            <a:off x="7361250" y="3186738"/>
            <a:ext cx="1017000" cy="173700"/>
          </a:xfrm>
          <a:prstGeom prst="roundRect">
            <a:avLst>
              <a:gd name="adj" fmla="val 50000"/>
            </a:avLst>
          </a:prstGeom>
          <a:solidFill>
            <a:srgbClr val="FE6F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EDEDED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LISTENER</a:t>
            </a:r>
            <a:endParaRPr sz="600">
              <a:solidFill>
                <a:srgbClr val="EDEDED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cxnSp>
        <p:nvCxnSpPr>
          <p:cNvPr id="322" name="Google Shape;340;p36">
            <a:extLst>
              <a:ext uri="{FF2B5EF4-FFF2-40B4-BE49-F238E27FC236}">
                <a16:creationId xmlns:a16="http://schemas.microsoft.com/office/drawing/2014/main" id="{6AD9669F-0555-0D52-F903-33A4628C82F8}"/>
              </a:ext>
            </a:extLst>
          </p:cNvPr>
          <p:cNvCxnSpPr>
            <a:endCxn id="321" idx="0"/>
          </p:cNvCxnSpPr>
          <p:nvPr/>
        </p:nvCxnSpPr>
        <p:spPr>
          <a:xfrm rot="-5400000" flipH="1">
            <a:off x="7468950" y="2785938"/>
            <a:ext cx="463500" cy="3381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3" name="Google Shape;341;p36">
            <a:extLst>
              <a:ext uri="{FF2B5EF4-FFF2-40B4-BE49-F238E27FC236}">
                <a16:creationId xmlns:a16="http://schemas.microsoft.com/office/drawing/2014/main" id="{14D7A4AA-267D-A7F5-1A97-390EC60DE4E4}"/>
              </a:ext>
            </a:extLst>
          </p:cNvPr>
          <p:cNvCxnSpPr>
            <a:stCxn id="321" idx="1"/>
          </p:cNvCxnSpPr>
          <p:nvPr/>
        </p:nvCxnSpPr>
        <p:spPr>
          <a:xfrm flipH="1">
            <a:off x="7171350" y="3273588"/>
            <a:ext cx="189900" cy="1074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4" name="Google Shape;343;p36">
            <a:extLst>
              <a:ext uri="{FF2B5EF4-FFF2-40B4-BE49-F238E27FC236}">
                <a16:creationId xmlns:a16="http://schemas.microsoft.com/office/drawing/2014/main" id="{E02A842D-F61B-6D01-C5C9-33B702ED7BAD}"/>
              </a:ext>
            </a:extLst>
          </p:cNvPr>
          <p:cNvCxnSpPr>
            <a:stCxn id="320" idx="1"/>
          </p:cNvCxnSpPr>
          <p:nvPr/>
        </p:nvCxnSpPr>
        <p:spPr>
          <a:xfrm rot="10800000">
            <a:off x="7171350" y="3380813"/>
            <a:ext cx="189900" cy="1146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5" name="Google Shape;345;p36">
            <a:extLst>
              <a:ext uri="{FF2B5EF4-FFF2-40B4-BE49-F238E27FC236}">
                <a16:creationId xmlns:a16="http://schemas.microsoft.com/office/drawing/2014/main" id="{2F33611B-B279-85EC-7FF1-90A747CFD64E}"/>
              </a:ext>
            </a:extLst>
          </p:cNvPr>
          <p:cNvSpPr/>
          <p:nvPr/>
        </p:nvSpPr>
        <p:spPr>
          <a:xfrm>
            <a:off x="2738975" y="2317825"/>
            <a:ext cx="856500" cy="173700"/>
          </a:xfrm>
          <a:prstGeom prst="roundRect">
            <a:avLst>
              <a:gd name="adj" fmla="val 50000"/>
            </a:avLst>
          </a:prstGeom>
          <a:solidFill>
            <a:srgbClr val="FFB0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Inter SemiBold"/>
                <a:ea typeface="Inter SemiBold"/>
                <a:cs typeface="Inter SemiBold"/>
                <a:sym typeface="Inter SemiBold"/>
              </a:rPr>
              <a:t>VPN</a:t>
            </a:r>
            <a:endParaRPr sz="60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26" name="Google Shape;346;p36">
            <a:extLst>
              <a:ext uri="{FF2B5EF4-FFF2-40B4-BE49-F238E27FC236}">
                <a16:creationId xmlns:a16="http://schemas.microsoft.com/office/drawing/2014/main" id="{77F315A4-50FA-9F94-5CF8-95AE19A87DAE}"/>
              </a:ext>
            </a:extLst>
          </p:cNvPr>
          <p:cNvSpPr/>
          <p:nvPr/>
        </p:nvSpPr>
        <p:spPr>
          <a:xfrm>
            <a:off x="4712125" y="2317831"/>
            <a:ext cx="1692900" cy="173700"/>
          </a:xfrm>
          <a:prstGeom prst="roundRect">
            <a:avLst>
              <a:gd name="adj" fmla="val 50000"/>
            </a:avLst>
          </a:prstGeom>
          <a:solidFill>
            <a:srgbClr val="FFB0A5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strike="sngStrike">
                <a:solidFill>
                  <a:srgbClr val="FFB0A5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VPN</a:t>
            </a:r>
            <a:endParaRPr sz="600" strike="sngStrike">
              <a:solidFill>
                <a:srgbClr val="FFB0A5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27" name="Google Shape;347;p36">
            <a:extLst>
              <a:ext uri="{FF2B5EF4-FFF2-40B4-BE49-F238E27FC236}">
                <a16:creationId xmlns:a16="http://schemas.microsoft.com/office/drawing/2014/main" id="{CB3FEC1D-BAA2-B88D-D2B8-6DBBC4FD6944}"/>
              </a:ext>
            </a:extLst>
          </p:cNvPr>
          <p:cNvSpPr/>
          <p:nvPr/>
        </p:nvSpPr>
        <p:spPr>
          <a:xfrm>
            <a:off x="6685275" y="2317831"/>
            <a:ext cx="1692900" cy="173700"/>
          </a:xfrm>
          <a:prstGeom prst="roundRect">
            <a:avLst>
              <a:gd name="adj" fmla="val 50000"/>
            </a:avLst>
          </a:prstGeom>
          <a:solidFill>
            <a:srgbClr val="FFB0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Inter SemiBold"/>
                <a:ea typeface="Inter SemiBold"/>
                <a:cs typeface="Inter SemiBold"/>
                <a:sym typeface="Inter SemiBold"/>
              </a:rPr>
              <a:t>VPN</a:t>
            </a:r>
            <a:endParaRPr sz="60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cxnSp>
        <p:nvCxnSpPr>
          <p:cNvPr id="328" name="Google Shape;348;p36">
            <a:extLst>
              <a:ext uri="{FF2B5EF4-FFF2-40B4-BE49-F238E27FC236}">
                <a16:creationId xmlns:a16="http://schemas.microsoft.com/office/drawing/2014/main" id="{810C5BC3-926D-B1E8-BCD6-0BC7EF803D99}"/>
              </a:ext>
            </a:extLst>
          </p:cNvPr>
          <p:cNvCxnSpPr/>
          <p:nvPr/>
        </p:nvCxnSpPr>
        <p:spPr>
          <a:xfrm rot="-5400000" flipH="1">
            <a:off x="7502325" y="2520281"/>
            <a:ext cx="58200" cy="6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9" name="Google Shape;349;p36">
            <a:extLst>
              <a:ext uri="{FF2B5EF4-FFF2-40B4-BE49-F238E27FC236}">
                <a16:creationId xmlns:a16="http://schemas.microsoft.com/office/drawing/2014/main" id="{C19D499E-5007-D238-AA3D-01B14D32E308}"/>
              </a:ext>
            </a:extLst>
          </p:cNvPr>
          <p:cNvCxnSpPr>
            <a:stCxn id="237" idx="2"/>
            <a:endCxn id="356" idx="0"/>
          </p:cNvCxnSpPr>
          <p:nvPr/>
        </p:nvCxnSpPr>
        <p:spPr>
          <a:xfrm rot="-5400000" flipH="1">
            <a:off x="1216500" y="463400"/>
            <a:ext cx="326400" cy="644100"/>
          </a:xfrm>
          <a:prstGeom prst="curvedConnector3">
            <a:avLst>
              <a:gd name="adj1" fmla="val 49999"/>
            </a:avLst>
          </a:prstGeom>
          <a:noFill/>
          <a:ln w="9525" cap="flat" cmpd="sng">
            <a:solidFill>
              <a:srgbClr val="EDED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0" name="Google Shape;351;p36">
            <a:extLst>
              <a:ext uri="{FF2B5EF4-FFF2-40B4-BE49-F238E27FC236}">
                <a16:creationId xmlns:a16="http://schemas.microsoft.com/office/drawing/2014/main" id="{C4E36A63-4A86-E2E0-71EE-CA9514185048}"/>
              </a:ext>
            </a:extLst>
          </p:cNvPr>
          <p:cNvCxnSpPr>
            <a:stCxn id="237" idx="2"/>
          </p:cNvCxnSpPr>
          <p:nvPr/>
        </p:nvCxnSpPr>
        <p:spPr>
          <a:xfrm rot="5400000">
            <a:off x="770550" y="661550"/>
            <a:ext cx="326400" cy="2478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EDED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1" name="Google Shape;353;p36">
            <a:extLst>
              <a:ext uri="{FF2B5EF4-FFF2-40B4-BE49-F238E27FC236}">
                <a16:creationId xmlns:a16="http://schemas.microsoft.com/office/drawing/2014/main" id="{C40E616E-D715-1861-1D21-177D13032DCD}"/>
              </a:ext>
            </a:extLst>
          </p:cNvPr>
          <p:cNvCxnSpPr>
            <a:stCxn id="237" idx="2"/>
            <a:endCxn id="357" idx="0"/>
          </p:cNvCxnSpPr>
          <p:nvPr/>
        </p:nvCxnSpPr>
        <p:spPr>
          <a:xfrm rot="-5400000" flipH="1">
            <a:off x="1658550" y="21350"/>
            <a:ext cx="326400" cy="1528200"/>
          </a:xfrm>
          <a:prstGeom prst="curvedConnector3">
            <a:avLst>
              <a:gd name="adj1" fmla="val 49999"/>
            </a:avLst>
          </a:prstGeom>
          <a:noFill/>
          <a:ln w="9525" cap="flat" cmpd="sng">
            <a:solidFill>
              <a:srgbClr val="EDED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2" name="Google Shape;355;p36">
            <a:extLst>
              <a:ext uri="{FF2B5EF4-FFF2-40B4-BE49-F238E27FC236}">
                <a16:creationId xmlns:a16="http://schemas.microsoft.com/office/drawing/2014/main" id="{9915C051-1A05-4A3D-F237-A47D354D25C8}"/>
              </a:ext>
            </a:extLst>
          </p:cNvPr>
          <p:cNvCxnSpPr>
            <a:stCxn id="237" idx="2"/>
            <a:endCxn id="358" idx="0"/>
          </p:cNvCxnSpPr>
          <p:nvPr/>
        </p:nvCxnSpPr>
        <p:spPr>
          <a:xfrm rot="-5400000" flipH="1">
            <a:off x="2424600" y="-744700"/>
            <a:ext cx="326400" cy="3060300"/>
          </a:xfrm>
          <a:prstGeom prst="curvedConnector3">
            <a:avLst>
              <a:gd name="adj1" fmla="val 49999"/>
            </a:avLst>
          </a:prstGeom>
          <a:noFill/>
          <a:ln w="9525" cap="flat" cmpd="sng">
            <a:solidFill>
              <a:srgbClr val="EDEDE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3" name="Google Shape;357;p36">
            <a:extLst>
              <a:ext uri="{FF2B5EF4-FFF2-40B4-BE49-F238E27FC236}">
                <a16:creationId xmlns:a16="http://schemas.microsoft.com/office/drawing/2014/main" id="{CABBFBB2-F9DF-3D6A-DE95-06D8CAD26C13}"/>
              </a:ext>
            </a:extLst>
          </p:cNvPr>
          <p:cNvSpPr/>
          <p:nvPr/>
        </p:nvSpPr>
        <p:spPr>
          <a:xfrm>
            <a:off x="7040475" y="503325"/>
            <a:ext cx="1082700" cy="236700"/>
          </a:xfrm>
          <a:prstGeom prst="roundRect">
            <a:avLst>
              <a:gd name="adj" fmla="val 50000"/>
            </a:avLst>
          </a:prstGeom>
          <a:solidFill>
            <a:srgbClr val="8D18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3F3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DOSTAWCA 2</a:t>
            </a:r>
            <a:endParaRPr sz="8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334" name="Google Shape;358;p36">
            <a:extLst>
              <a:ext uri="{FF2B5EF4-FFF2-40B4-BE49-F238E27FC236}">
                <a16:creationId xmlns:a16="http://schemas.microsoft.com/office/drawing/2014/main" id="{1A062B8C-09A8-6E4C-381B-4C17516BF3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271" t="8569" r="33421" b="51235"/>
          <a:stretch/>
        </p:blipFill>
        <p:spPr>
          <a:xfrm>
            <a:off x="4732056" y="948643"/>
            <a:ext cx="587100" cy="587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35" name="Google Shape;359;p36">
            <a:extLst>
              <a:ext uri="{FF2B5EF4-FFF2-40B4-BE49-F238E27FC236}">
                <a16:creationId xmlns:a16="http://schemas.microsoft.com/office/drawing/2014/main" id="{19181651-A1F7-4B73-63C3-29368CFA47B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9315" r="9323" b="45814"/>
          <a:stretch/>
        </p:blipFill>
        <p:spPr>
          <a:xfrm>
            <a:off x="5639611" y="948643"/>
            <a:ext cx="587100" cy="587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36" name="Google Shape;360;p36">
            <a:extLst>
              <a:ext uri="{FF2B5EF4-FFF2-40B4-BE49-F238E27FC236}">
                <a16:creationId xmlns:a16="http://schemas.microsoft.com/office/drawing/2014/main" id="{96C1853B-6399-2701-0C6D-A686F7F63D1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747" t="7461" r="17019" b="39731"/>
          <a:stretch/>
        </p:blipFill>
        <p:spPr>
          <a:xfrm>
            <a:off x="7979207" y="948643"/>
            <a:ext cx="587100" cy="5871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337" name="Google Shape;361;p36">
            <a:extLst>
              <a:ext uri="{FF2B5EF4-FFF2-40B4-BE49-F238E27FC236}">
                <a16:creationId xmlns:a16="http://schemas.microsoft.com/office/drawing/2014/main" id="{EBCED971-B1C8-C40C-E92E-4A97740822B8}"/>
              </a:ext>
            </a:extLst>
          </p:cNvPr>
          <p:cNvCxnSpPr>
            <a:stCxn id="333" idx="2"/>
            <a:endCxn id="335" idx="0"/>
          </p:cNvCxnSpPr>
          <p:nvPr/>
        </p:nvCxnSpPr>
        <p:spPr>
          <a:xfrm rot="5400000">
            <a:off x="6653175" y="19875"/>
            <a:ext cx="208500" cy="1648800"/>
          </a:xfrm>
          <a:prstGeom prst="curvedConnector3">
            <a:avLst>
              <a:gd name="adj1" fmla="val 50028"/>
            </a:avLst>
          </a:prstGeom>
          <a:noFill/>
          <a:ln w="9525" cap="flat" cmpd="sng">
            <a:solidFill>
              <a:srgbClr val="EDED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8" name="Google Shape;362;p36">
            <a:extLst>
              <a:ext uri="{FF2B5EF4-FFF2-40B4-BE49-F238E27FC236}">
                <a16:creationId xmlns:a16="http://schemas.microsoft.com/office/drawing/2014/main" id="{88B2243A-C206-2137-AAE5-9EA73E8A904B}"/>
              </a:ext>
            </a:extLst>
          </p:cNvPr>
          <p:cNvCxnSpPr>
            <a:stCxn id="333" idx="2"/>
            <a:endCxn id="334" idx="0"/>
          </p:cNvCxnSpPr>
          <p:nvPr/>
        </p:nvCxnSpPr>
        <p:spPr>
          <a:xfrm rot="5400000">
            <a:off x="6199425" y="-433875"/>
            <a:ext cx="208500" cy="2556300"/>
          </a:xfrm>
          <a:prstGeom prst="curvedConnector3">
            <a:avLst>
              <a:gd name="adj1" fmla="val 50028"/>
            </a:avLst>
          </a:prstGeom>
          <a:noFill/>
          <a:ln w="9525" cap="flat" cmpd="sng">
            <a:solidFill>
              <a:srgbClr val="EDED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9" name="Google Shape;363;p36">
            <a:extLst>
              <a:ext uri="{FF2B5EF4-FFF2-40B4-BE49-F238E27FC236}">
                <a16:creationId xmlns:a16="http://schemas.microsoft.com/office/drawing/2014/main" id="{ED51C5F0-72A9-D396-E8CB-89B5B461253F}"/>
              </a:ext>
            </a:extLst>
          </p:cNvPr>
          <p:cNvCxnSpPr>
            <a:stCxn id="333" idx="2"/>
            <a:endCxn id="359" idx="0"/>
          </p:cNvCxnSpPr>
          <p:nvPr/>
        </p:nvCxnSpPr>
        <p:spPr>
          <a:xfrm rot="5400000">
            <a:off x="7381125" y="747825"/>
            <a:ext cx="208500" cy="192900"/>
          </a:xfrm>
          <a:prstGeom prst="curvedConnector3">
            <a:avLst>
              <a:gd name="adj1" fmla="val 50028"/>
            </a:avLst>
          </a:prstGeom>
          <a:noFill/>
          <a:ln w="9525" cap="flat" cmpd="sng">
            <a:solidFill>
              <a:srgbClr val="EDED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0" name="Google Shape;365;p36">
            <a:extLst>
              <a:ext uri="{FF2B5EF4-FFF2-40B4-BE49-F238E27FC236}">
                <a16:creationId xmlns:a16="http://schemas.microsoft.com/office/drawing/2014/main" id="{3B838E5A-8370-BDB8-F2F4-5A31D1135A14}"/>
              </a:ext>
            </a:extLst>
          </p:cNvPr>
          <p:cNvCxnSpPr>
            <a:stCxn id="333" idx="2"/>
            <a:endCxn id="336" idx="0"/>
          </p:cNvCxnSpPr>
          <p:nvPr/>
        </p:nvCxnSpPr>
        <p:spPr>
          <a:xfrm rot="-5400000" flipH="1">
            <a:off x="7823025" y="498825"/>
            <a:ext cx="208500" cy="690900"/>
          </a:xfrm>
          <a:prstGeom prst="curvedConnector3">
            <a:avLst>
              <a:gd name="adj1" fmla="val 50028"/>
            </a:avLst>
          </a:prstGeom>
          <a:noFill/>
          <a:ln w="9525" cap="flat" cmpd="sng">
            <a:solidFill>
              <a:srgbClr val="EDED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1" name="Google Shape;366;p36">
            <a:extLst>
              <a:ext uri="{FF2B5EF4-FFF2-40B4-BE49-F238E27FC236}">
                <a16:creationId xmlns:a16="http://schemas.microsoft.com/office/drawing/2014/main" id="{19596505-DD6F-6773-7504-E19CCAC0530D}"/>
              </a:ext>
            </a:extLst>
          </p:cNvPr>
          <p:cNvCxnSpPr>
            <a:stCxn id="336" idx="4"/>
            <a:endCxn id="327" idx="0"/>
          </p:cNvCxnSpPr>
          <p:nvPr/>
        </p:nvCxnSpPr>
        <p:spPr>
          <a:xfrm rot="5400000">
            <a:off x="7511207" y="1556293"/>
            <a:ext cx="782100" cy="741000"/>
          </a:xfrm>
          <a:prstGeom prst="curvedConnector3">
            <a:avLst>
              <a:gd name="adj1" fmla="val 49999"/>
            </a:avLst>
          </a:prstGeom>
          <a:noFill/>
          <a:ln w="9525" cap="flat" cmpd="sng">
            <a:solidFill>
              <a:srgbClr val="EDED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2" name="Google Shape;369;p36">
            <a:extLst>
              <a:ext uri="{FF2B5EF4-FFF2-40B4-BE49-F238E27FC236}">
                <a16:creationId xmlns:a16="http://schemas.microsoft.com/office/drawing/2014/main" id="{D9D818C9-D29D-506E-F5B0-F0C1F2570EDA}"/>
              </a:ext>
            </a:extLst>
          </p:cNvPr>
          <p:cNvCxnSpPr>
            <a:stCxn id="335" idx="4"/>
            <a:endCxn id="316" idx="0"/>
          </p:cNvCxnSpPr>
          <p:nvPr/>
        </p:nvCxnSpPr>
        <p:spPr>
          <a:xfrm rot="5400000">
            <a:off x="4978411" y="2453893"/>
            <a:ext cx="1872900" cy="36600"/>
          </a:xfrm>
          <a:prstGeom prst="curvedConnector3">
            <a:avLst>
              <a:gd name="adj1" fmla="val 49998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3" name="Google Shape;370;p36">
            <a:extLst>
              <a:ext uri="{FF2B5EF4-FFF2-40B4-BE49-F238E27FC236}">
                <a16:creationId xmlns:a16="http://schemas.microsoft.com/office/drawing/2014/main" id="{6D570A5B-ED8C-744A-85D0-A644B0EC488E}"/>
              </a:ext>
            </a:extLst>
          </p:cNvPr>
          <p:cNvCxnSpPr>
            <a:stCxn id="334" idx="4"/>
            <a:endCxn id="316" idx="0"/>
          </p:cNvCxnSpPr>
          <p:nvPr/>
        </p:nvCxnSpPr>
        <p:spPr>
          <a:xfrm rot="-5400000" flipH="1">
            <a:off x="4524606" y="2036743"/>
            <a:ext cx="1872900" cy="870900"/>
          </a:xfrm>
          <a:prstGeom prst="curvedConnector3">
            <a:avLst>
              <a:gd name="adj1" fmla="val 49998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4" name="Google Shape;371;p36">
            <a:extLst>
              <a:ext uri="{FF2B5EF4-FFF2-40B4-BE49-F238E27FC236}">
                <a16:creationId xmlns:a16="http://schemas.microsoft.com/office/drawing/2014/main" id="{77F2003A-6ED6-0128-2B95-CAC61B56816C}"/>
              </a:ext>
            </a:extLst>
          </p:cNvPr>
          <p:cNvCxnSpPr>
            <a:stCxn id="355" idx="4"/>
            <a:endCxn id="274" idx="0"/>
          </p:cNvCxnSpPr>
          <p:nvPr/>
        </p:nvCxnSpPr>
        <p:spPr>
          <a:xfrm rot="-5400000" flipH="1">
            <a:off x="820056" y="1525543"/>
            <a:ext cx="782100" cy="802500"/>
          </a:xfrm>
          <a:prstGeom prst="curvedConnector3">
            <a:avLst>
              <a:gd name="adj1" fmla="val 49999"/>
            </a:avLst>
          </a:prstGeom>
          <a:noFill/>
          <a:ln w="9525" cap="flat" cmpd="sng">
            <a:solidFill>
              <a:srgbClr val="EDED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5" name="Google Shape;375;p36">
            <a:extLst>
              <a:ext uri="{FF2B5EF4-FFF2-40B4-BE49-F238E27FC236}">
                <a16:creationId xmlns:a16="http://schemas.microsoft.com/office/drawing/2014/main" id="{88552D83-00BD-894F-E29C-B469EC00E96B}"/>
              </a:ext>
            </a:extLst>
          </p:cNvPr>
          <p:cNvCxnSpPr>
            <a:stCxn id="357" idx="4"/>
            <a:endCxn id="274" idx="0"/>
          </p:cNvCxnSpPr>
          <p:nvPr/>
        </p:nvCxnSpPr>
        <p:spPr>
          <a:xfrm rot="5400000">
            <a:off x="1707915" y="1440043"/>
            <a:ext cx="782100" cy="973500"/>
          </a:xfrm>
          <a:prstGeom prst="curvedConnector3">
            <a:avLst>
              <a:gd name="adj1" fmla="val 49999"/>
            </a:avLst>
          </a:prstGeom>
          <a:noFill/>
          <a:ln w="9525" cap="flat" cmpd="sng">
            <a:solidFill>
              <a:srgbClr val="EDED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6" name="Google Shape;376;p36">
            <a:extLst>
              <a:ext uri="{FF2B5EF4-FFF2-40B4-BE49-F238E27FC236}">
                <a16:creationId xmlns:a16="http://schemas.microsoft.com/office/drawing/2014/main" id="{3FE8B18F-BB84-B358-A0DD-7E2E9D5EE160}"/>
              </a:ext>
            </a:extLst>
          </p:cNvPr>
          <p:cNvCxnSpPr>
            <a:endCxn id="325" idx="0"/>
          </p:cNvCxnSpPr>
          <p:nvPr/>
        </p:nvCxnSpPr>
        <p:spPr>
          <a:xfrm rot="-5400000" flipH="1">
            <a:off x="2489375" y="1639975"/>
            <a:ext cx="782100" cy="5736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EDED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7" name="Google Shape;378;p36">
            <a:extLst>
              <a:ext uri="{FF2B5EF4-FFF2-40B4-BE49-F238E27FC236}">
                <a16:creationId xmlns:a16="http://schemas.microsoft.com/office/drawing/2014/main" id="{4113A065-56E4-FC6A-7FEC-51C2B442DB44}"/>
              </a:ext>
            </a:extLst>
          </p:cNvPr>
          <p:cNvCxnSpPr>
            <a:stCxn id="325" idx="2"/>
            <a:endCxn id="299" idx="0"/>
          </p:cNvCxnSpPr>
          <p:nvPr/>
        </p:nvCxnSpPr>
        <p:spPr>
          <a:xfrm rot="-5400000" flipH="1">
            <a:off x="3138425" y="2520325"/>
            <a:ext cx="58200" cy="600"/>
          </a:xfrm>
          <a:prstGeom prst="curvedConnector3">
            <a:avLst>
              <a:gd name="adj1" fmla="val 49957"/>
            </a:avLst>
          </a:prstGeom>
          <a:noFill/>
          <a:ln w="9525" cap="flat" cmpd="sng">
            <a:solidFill>
              <a:srgbClr val="EDEDE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8" name="Google Shape;329;p36">
            <a:extLst>
              <a:ext uri="{FF2B5EF4-FFF2-40B4-BE49-F238E27FC236}">
                <a16:creationId xmlns:a16="http://schemas.microsoft.com/office/drawing/2014/main" id="{2BF62ED4-0B60-7209-6014-19E3F1E6CF5F}"/>
              </a:ext>
            </a:extLst>
          </p:cNvPr>
          <p:cNvSpPr/>
          <p:nvPr/>
        </p:nvSpPr>
        <p:spPr>
          <a:xfrm>
            <a:off x="3414950" y="3408563"/>
            <a:ext cx="1017000" cy="173700"/>
          </a:xfrm>
          <a:prstGeom prst="roundRect">
            <a:avLst>
              <a:gd name="adj" fmla="val 50000"/>
            </a:avLst>
          </a:prstGeom>
          <a:solidFill>
            <a:srgbClr val="FE6F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EDEDED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PAM</a:t>
            </a:r>
            <a:endParaRPr sz="600">
              <a:solidFill>
                <a:srgbClr val="EDEDED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49" name="Google Shape;381;p36">
            <a:extLst>
              <a:ext uri="{FF2B5EF4-FFF2-40B4-BE49-F238E27FC236}">
                <a16:creationId xmlns:a16="http://schemas.microsoft.com/office/drawing/2014/main" id="{E83D5D0D-70CC-F010-FD1D-79435FEB203D}"/>
              </a:ext>
            </a:extLst>
          </p:cNvPr>
          <p:cNvSpPr/>
          <p:nvPr/>
        </p:nvSpPr>
        <p:spPr>
          <a:xfrm>
            <a:off x="3650119" y="2549675"/>
            <a:ext cx="870900" cy="173700"/>
          </a:xfrm>
          <a:prstGeom prst="roundRect">
            <a:avLst>
              <a:gd name="adj" fmla="val 50000"/>
            </a:avLst>
          </a:prstGeom>
          <a:solidFill>
            <a:srgbClr val="FFB0A5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strike="sngStrike">
                <a:solidFill>
                  <a:srgbClr val="FFB0A5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FIREWALL</a:t>
            </a:r>
            <a:endParaRPr sz="600" strike="sngStrike">
              <a:solidFill>
                <a:srgbClr val="FFB0A5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50" name="Google Shape;382;p36">
            <a:extLst>
              <a:ext uri="{FF2B5EF4-FFF2-40B4-BE49-F238E27FC236}">
                <a16:creationId xmlns:a16="http://schemas.microsoft.com/office/drawing/2014/main" id="{8D18DBF2-FB61-6C59-D152-B1D86322770F}"/>
              </a:ext>
            </a:extLst>
          </p:cNvPr>
          <p:cNvSpPr/>
          <p:nvPr/>
        </p:nvSpPr>
        <p:spPr>
          <a:xfrm>
            <a:off x="3650119" y="2317825"/>
            <a:ext cx="870900" cy="173700"/>
          </a:xfrm>
          <a:prstGeom prst="roundRect">
            <a:avLst>
              <a:gd name="adj" fmla="val 50000"/>
            </a:avLst>
          </a:prstGeom>
          <a:solidFill>
            <a:srgbClr val="FFB0A5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strike="sngStrike">
                <a:solidFill>
                  <a:srgbClr val="FFB0A5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VPN</a:t>
            </a:r>
            <a:endParaRPr sz="600" strike="sngStrike">
              <a:solidFill>
                <a:srgbClr val="FFB0A5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351" name="Google Shape;383;p36">
            <a:extLst>
              <a:ext uri="{FF2B5EF4-FFF2-40B4-BE49-F238E27FC236}">
                <a16:creationId xmlns:a16="http://schemas.microsoft.com/office/drawing/2014/main" id="{4BB381E6-78CD-845E-3B42-5680104950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6675" r="16675"/>
          <a:stretch/>
        </p:blipFill>
        <p:spPr>
          <a:xfrm>
            <a:off x="765826" y="3137949"/>
            <a:ext cx="486000" cy="486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52" name="Google Shape;384;p36">
            <a:extLst>
              <a:ext uri="{FF2B5EF4-FFF2-40B4-BE49-F238E27FC236}">
                <a16:creationId xmlns:a16="http://schemas.microsoft.com/office/drawing/2014/main" id="{B96C6CE0-77CE-D323-A656-623EFE53B48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8753" t="3813" r="18725" b="47851"/>
          <a:stretch/>
        </p:blipFill>
        <p:spPr>
          <a:xfrm>
            <a:off x="2738976" y="3137949"/>
            <a:ext cx="486000" cy="486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53" name="Google Shape;385;p36">
            <a:extLst>
              <a:ext uri="{FF2B5EF4-FFF2-40B4-BE49-F238E27FC236}">
                <a16:creationId xmlns:a16="http://schemas.microsoft.com/office/drawing/2014/main" id="{C63C22D3-24B6-9947-C4BA-247D089F363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54931" t="12978" r="8923" b="32829"/>
          <a:stretch/>
        </p:blipFill>
        <p:spPr>
          <a:xfrm>
            <a:off x="4712126" y="3137949"/>
            <a:ext cx="486000" cy="486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54" name="Google Shape;386;p36">
            <a:extLst>
              <a:ext uri="{FF2B5EF4-FFF2-40B4-BE49-F238E27FC236}">
                <a16:creationId xmlns:a16="http://schemas.microsoft.com/office/drawing/2014/main" id="{A04458DC-26CE-6D13-8EDD-30CDDCD3264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2052" t="6737" r="12052" b="42680"/>
          <a:stretch/>
        </p:blipFill>
        <p:spPr>
          <a:xfrm>
            <a:off x="6685276" y="3137949"/>
            <a:ext cx="486000" cy="486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55" name="Google Shape;372;p36">
            <a:extLst>
              <a:ext uri="{FF2B5EF4-FFF2-40B4-BE49-F238E27FC236}">
                <a16:creationId xmlns:a16="http://schemas.microsoft.com/office/drawing/2014/main" id="{A57ABDF2-530B-24AE-7154-4157EC930BF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996" t="1160" r="14003" b="50887"/>
          <a:stretch/>
        </p:blipFill>
        <p:spPr>
          <a:xfrm>
            <a:off x="516306" y="948643"/>
            <a:ext cx="587100" cy="587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56" name="Google Shape;350;p36">
            <a:extLst>
              <a:ext uri="{FF2B5EF4-FFF2-40B4-BE49-F238E27FC236}">
                <a16:creationId xmlns:a16="http://schemas.microsoft.com/office/drawing/2014/main" id="{E470AA84-F642-C1E1-CBB6-7920A58B63E2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b="33302"/>
          <a:stretch/>
        </p:blipFill>
        <p:spPr>
          <a:xfrm>
            <a:off x="1408198" y="948643"/>
            <a:ext cx="587100" cy="587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57" name="Google Shape;354;p36">
            <a:extLst>
              <a:ext uri="{FF2B5EF4-FFF2-40B4-BE49-F238E27FC236}">
                <a16:creationId xmlns:a16="http://schemas.microsoft.com/office/drawing/2014/main" id="{642956D6-05D4-56DC-B82A-B99B2DFA01ED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b="33302"/>
          <a:stretch/>
        </p:blipFill>
        <p:spPr>
          <a:xfrm>
            <a:off x="2292165" y="948643"/>
            <a:ext cx="587100" cy="587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58" name="Google Shape;356;p36">
            <a:extLst>
              <a:ext uri="{FF2B5EF4-FFF2-40B4-BE49-F238E27FC236}">
                <a16:creationId xmlns:a16="http://schemas.microsoft.com/office/drawing/2014/main" id="{0B01B7CC-4BF9-4967-2BB8-DEA99EF3F7E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9297" r="49906" b="38837"/>
          <a:stretch/>
        </p:blipFill>
        <p:spPr>
          <a:xfrm>
            <a:off x="3824507" y="948643"/>
            <a:ext cx="587100" cy="587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59" name="Google Shape;364;p36">
            <a:extLst>
              <a:ext uri="{FF2B5EF4-FFF2-40B4-BE49-F238E27FC236}">
                <a16:creationId xmlns:a16="http://schemas.microsoft.com/office/drawing/2014/main" id="{78D7D235-45D5-5F51-BBA7-7291176027B1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l="15732" t="5720" r="15718" b="48628"/>
          <a:stretch/>
        </p:blipFill>
        <p:spPr>
          <a:xfrm>
            <a:off x="7095232" y="948643"/>
            <a:ext cx="587100" cy="587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60" name="Google Shape;387;p36">
            <a:extLst>
              <a:ext uri="{FF2B5EF4-FFF2-40B4-BE49-F238E27FC236}">
                <a16:creationId xmlns:a16="http://schemas.microsoft.com/office/drawing/2014/main" id="{0861DB25-A1C6-E07F-B528-B419DA2FC571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642847" y="458475"/>
            <a:ext cx="325684" cy="326399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Arc 360">
            <a:extLst>
              <a:ext uri="{FF2B5EF4-FFF2-40B4-BE49-F238E27FC236}">
                <a16:creationId xmlns:a16="http://schemas.microsoft.com/office/drawing/2014/main" id="{FAC7EF44-9ABB-2920-BEE4-488E8B5CD490}"/>
              </a:ext>
            </a:extLst>
          </p:cNvPr>
          <p:cNvSpPr/>
          <p:nvPr/>
        </p:nvSpPr>
        <p:spPr>
          <a:xfrm rot="6146735">
            <a:off x="4803037" y="3284607"/>
            <a:ext cx="1447560" cy="707237"/>
          </a:xfrm>
          <a:prstGeom prst="arc">
            <a:avLst>
              <a:gd name="adj1" fmla="val 14971578"/>
              <a:gd name="adj2" fmla="val 20558864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Arc 361">
            <a:extLst>
              <a:ext uri="{FF2B5EF4-FFF2-40B4-BE49-F238E27FC236}">
                <a16:creationId xmlns:a16="http://schemas.microsoft.com/office/drawing/2014/main" id="{49FD2D54-72D9-073A-7EBC-99D56D3AEBF7}"/>
              </a:ext>
            </a:extLst>
          </p:cNvPr>
          <p:cNvSpPr/>
          <p:nvPr/>
        </p:nvSpPr>
        <p:spPr>
          <a:xfrm rot="6146735">
            <a:off x="6781188" y="3286190"/>
            <a:ext cx="1447560" cy="707237"/>
          </a:xfrm>
          <a:prstGeom prst="arc">
            <a:avLst>
              <a:gd name="adj1" fmla="val 14971578"/>
              <a:gd name="adj2" fmla="val 20558864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Arc 362">
            <a:extLst>
              <a:ext uri="{FF2B5EF4-FFF2-40B4-BE49-F238E27FC236}">
                <a16:creationId xmlns:a16="http://schemas.microsoft.com/office/drawing/2014/main" id="{F315904B-F781-A25B-FBB3-342B93EE5C8B}"/>
              </a:ext>
            </a:extLst>
          </p:cNvPr>
          <p:cNvSpPr/>
          <p:nvPr/>
        </p:nvSpPr>
        <p:spPr>
          <a:xfrm rot="6146735">
            <a:off x="2838987" y="3275553"/>
            <a:ext cx="1447560" cy="707237"/>
          </a:xfrm>
          <a:prstGeom prst="arc">
            <a:avLst>
              <a:gd name="adj1" fmla="val 14971578"/>
              <a:gd name="adj2" fmla="val 20558864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Arc 363">
            <a:extLst>
              <a:ext uri="{FF2B5EF4-FFF2-40B4-BE49-F238E27FC236}">
                <a16:creationId xmlns:a16="http://schemas.microsoft.com/office/drawing/2014/main" id="{372AF87E-986C-C743-0433-E04312DE8BF2}"/>
              </a:ext>
            </a:extLst>
          </p:cNvPr>
          <p:cNvSpPr/>
          <p:nvPr/>
        </p:nvSpPr>
        <p:spPr>
          <a:xfrm rot="6146735">
            <a:off x="861930" y="3284608"/>
            <a:ext cx="1447560" cy="707237"/>
          </a:xfrm>
          <a:prstGeom prst="arc">
            <a:avLst>
              <a:gd name="adj1" fmla="val 14971578"/>
              <a:gd name="adj2" fmla="val 20558864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Arc 364">
            <a:extLst>
              <a:ext uri="{FF2B5EF4-FFF2-40B4-BE49-F238E27FC236}">
                <a16:creationId xmlns:a16="http://schemas.microsoft.com/office/drawing/2014/main" id="{136FA52A-EB40-F5D9-34DB-837B1509AE7D}"/>
              </a:ext>
            </a:extLst>
          </p:cNvPr>
          <p:cNvSpPr/>
          <p:nvPr/>
        </p:nvSpPr>
        <p:spPr>
          <a:xfrm rot="14745565">
            <a:off x="7058816" y="1660012"/>
            <a:ext cx="1449497" cy="757685"/>
          </a:xfrm>
          <a:prstGeom prst="arc">
            <a:avLst>
              <a:gd name="adj1" fmla="val 14971578"/>
              <a:gd name="adj2" fmla="val 20558864"/>
            </a:avLst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6" name="Straight Connector 365">
            <a:extLst>
              <a:ext uri="{FF2B5EF4-FFF2-40B4-BE49-F238E27FC236}">
                <a16:creationId xmlns:a16="http://schemas.microsoft.com/office/drawing/2014/main" id="{E690DC7B-B25E-BCA2-1810-7463D6B49CD2}"/>
              </a:ext>
            </a:extLst>
          </p:cNvPr>
          <p:cNvCxnSpPr>
            <a:stCxn id="274" idx="0"/>
            <a:endCxn id="356" idx="4"/>
          </p:cNvCxnSpPr>
          <p:nvPr/>
        </p:nvCxnSpPr>
        <p:spPr>
          <a:xfrm flipV="1">
            <a:off x="1612275" y="1535743"/>
            <a:ext cx="89473" cy="7820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C029DE50-4870-635A-015E-67BFCBE4C466}"/>
              </a:ext>
            </a:extLst>
          </p:cNvPr>
          <p:cNvCxnSpPr/>
          <p:nvPr/>
        </p:nvCxnSpPr>
        <p:spPr>
          <a:xfrm>
            <a:off x="4117950" y="1535725"/>
            <a:ext cx="0" cy="1872838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375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3">
          <a:extLst>
            <a:ext uri="{FF2B5EF4-FFF2-40B4-BE49-F238E27FC236}">
              <a16:creationId xmlns:a16="http://schemas.microsoft.com/office/drawing/2014/main" id="{B66BF1D6-FE7A-1362-F5CF-7B218F018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5" name="Google Shape;215;p35">
            <a:extLst>
              <a:ext uri="{FF2B5EF4-FFF2-40B4-BE49-F238E27FC236}">
                <a16:creationId xmlns:a16="http://schemas.microsoft.com/office/drawing/2014/main" id="{04FEB29B-6E7D-190E-6E24-2242F5D90CE4}"/>
              </a:ext>
            </a:extLst>
          </p:cNvPr>
          <p:cNvCxnSpPr/>
          <p:nvPr/>
        </p:nvCxnSpPr>
        <p:spPr>
          <a:xfrm>
            <a:off x="-2138925" y="476850"/>
            <a:ext cx="414000" cy="414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Google Shape;395;p37">
            <a:extLst>
              <a:ext uri="{FF2B5EF4-FFF2-40B4-BE49-F238E27FC236}">
                <a16:creationId xmlns:a16="http://schemas.microsoft.com/office/drawing/2014/main" id="{7A041720-DEC3-4FB5-7D71-8EB9F21DA1A7}"/>
              </a:ext>
            </a:extLst>
          </p:cNvPr>
          <p:cNvSpPr/>
          <p:nvPr/>
        </p:nvSpPr>
        <p:spPr>
          <a:xfrm>
            <a:off x="516300" y="807000"/>
            <a:ext cx="8049900" cy="4037400"/>
          </a:xfrm>
          <a:prstGeom prst="roundRect">
            <a:avLst>
              <a:gd name="adj" fmla="val 4507"/>
            </a:avLst>
          </a:prstGeom>
          <a:solidFill>
            <a:srgbClr val="B379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393;p37">
            <a:extLst>
              <a:ext uri="{FF2B5EF4-FFF2-40B4-BE49-F238E27FC236}">
                <a16:creationId xmlns:a16="http://schemas.microsoft.com/office/drawing/2014/main" id="{0104CD65-3092-8109-555B-593FD1D9CDCC}"/>
              </a:ext>
            </a:extLst>
          </p:cNvPr>
          <p:cNvSpPr/>
          <p:nvPr/>
        </p:nvSpPr>
        <p:spPr>
          <a:xfrm>
            <a:off x="516300" y="385550"/>
            <a:ext cx="1082700" cy="236700"/>
          </a:xfrm>
          <a:prstGeom prst="roundRect">
            <a:avLst>
              <a:gd name="adj" fmla="val 50000"/>
            </a:avLst>
          </a:prstGeom>
          <a:solidFill>
            <a:srgbClr val="8D18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3F3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DOSTAWCA 1</a:t>
            </a:r>
            <a:endParaRPr sz="8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" name="Google Shape;394;p37">
            <a:extLst>
              <a:ext uri="{FF2B5EF4-FFF2-40B4-BE49-F238E27FC236}">
                <a16:creationId xmlns:a16="http://schemas.microsoft.com/office/drawing/2014/main" id="{CDA32845-04C5-170F-7064-BF1E64662071}"/>
              </a:ext>
            </a:extLst>
          </p:cNvPr>
          <p:cNvSpPr/>
          <p:nvPr/>
        </p:nvSpPr>
        <p:spPr>
          <a:xfrm>
            <a:off x="6756075" y="385550"/>
            <a:ext cx="1082700" cy="236700"/>
          </a:xfrm>
          <a:prstGeom prst="roundRect">
            <a:avLst>
              <a:gd name="adj" fmla="val 50000"/>
            </a:avLst>
          </a:prstGeom>
          <a:solidFill>
            <a:srgbClr val="8D18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3F3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DOSTAWCA 2</a:t>
            </a:r>
            <a:endParaRPr sz="8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5" name="Google Shape;396;p37">
            <a:extLst>
              <a:ext uri="{FF2B5EF4-FFF2-40B4-BE49-F238E27FC236}">
                <a16:creationId xmlns:a16="http://schemas.microsoft.com/office/drawing/2014/main" id="{9AAB5517-DCA6-D636-9503-0D7C7E341B3D}"/>
              </a:ext>
            </a:extLst>
          </p:cNvPr>
          <p:cNvSpPr/>
          <p:nvPr/>
        </p:nvSpPr>
        <p:spPr>
          <a:xfrm>
            <a:off x="675525" y="3045094"/>
            <a:ext cx="1873500" cy="1569300"/>
          </a:xfrm>
          <a:prstGeom prst="roundRect">
            <a:avLst>
              <a:gd name="adj" fmla="val 11704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97;p37">
            <a:extLst>
              <a:ext uri="{FF2B5EF4-FFF2-40B4-BE49-F238E27FC236}">
                <a16:creationId xmlns:a16="http://schemas.microsoft.com/office/drawing/2014/main" id="{4E87B16D-A0A3-B7C4-0991-75D629C1EF97}"/>
              </a:ext>
            </a:extLst>
          </p:cNvPr>
          <p:cNvSpPr/>
          <p:nvPr/>
        </p:nvSpPr>
        <p:spPr>
          <a:xfrm>
            <a:off x="761925" y="4270372"/>
            <a:ext cx="1692900" cy="236700"/>
          </a:xfrm>
          <a:prstGeom prst="roundRect">
            <a:avLst>
              <a:gd name="adj" fmla="val 50000"/>
            </a:avLst>
          </a:prstGeom>
          <a:solidFill>
            <a:srgbClr val="8D18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3F3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BANK</a:t>
            </a:r>
            <a:endParaRPr sz="8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7" name="Google Shape;398;p37">
            <a:extLst>
              <a:ext uri="{FF2B5EF4-FFF2-40B4-BE49-F238E27FC236}">
                <a16:creationId xmlns:a16="http://schemas.microsoft.com/office/drawing/2014/main" id="{3E2604D1-B328-3F17-7452-DADCDCF526DE}"/>
              </a:ext>
            </a:extLst>
          </p:cNvPr>
          <p:cNvSpPr/>
          <p:nvPr/>
        </p:nvSpPr>
        <p:spPr>
          <a:xfrm>
            <a:off x="2648675" y="3045094"/>
            <a:ext cx="1873500" cy="1569300"/>
          </a:xfrm>
          <a:prstGeom prst="roundRect">
            <a:avLst>
              <a:gd name="adj" fmla="val 11704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399;p37">
            <a:extLst>
              <a:ext uri="{FF2B5EF4-FFF2-40B4-BE49-F238E27FC236}">
                <a16:creationId xmlns:a16="http://schemas.microsoft.com/office/drawing/2014/main" id="{4A182093-C3CE-818E-9B7D-4B5EB112D25B}"/>
              </a:ext>
            </a:extLst>
          </p:cNvPr>
          <p:cNvSpPr/>
          <p:nvPr/>
        </p:nvSpPr>
        <p:spPr>
          <a:xfrm>
            <a:off x="2735075" y="4270372"/>
            <a:ext cx="1692900" cy="236700"/>
          </a:xfrm>
          <a:prstGeom prst="roundRect">
            <a:avLst>
              <a:gd name="adj" fmla="val 50000"/>
            </a:avLst>
          </a:prstGeom>
          <a:solidFill>
            <a:srgbClr val="8D18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3F3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LOKALNY SAMORZĄD</a:t>
            </a:r>
            <a:endParaRPr sz="8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9" name="Google Shape;400;p37">
            <a:extLst>
              <a:ext uri="{FF2B5EF4-FFF2-40B4-BE49-F238E27FC236}">
                <a16:creationId xmlns:a16="http://schemas.microsoft.com/office/drawing/2014/main" id="{56985A23-A91D-AF73-15C5-B7F6B5F33CED}"/>
              </a:ext>
            </a:extLst>
          </p:cNvPr>
          <p:cNvSpPr/>
          <p:nvPr/>
        </p:nvSpPr>
        <p:spPr>
          <a:xfrm>
            <a:off x="4621825" y="3045094"/>
            <a:ext cx="1873500" cy="1569300"/>
          </a:xfrm>
          <a:prstGeom prst="roundRect">
            <a:avLst>
              <a:gd name="adj" fmla="val 11704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01;p37">
            <a:extLst>
              <a:ext uri="{FF2B5EF4-FFF2-40B4-BE49-F238E27FC236}">
                <a16:creationId xmlns:a16="http://schemas.microsoft.com/office/drawing/2014/main" id="{CE237EB9-EC09-1CEC-C8D2-B2A046B81FC2}"/>
              </a:ext>
            </a:extLst>
          </p:cNvPr>
          <p:cNvSpPr/>
          <p:nvPr/>
        </p:nvSpPr>
        <p:spPr>
          <a:xfrm>
            <a:off x="4708225" y="4270372"/>
            <a:ext cx="1692900" cy="236700"/>
          </a:xfrm>
          <a:prstGeom prst="roundRect">
            <a:avLst>
              <a:gd name="adj" fmla="val 50000"/>
            </a:avLst>
          </a:prstGeom>
          <a:solidFill>
            <a:srgbClr val="8D18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3F3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TELEKOM</a:t>
            </a:r>
            <a:endParaRPr sz="8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11" name="Google Shape;402;p37">
            <a:extLst>
              <a:ext uri="{FF2B5EF4-FFF2-40B4-BE49-F238E27FC236}">
                <a16:creationId xmlns:a16="http://schemas.microsoft.com/office/drawing/2014/main" id="{0586219B-E660-2E13-8D81-F63D4B3E0D6D}"/>
              </a:ext>
            </a:extLst>
          </p:cNvPr>
          <p:cNvSpPr/>
          <p:nvPr/>
        </p:nvSpPr>
        <p:spPr>
          <a:xfrm>
            <a:off x="6594975" y="3045094"/>
            <a:ext cx="1873500" cy="1569300"/>
          </a:xfrm>
          <a:prstGeom prst="roundRect">
            <a:avLst>
              <a:gd name="adj" fmla="val 11704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403;p37">
            <a:extLst>
              <a:ext uri="{FF2B5EF4-FFF2-40B4-BE49-F238E27FC236}">
                <a16:creationId xmlns:a16="http://schemas.microsoft.com/office/drawing/2014/main" id="{25D533B9-3735-225C-5E99-03F28FFE7B69}"/>
              </a:ext>
            </a:extLst>
          </p:cNvPr>
          <p:cNvSpPr/>
          <p:nvPr/>
        </p:nvSpPr>
        <p:spPr>
          <a:xfrm>
            <a:off x="6681375" y="4270372"/>
            <a:ext cx="1692900" cy="236700"/>
          </a:xfrm>
          <a:prstGeom prst="roundRect">
            <a:avLst>
              <a:gd name="adj" fmla="val 50000"/>
            </a:avLst>
          </a:prstGeom>
          <a:solidFill>
            <a:srgbClr val="8D18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3F3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SZPITAL</a:t>
            </a:r>
            <a:endParaRPr sz="800">
              <a:solidFill>
                <a:srgbClr val="F3F3F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cxnSp>
        <p:nvCxnSpPr>
          <p:cNvPr id="13" name="Google Shape;404;p37">
            <a:extLst>
              <a:ext uri="{FF2B5EF4-FFF2-40B4-BE49-F238E27FC236}">
                <a16:creationId xmlns:a16="http://schemas.microsoft.com/office/drawing/2014/main" id="{48A41BFE-2B5F-620B-7F9F-A243F23B4F5B}"/>
              </a:ext>
            </a:extLst>
          </p:cNvPr>
          <p:cNvCxnSpPr>
            <a:endCxn id="23" idx="0"/>
          </p:cNvCxnSpPr>
          <p:nvPr/>
        </p:nvCxnSpPr>
        <p:spPr>
          <a:xfrm>
            <a:off x="1598981" y="503868"/>
            <a:ext cx="2160000" cy="827400"/>
          </a:xfrm>
          <a:prstGeom prst="curvedConnector2">
            <a:avLst/>
          </a:prstGeom>
          <a:noFill/>
          <a:ln w="9525" cap="flat" cmpd="sng">
            <a:solidFill>
              <a:srgbClr val="EDED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406;p37">
            <a:extLst>
              <a:ext uri="{FF2B5EF4-FFF2-40B4-BE49-F238E27FC236}">
                <a16:creationId xmlns:a16="http://schemas.microsoft.com/office/drawing/2014/main" id="{381694A1-4263-6E31-F4AE-5233A843A52B}"/>
              </a:ext>
            </a:extLst>
          </p:cNvPr>
          <p:cNvCxnSpPr>
            <a:endCxn id="24" idx="0"/>
          </p:cNvCxnSpPr>
          <p:nvPr/>
        </p:nvCxnSpPr>
        <p:spPr>
          <a:xfrm>
            <a:off x="1598898" y="503868"/>
            <a:ext cx="3262800" cy="827400"/>
          </a:xfrm>
          <a:prstGeom prst="curvedConnector2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408;p37">
            <a:extLst>
              <a:ext uri="{FF2B5EF4-FFF2-40B4-BE49-F238E27FC236}">
                <a16:creationId xmlns:a16="http://schemas.microsoft.com/office/drawing/2014/main" id="{5A1FE437-AE94-D979-119B-58B1FCD9B4C5}"/>
              </a:ext>
            </a:extLst>
          </p:cNvPr>
          <p:cNvCxnSpPr>
            <a:stCxn id="4" idx="1"/>
            <a:endCxn id="29" idx="0"/>
          </p:cNvCxnSpPr>
          <p:nvPr/>
        </p:nvCxnSpPr>
        <p:spPr>
          <a:xfrm flipH="1">
            <a:off x="5964375" y="503900"/>
            <a:ext cx="791700" cy="827400"/>
          </a:xfrm>
          <a:prstGeom prst="curvedConnector2">
            <a:avLst/>
          </a:prstGeom>
          <a:noFill/>
          <a:ln w="9525" cap="flat" cmpd="sng">
            <a:solidFill>
              <a:srgbClr val="EDED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410;p37">
            <a:extLst>
              <a:ext uri="{FF2B5EF4-FFF2-40B4-BE49-F238E27FC236}">
                <a16:creationId xmlns:a16="http://schemas.microsoft.com/office/drawing/2014/main" id="{3A503F6D-8F0E-6536-97A9-5855066F37E2}"/>
              </a:ext>
            </a:extLst>
          </p:cNvPr>
          <p:cNvCxnSpPr>
            <a:stCxn id="4" idx="1"/>
            <a:endCxn id="30" idx="0"/>
          </p:cNvCxnSpPr>
          <p:nvPr/>
        </p:nvCxnSpPr>
        <p:spPr>
          <a:xfrm>
            <a:off x="6756075" y="503900"/>
            <a:ext cx="311100" cy="827400"/>
          </a:xfrm>
          <a:prstGeom prst="curvedConnector4">
            <a:avLst>
              <a:gd name="adj1" fmla="val -76543"/>
              <a:gd name="adj2" fmla="val 57150"/>
            </a:avLst>
          </a:prstGeom>
          <a:noFill/>
          <a:ln w="9525" cap="flat" cmpd="sng">
            <a:solidFill>
              <a:srgbClr val="EDEDE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420;p37">
            <a:extLst>
              <a:ext uri="{FF2B5EF4-FFF2-40B4-BE49-F238E27FC236}">
                <a16:creationId xmlns:a16="http://schemas.microsoft.com/office/drawing/2014/main" id="{A95C151A-3DBE-5E8B-1D50-6FC46EFDC01B}"/>
              </a:ext>
            </a:extLst>
          </p:cNvPr>
          <p:cNvCxnSpPr>
            <a:endCxn id="12" idx="0"/>
          </p:cNvCxnSpPr>
          <p:nvPr/>
        </p:nvCxnSpPr>
        <p:spPr>
          <a:xfrm rot="-5400000" flipH="1">
            <a:off x="5570175" y="2312722"/>
            <a:ext cx="2352000" cy="1563300"/>
          </a:xfrm>
          <a:prstGeom prst="curvedConnector3">
            <a:avLst>
              <a:gd name="adj1" fmla="val 3246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423;p37">
            <a:extLst>
              <a:ext uri="{FF2B5EF4-FFF2-40B4-BE49-F238E27FC236}">
                <a16:creationId xmlns:a16="http://schemas.microsoft.com/office/drawing/2014/main" id="{85CADCD6-34DD-4653-D6F6-EC00FBC2EDEC}"/>
              </a:ext>
            </a:extLst>
          </p:cNvPr>
          <p:cNvSpPr/>
          <p:nvPr/>
        </p:nvSpPr>
        <p:spPr>
          <a:xfrm>
            <a:off x="2549025" y="4733425"/>
            <a:ext cx="4046100" cy="236700"/>
          </a:xfrm>
          <a:prstGeom prst="roundRect">
            <a:avLst>
              <a:gd name="adj" fmla="val 50000"/>
            </a:avLst>
          </a:prstGeom>
          <a:solidFill>
            <a:srgbClr val="FE6F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3F3F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PRZEDSIĘBIORSTWA I ICH ZASOBY SĄ CZĘŚCIĄ PLATFORMY</a:t>
            </a:r>
            <a:endParaRPr sz="800">
              <a:solidFill>
                <a:srgbClr val="8D18C5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19" name="Google Shape;424;p37">
            <a:extLst>
              <a:ext uri="{FF2B5EF4-FFF2-40B4-BE49-F238E27FC236}">
                <a16:creationId xmlns:a16="http://schemas.microsoft.com/office/drawing/2014/main" id="{8D0AFC5C-B4D4-79CA-95C5-091C6442D91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8242" b="8250"/>
          <a:stretch/>
        </p:blipFill>
        <p:spPr>
          <a:xfrm>
            <a:off x="765826" y="3137949"/>
            <a:ext cx="486000" cy="486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" name="Google Shape;425;p37">
            <a:extLst>
              <a:ext uri="{FF2B5EF4-FFF2-40B4-BE49-F238E27FC236}">
                <a16:creationId xmlns:a16="http://schemas.microsoft.com/office/drawing/2014/main" id="{1581A448-C059-63A1-4C64-6E9BD894EA1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8753" t="3813" r="18725" b="47851"/>
          <a:stretch/>
        </p:blipFill>
        <p:spPr>
          <a:xfrm>
            <a:off x="2738976" y="3137949"/>
            <a:ext cx="486000" cy="486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" name="Google Shape;426;p37">
            <a:extLst>
              <a:ext uri="{FF2B5EF4-FFF2-40B4-BE49-F238E27FC236}">
                <a16:creationId xmlns:a16="http://schemas.microsoft.com/office/drawing/2014/main" id="{DB94CC84-B2BE-6052-761D-7978E3AAB40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54931" t="12978" r="8923" b="32829"/>
          <a:stretch/>
        </p:blipFill>
        <p:spPr>
          <a:xfrm>
            <a:off x="4712126" y="3137949"/>
            <a:ext cx="486000" cy="486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" name="Google Shape;427;p37">
            <a:extLst>
              <a:ext uri="{FF2B5EF4-FFF2-40B4-BE49-F238E27FC236}">
                <a16:creationId xmlns:a16="http://schemas.microsoft.com/office/drawing/2014/main" id="{3915D226-2A58-2419-691D-46B27F5BBD0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2052" t="6737" r="12052" b="42680"/>
          <a:stretch/>
        </p:blipFill>
        <p:spPr>
          <a:xfrm>
            <a:off x="6685276" y="3137949"/>
            <a:ext cx="486000" cy="486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3" name="Google Shape;405;p37">
            <a:extLst>
              <a:ext uri="{FF2B5EF4-FFF2-40B4-BE49-F238E27FC236}">
                <a16:creationId xmlns:a16="http://schemas.microsoft.com/office/drawing/2014/main" id="{54DEF4DB-9D23-5DE4-8BC5-9EFA57E53C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3996" t="1160" r="14003" b="50887"/>
          <a:stretch/>
        </p:blipFill>
        <p:spPr>
          <a:xfrm>
            <a:off x="3465431" y="1331268"/>
            <a:ext cx="587100" cy="587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4" name="Google Shape;407;p37">
            <a:extLst>
              <a:ext uri="{FF2B5EF4-FFF2-40B4-BE49-F238E27FC236}">
                <a16:creationId xmlns:a16="http://schemas.microsoft.com/office/drawing/2014/main" id="{C1EFF587-E906-8CF3-5C37-B8196C4EFF7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33302"/>
          <a:stretch/>
        </p:blipFill>
        <p:spPr>
          <a:xfrm>
            <a:off x="4568148" y="1331268"/>
            <a:ext cx="587100" cy="587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9" name="Google Shape;409;p37">
            <a:extLst>
              <a:ext uri="{FF2B5EF4-FFF2-40B4-BE49-F238E27FC236}">
                <a16:creationId xmlns:a16="http://schemas.microsoft.com/office/drawing/2014/main" id="{1DCBA17F-9FE5-A0D6-06A8-9C76FC7062C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b="33302"/>
          <a:stretch/>
        </p:blipFill>
        <p:spPr>
          <a:xfrm>
            <a:off x="5670865" y="1331268"/>
            <a:ext cx="587100" cy="587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0" name="Google Shape;411;p37">
            <a:extLst>
              <a:ext uri="{FF2B5EF4-FFF2-40B4-BE49-F238E27FC236}">
                <a16:creationId xmlns:a16="http://schemas.microsoft.com/office/drawing/2014/main" id="{E550D1C0-F54B-FAFC-E578-0ADE8B4897B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9297" r="49906" b="38837"/>
          <a:stretch/>
        </p:blipFill>
        <p:spPr>
          <a:xfrm>
            <a:off x="6773607" y="1331268"/>
            <a:ext cx="587100" cy="587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1" name="Google Shape;428;p37">
            <a:extLst>
              <a:ext uri="{FF2B5EF4-FFF2-40B4-BE49-F238E27FC236}">
                <a16:creationId xmlns:a16="http://schemas.microsoft.com/office/drawing/2014/main" id="{63EFCB18-3A26-5557-CB39-00A50936F121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5820" y="1001375"/>
            <a:ext cx="602350" cy="60367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Freeform 31">
            <a:extLst>
              <a:ext uri="{FF2B5EF4-FFF2-40B4-BE49-F238E27FC236}">
                <a16:creationId xmlns:a16="http://schemas.microsoft.com/office/drawing/2014/main" id="{639CB2CF-A868-1881-EAA2-A7F8373E4994}"/>
              </a:ext>
            </a:extLst>
          </p:cNvPr>
          <p:cNvSpPr/>
          <p:nvPr/>
        </p:nvSpPr>
        <p:spPr>
          <a:xfrm>
            <a:off x="7086600" y="1911096"/>
            <a:ext cx="520210" cy="2359152"/>
          </a:xfrm>
          <a:custGeom>
            <a:avLst/>
            <a:gdLst>
              <a:gd name="connsiteX0" fmla="*/ 0 w 520210"/>
              <a:gd name="connsiteY0" fmla="*/ 0 h 2359152"/>
              <a:gd name="connsiteX1" fmla="*/ 493776 w 520210"/>
              <a:gd name="connsiteY1" fmla="*/ 722376 h 2359152"/>
              <a:gd name="connsiteX2" fmla="*/ 457200 w 520210"/>
              <a:gd name="connsiteY2" fmla="*/ 2359152 h 2359152"/>
              <a:gd name="connsiteX3" fmla="*/ 457200 w 520210"/>
              <a:gd name="connsiteY3" fmla="*/ 2359152 h 235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210" h="2359152">
                <a:moveTo>
                  <a:pt x="0" y="0"/>
                </a:moveTo>
                <a:cubicBezTo>
                  <a:pt x="208788" y="164592"/>
                  <a:pt x="417576" y="329184"/>
                  <a:pt x="493776" y="722376"/>
                </a:cubicBezTo>
                <a:cubicBezTo>
                  <a:pt x="569976" y="1115568"/>
                  <a:pt x="457200" y="2359152"/>
                  <a:pt x="457200" y="2359152"/>
                </a:cubicBezTo>
                <a:lnTo>
                  <a:pt x="457200" y="2359152"/>
                </a:lnTo>
              </a:path>
            </a:pathLst>
          </a:cu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2B6A5D8C-5300-A2E8-B3AD-36D437AF585B}"/>
              </a:ext>
            </a:extLst>
          </p:cNvPr>
          <p:cNvSpPr/>
          <p:nvPr/>
        </p:nvSpPr>
        <p:spPr>
          <a:xfrm>
            <a:off x="3547872" y="1911096"/>
            <a:ext cx="1336145" cy="2359152"/>
          </a:xfrm>
          <a:custGeom>
            <a:avLst/>
            <a:gdLst>
              <a:gd name="connsiteX0" fmla="*/ 1335024 w 1336145"/>
              <a:gd name="connsiteY0" fmla="*/ 0 h 2359152"/>
              <a:gd name="connsiteX1" fmla="*/ 1170432 w 1336145"/>
              <a:gd name="connsiteY1" fmla="*/ 740664 h 2359152"/>
              <a:gd name="connsiteX2" fmla="*/ 301752 w 1336145"/>
              <a:gd name="connsiteY2" fmla="*/ 1051560 h 2359152"/>
              <a:gd name="connsiteX3" fmla="*/ 0 w 1336145"/>
              <a:gd name="connsiteY3" fmla="*/ 2359152 h 2359152"/>
              <a:gd name="connsiteX4" fmla="*/ 0 w 1336145"/>
              <a:gd name="connsiteY4" fmla="*/ 2359152 h 235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6145" h="2359152">
                <a:moveTo>
                  <a:pt x="1335024" y="0"/>
                </a:moveTo>
                <a:cubicBezTo>
                  <a:pt x="1338834" y="282702"/>
                  <a:pt x="1342644" y="565404"/>
                  <a:pt x="1170432" y="740664"/>
                </a:cubicBezTo>
                <a:cubicBezTo>
                  <a:pt x="998220" y="915924"/>
                  <a:pt x="496824" y="781812"/>
                  <a:pt x="301752" y="1051560"/>
                </a:cubicBezTo>
                <a:cubicBezTo>
                  <a:pt x="106680" y="1321308"/>
                  <a:pt x="0" y="2359152"/>
                  <a:pt x="0" y="2359152"/>
                </a:cubicBezTo>
                <a:lnTo>
                  <a:pt x="0" y="2359152"/>
                </a:lnTo>
              </a:path>
            </a:pathLst>
          </a:cu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1D93631E-739D-0D62-C2EA-F3A9C1FB2711}"/>
              </a:ext>
            </a:extLst>
          </p:cNvPr>
          <p:cNvSpPr/>
          <p:nvPr/>
        </p:nvSpPr>
        <p:spPr>
          <a:xfrm>
            <a:off x="1616176" y="1918368"/>
            <a:ext cx="2140936" cy="2351880"/>
          </a:xfrm>
          <a:custGeom>
            <a:avLst/>
            <a:gdLst>
              <a:gd name="connsiteX0" fmla="*/ 1335024 w 1336145"/>
              <a:gd name="connsiteY0" fmla="*/ 0 h 2359152"/>
              <a:gd name="connsiteX1" fmla="*/ 1170432 w 1336145"/>
              <a:gd name="connsiteY1" fmla="*/ 740664 h 2359152"/>
              <a:gd name="connsiteX2" fmla="*/ 301752 w 1336145"/>
              <a:gd name="connsiteY2" fmla="*/ 1051560 h 2359152"/>
              <a:gd name="connsiteX3" fmla="*/ 0 w 1336145"/>
              <a:gd name="connsiteY3" fmla="*/ 2359152 h 2359152"/>
              <a:gd name="connsiteX4" fmla="*/ 0 w 1336145"/>
              <a:gd name="connsiteY4" fmla="*/ 2359152 h 235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6145" h="2359152">
                <a:moveTo>
                  <a:pt x="1335024" y="0"/>
                </a:moveTo>
                <a:cubicBezTo>
                  <a:pt x="1338834" y="282702"/>
                  <a:pt x="1342644" y="565404"/>
                  <a:pt x="1170432" y="740664"/>
                </a:cubicBezTo>
                <a:cubicBezTo>
                  <a:pt x="998220" y="915924"/>
                  <a:pt x="496824" y="781812"/>
                  <a:pt x="301752" y="1051560"/>
                </a:cubicBezTo>
                <a:cubicBezTo>
                  <a:pt x="106680" y="1321308"/>
                  <a:pt x="0" y="2359152"/>
                  <a:pt x="0" y="2359152"/>
                </a:cubicBezTo>
                <a:lnTo>
                  <a:pt x="0" y="2359152"/>
                </a:lnTo>
              </a:path>
            </a:pathLst>
          </a:cu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62D3F097-7463-DAC5-09D8-402C41105821}"/>
              </a:ext>
            </a:extLst>
          </p:cNvPr>
          <p:cNvSpPr/>
          <p:nvPr/>
        </p:nvSpPr>
        <p:spPr>
          <a:xfrm>
            <a:off x="4882896" y="1920240"/>
            <a:ext cx="749808" cy="2340864"/>
          </a:xfrm>
          <a:custGeom>
            <a:avLst/>
            <a:gdLst>
              <a:gd name="connsiteX0" fmla="*/ 0 w 749808"/>
              <a:gd name="connsiteY0" fmla="*/ 0 h 2340864"/>
              <a:gd name="connsiteX1" fmla="*/ 201168 w 749808"/>
              <a:gd name="connsiteY1" fmla="*/ 649224 h 2340864"/>
              <a:gd name="connsiteX2" fmla="*/ 658368 w 749808"/>
              <a:gd name="connsiteY2" fmla="*/ 923544 h 2340864"/>
              <a:gd name="connsiteX3" fmla="*/ 749808 w 749808"/>
              <a:gd name="connsiteY3" fmla="*/ 2340864 h 2340864"/>
              <a:gd name="connsiteX4" fmla="*/ 749808 w 749808"/>
              <a:gd name="connsiteY4" fmla="*/ 2340864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808" h="2340864">
                <a:moveTo>
                  <a:pt x="0" y="0"/>
                </a:moveTo>
                <a:cubicBezTo>
                  <a:pt x="45720" y="247650"/>
                  <a:pt x="91440" y="495300"/>
                  <a:pt x="201168" y="649224"/>
                </a:cubicBezTo>
                <a:cubicBezTo>
                  <a:pt x="310896" y="803148"/>
                  <a:pt x="566928" y="641604"/>
                  <a:pt x="658368" y="923544"/>
                </a:cubicBezTo>
                <a:cubicBezTo>
                  <a:pt x="749808" y="1205484"/>
                  <a:pt x="749808" y="2340864"/>
                  <a:pt x="749808" y="2340864"/>
                </a:cubicBezTo>
                <a:lnTo>
                  <a:pt x="749808" y="2340864"/>
                </a:lnTo>
              </a:path>
            </a:pathLst>
          </a:cu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A08EB1E-E90E-4957-562C-03A4FE693D31}"/>
              </a:ext>
            </a:extLst>
          </p:cNvPr>
          <p:cNvSpPr/>
          <p:nvPr/>
        </p:nvSpPr>
        <p:spPr>
          <a:xfrm>
            <a:off x="5650462" y="1929384"/>
            <a:ext cx="328036" cy="2331720"/>
          </a:xfrm>
          <a:custGeom>
            <a:avLst/>
            <a:gdLst>
              <a:gd name="connsiteX0" fmla="*/ 320570 w 328036"/>
              <a:gd name="connsiteY0" fmla="*/ 0 h 2331720"/>
              <a:gd name="connsiteX1" fmla="*/ 293138 w 328036"/>
              <a:gd name="connsiteY1" fmla="*/ 694944 h 2331720"/>
              <a:gd name="connsiteX2" fmla="*/ 46250 w 328036"/>
              <a:gd name="connsiteY2" fmla="*/ 969264 h 2331720"/>
              <a:gd name="connsiteX3" fmla="*/ 530 w 328036"/>
              <a:gd name="connsiteY3" fmla="*/ 2331720 h 2331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036" h="2331720">
                <a:moveTo>
                  <a:pt x="320570" y="0"/>
                </a:moveTo>
                <a:cubicBezTo>
                  <a:pt x="329714" y="266700"/>
                  <a:pt x="338858" y="533400"/>
                  <a:pt x="293138" y="694944"/>
                </a:cubicBezTo>
                <a:cubicBezTo>
                  <a:pt x="247418" y="856488"/>
                  <a:pt x="95018" y="696468"/>
                  <a:pt x="46250" y="969264"/>
                </a:cubicBezTo>
                <a:cubicBezTo>
                  <a:pt x="-2518" y="1242060"/>
                  <a:pt x="-994" y="1786890"/>
                  <a:pt x="530" y="2331720"/>
                </a:cubicBezTo>
              </a:path>
            </a:pathLst>
          </a:cu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4164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udo Security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ZAFAKTUROWANE xmlns="8e79569c-da4a-46bc-98dc-70b796aac52b">false</ZAFAKTUROWANE>
    <TaxCatchAll xmlns="a0eb4477-056c-4793-9b55-487159220ec7" xsi:nil="true"/>
    <Data xmlns="8e79569c-da4a-46bc-98dc-70b796aac52b" xsi:nil="true"/>
    <lcf76f155ced4ddcb4097134ff3c332f xmlns="8e79569c-da4a-46bc-98dc-70b796aac52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D59CB205400954984DE778D44B781F7" ma:contentTypeVersion="25" ma:contentTypeDescription="Utwórz nowy dokument." ma:contentTypeScope="" ma:versionID="9b98753b4ed279cc79d2f3f160544dc9">
  <xsd:schema xmlns:xsd="http://www.w3.org/2001/XMLSchema" xmlns:xs="http://www.w3.org/2001/XMLSchema" xmlns:p="http://schemas.microsoft.com/office/2006/metadata/properties" xmlns:ns2="a0eb4477-056c-4793-9b55-487159220ec7" xmlns:ns3="8e79569c-da4a-46bc-98dc-70b796aac52b" targetNamespace="http://schemas.microsoft.com/office/2006/metadata/properties" ma:root="true" ma:fieldsID="f7b132a6680897954370c19f9b9879ae" ns2:_="" ns3:_="">
    <xsd:import namespace="a0eb4477-056c-4793-9b55-487159220ec7"/>
    <xsd:import namespace="8e79569c-da4a-46bc-98dc-70b796aac52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ZAFAKTUROWANE" minOccurs="0"/>
                <xsd:element ref="ns3:lcf76f155ced4ddcb4097134ff3c332f" minOccurs="0"/>
                <xsd:element ref="ns2:TaxCatchAll" minOccurs="0"/>
                <xsd:element ref="ns3:Data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eb4477-056c-4793-9b55-487159220e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58229d03-baa8-4957-833e-36e4c41e4d2d}" ma:internalName="TaxCatchAll" ma:showField="CatchAllData" ma:web="a0eb4477-056c-4793-9b55-487159220e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79569c-da4a-46bc-98dc-70b796aac5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ZAFAKTUROWANE" ma:index="21" nillable="true" ma:displayName="ZAFAKTUROWANE" ma:default="0" ma:format="Dropdown" ma:internalName="ZAFAKTUROWANE">
      <xsd:simpleType>
        <xsd:restriction base="dms:Boolean"/>
      </xsd:simpleType>
    </xsd:element>
    <xsd:element name="lcf76f155ced4ddcb4097134ff3c332f" ma:index="23" nillable="true" ma:taxonomy="true" ma:internalName="lcf76f155ced4ddcb4097134ff3c332f" ma:taxonomyFieldName="MediaServiceImageTags" ma:displayName="Tagi obrazów" ma:readOnly="false" ma:fieldId="{5cf76f15-5ced-4ddc-b409-7134ff3c332f}" ma:taxonomyMulti="true" ma:sspId="b23ff7f9-b8f3-4152-8890-f822d2defc4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a" ma:index="25" nillable="true" ma:displayName="Data" ma:format="DateOnly" ma:internalName="Data">
      <xsd:simpleType>
        <xsd:restriction base="dms:DateTim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1BA8B3C-58D2-4C11-9612-048C406614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FC38EF-919A-4780-93EF-85D17BD2B622}">
  <ds:schemaRefs>
    <ds:schemaRef ds:uri="http://schemas.microsoft.com/office/2006/metadata/properties"/>
    <ds:schemaRef ds:uri="http://schemas.microsoft.com/office/infopath/2007/PartnerControls"/>
    <ds:schemaRef ds:uri="8e79569c-da4a-46bc-98dc-70b796aac52b"/>
    <ds:schemaRef ds:uri="a0eb4477-056c-4793-9b55-487159220ec7"/>
  </ds:schemaRefs>
</ds:datastoreItem>
</file>

<file path=customXml/itemProps3.xml><?xml version="1.0" encoding="utf-8"?>
<ds:datastoreItem xmlns:ds="http://schemas.openxmlformats.org/officeDocument/2006/customXml" ds:itemID="{EC8FF3D7-3501-405E-B7FF-8F16990B0A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eb4477-056c-4793-9b55-487159220ec7"/>
    <ds:schemaRef ds:uri="8e79569c-da4a-46bc-98dc-70b796aac5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648</Words>
  <Application>Microsoft Office PowerPoint</Application>
  <PresentationFormat>Pokaz na ekranie (16:9)</PresentationFormat>
  <Paragraphs>162</Paragraphs>
  <Slides>14</Slides>
  <Notes>14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14</vt:i4>
      </vt:variant>
    </vt:vector>
  </HeadingPairs>
  <TitlesOfParts>
    <vt:vector size="24" baseType="lpstr">
      <vt:lpstr>Inter Tight</vt:lpstr>
      <vt:lpstr>Inter SemiBold</vt:lpstr>
      <vt:lpstr>Inter Medium</vt:lpstr>
      <vt:lpstr>Arial</vt:lpstr>
      <vt:lpstr>Inter</vt:lpstr>
      <vt:lpstr>Calibri</vt:lpstr>
      <vt:lpstr>Inter Tight SemiBold</vt:lpstr>
      <vt:lpstr>Inter Tight Medium</vt:lpstr>
      <vt:lpstr>Simple Light</vt:lpstr>
      <vt:lpstr>Fudo Security</vt:lpstr>
      <vt:lpstr>Przyszłość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Patrycja Sadokierska</cp:lastModifiedBy>
  <cp:revision>6</cp:revision>
  <dcterms:modified xsi:type="dcterms:W3CDTF">2025-06-09T09:50:11Z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0x0101008D59CB205400954984DE778D44B781F7</vt:lpwstr>
  </property>
  <property fmtid="{D5CDD505-2E9C-101B-9397-08002B2CF9AE}" pid="3" name="NOMIOS-PolandCATEGORY">
    <vt:lpwstr>PUBLIC</vt:lpwstr>
  </property>
  <property fmtid="{D5CDD505-2E9C-101B-9397-08002B2CF9AE}" pid="4" name="NOMIOS-PolandClassifiedBy">
    <vt:lpwstr>UxC4dwLulzfINJ8nQH+xvX5LNGipWa4BRSZhPgxsCvlDJjmgBv6aOaiOxeYfgb3WCuOvmObXqljewxvUL3tGnE6UbOtkbYpnrdRHbfmF/9b+ENQt+9qdBNteQfsxooZo</vt:lpwstr>
  </property>
  <property fmtid="{D5CDD505-2E9C-101B-9397-08002B2CF9AE}" pid="5" name="NOMIOS-PolandClassificationDate">
    <vt:lpwstr>2025-06-09T11:49:54.7492513+02:00</vt:lpwstr>
  </property>
  <property fmtid="{D5CDD505-2E9C-101B-9397-08002B2CF9AE}" pid="6" name="NOMIOS-PolandClassifiedBySID">
    <vt:lpwstr>UxC4dwLulzfINJ8nQH+xvX5LNGipWa4BRSZhPgxsCvniwNGhw9tud3DJdvW2dWXbJgdgHTcnn8X2Cc6Rx4aPOwAzdB0esvCZhB/QtP+iZCvxregsgxMUqkWabOJowj+Y</vt:lpwstr>
  </property>
  <property fmtid="{D5CDD505-2E9C-101B-9397-08002B2CF9AE}" pid="7" name="NOMIOS-PolandGRNItemId">
    <vt:lpwstr>GRN-9b731eb0-2265-4be9-abd5-1b605d81cb65</vt:lpwstr>
  </property>
  <property fmtid="{D5CDD505-2E9C-101B-9397-08002B2CF9AE}" pid="8" name="NOMIOS-PolandHash">
    <vt:lpwstr>NhLwbkPZA/BSE3WhjscfGpQxkdy7wF6Yh3nKNqmspE0=</vt:lpwstr>
  </property>
  <property fmtid="{D5CDD505-2E9C-101B-9397-08002B2CF9AE}" pid="9" name="NOMIOS-PolandVisualMarkingsSettings">
    <vt:lpwstr>HeaderAlignment=0;FooterAlignment=0</vt:lpwstr>
  </property>
  <property fmtid="{D5CDD505-2E9C-101B-9397-08002B2CF9AE}" pid="10" name="NOMIOS-PolandRefresh">
    <vt:lpwstr>False</vt:lpwstr>
  </property>
</Properties>
</file>