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3.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825" r:id="rId5"/>
    <p:sldMasterId id="2147483864" r:id="rId6"/>
    <p:sldMasterId id="2147483908" r:id="rId7"/>
  </p:sldMasterIdLst>
  <p:notesMasterIdLst>
    <p:notesMasterId r:id="rId21"/>
  </p:notesMasterIdLst>
  <p:handoutMasterIdLst>
    <p:handoutMasterId r:id="rId22"/>
  </p:handoutMasterIdLst>
  <p:sldIdLst>
    <p:sldId id="2147480468" r:id="rId8"/>
    <p:sldId id="415" r:id="rId9"/>
    <p:sldId id="2147483619" r:id="rId10"/>
    <p:sldId id="2076136587" r:id="rId11"/>
    <p:sldId id="274" r:id="rId12"/>
    <p:sldId id="2147483628" r:id="rId13"/>
    <p:sldId id="2147483627" r:id="rId14"/>
    <p:sldId id="2147480349" r:id="rId15"/>
    <p:sldId id="330" r:id="rId16"/>
    <p:sldId id="329" r:id="rId17"/>
    <p:sldId id="2147375126" r:id="rId18"/>
    <p:sldId id="2147480348" r:id="rId19"/>
    <p:sldId id="2147480458" r:id="rId20"/>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lin Lloyd" initials="CL" lastIdx="1" clrIdx="0">
    <p:extLst>
      <p:ext uri="{19B8F6BF-5375-455C-9EA6-DF929625EA0E}">
        <p15:presenceInfo xmlns:p15="http://schemas.microsoft.com/office/powerpoint/2012/main" userId="S::clloyd@juniper.net::8b25ca12-4885-4e4a-8ab4-52278357788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2121"/>
    <a:srgbClr val="FFFFFF"/>
    <a:srgbClr val="7CA62F"/>
    <a:srgbClr val="686868"/>
    <a:srgbClr val="2B621D"/>
    <a:srgbClr val="FFFFFE"/>
    <a:srgbClr val="4D4D4D"/>
    <a:srgbClr val="0095A9"/>
    <a:srgbClr val="2D6A00"/>
    <a:srgbClr val="4141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AEF6A2-CDFD-4433-9AF0-D5147EA5129F}" v="10" dt="2025-06-09T09:34:31.2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04" autoAdjust="0"/>
    <p:restoredTop sz="60647" autoAdjust="0"/>
  </p:normalViewPr>
  <p:slideViewPr>
    <p:cSldViewPr snapToGrid="0">
      <p:cViewPr varScale="1">
        <p:scale>
          <a:sx n="47" d="100"/>
          <a:sy n="47" d="100"/>
        </p:scale>
        <p:origin x="2136" y="43"/>
      </p:cViewPr>
      <p:guideLst>
        <p:guide orient="horz"/>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50" d="100"/>
        <a:sy n="150" d="100"/>
      </p:scale>
      <p:origin x="0" y="-20652"/>
    </p:cViewPr>
  </p:sorterViewPr>
  <p:notesViewPr>
    <p:cSldViewPr snapToGrid="0">
      <p:cViewPr varScale="1">
        <p:scale>
          <a:sx n="94" d="100"/>
          <a:sy n="94" d="100"/>
        </p:scale>
        <p:origin x="2832"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ycja Sadokierska" userId="dfaa739b-886c-416e-802b-f866214049b7" providerId="ADAL" clId="{51AEF6A2-CDFD-4433-9AF0-D5147EA5129F}"/>
    <pc:docChg chg="custSel modSld">
      <pc:chgData name="Patrycja Sadokierska" userId="dfaa739b-886c-416e-802b-f866214049b7" providerId="ADAL" clId="{51AEF6A2-CDFD-4433-9AF0-D5147EA5129F}" dt="2025-06-09T10:33:26.482" v="1" actId="478"/>
      <pc:docMkLst>
        <pc:docMk/>
      </pc:docMkLst>
      <pc:sldChg chg="addSp modSp">
        <pc:chgData name="Patrycja Sadokierska" userId="dfaa739b-886c-416e-802b-f866214049b7" providerId="ADAL" clId="{51AEF6A2-CDFD-4433-9AF0-D5147EA5129F}" dt="2025-06-09T09:33:49.909" v="0"/>
        <pc:sldMkLst>
          <pc:docMk/>
          <pc:sldMk cId="1006568314" sldId="329"/>
        </pc:sldMkLst>
        <pc:spChg chg="add mod">
          <ac:chgData name="Patrycja Sadokierska" userId="dfaa739b-886c-416e-802b-f866214049b7" providerId="ADAL" clId="{51AEF6A2-CDFD-4433-9AF0-D5147EA5129F}" dt="2025-06-09T09:33:49.909" v="0"/>
          <ac:spMkLst>
            <pc:docMk/>
            <pc:sldMk cId="1006568314" sldId="329"/>
            <ac:spMk id="33" creationId="{DD0DE345-2EFB-38E8-15E8-8F6CBF52E035}"/>
          </ac:spMkLst>
        </pc:spChg>
      </pc:sldChg>
      <pc:sldChg chg="delSp mod delAnim">
        <pc:chgData name="Patrycja Sadokierska" userId="dfaa739b-886c-416e-802b-f866214049b7" providerId="ADAL" clId="{51AEF6A2-CDFD-4433-9AF0-D5147EA5129F}" dt="2025-06-09T10:33:26.482" v="1" actId="478"/>
        <pc:sldMkLst>
          <pc:docMk/>
          <pc:sldMk cId="433048232" sldId="2147480349"/>
        </pc:sldMkLst>
        <pc:picChg chg="del">
          <ac:chgData name="Patrycja Sadokierska" userId="dfaa739b-886c-416e-802b-f866214049b7" providerId="ADAL" clId="{51AEF6A2-CDFD-4433-9AF0-D5147EA5129F}" dt="2025-06-09T10:33:26.482" v="1" actId="478"/>
          <ac:picMkLst>
            <pc:docMk/>
            <pc:sldMk cId="433048232" sldId="2147480349"/>
            <ac:picMk id="6" creationId="{50507991-1D2B-0262-80E1-A1D14D7DB6A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F34D6F38-5ED0-971D-C0D2-00220E2AB9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a:extLst>
              <a:ext uri="{FF2B5EF4-FFF2-40B4-BE49-F238E27FC236}">
                <a16:creationId xmlns:a16="http://schemas.microsoft.com/office/drawing/2014/main" id="{03E5664A-AEDE-1F5F-3692-4E6ADC5145F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BF2ADD-976D-4CE0-AB70-9581CC176B2A}" type="datetimeFigureOut">
              <a:rPr lang="pl-PL" smtClean="0"/>
              <a:t>9.06.2025</a:t>
            </a:fld>
            <a:endParaRPr lang="pl-PL"/>
          </a:p>
        </p:txBody>
      </p:sp>
      <p:sp>
        <p:nvSpPr>
          <p:cNvPr id="4" name="Symbol zastępczy stopki 3">
            <a:extLst>
              <a:ext uri="{FF2B5EF4-FFF2-40B4-BE49-F238E27FC236}">
                <a16:creationId xmlns:a16="http://schemas.microsoft.com/office/drawing/2014/main" id="{6BB1DB83-A6DD-BD0B-DD9E-246686D3FD5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pl-PL"/>
              <a:t>PUBLIC TLP:CLEAR</a:t>
            </a:r>
          </a:p>
        </p:txBody>
      </p:sp>
      <p:sp>
        <p:nvSpPr>
          <p:cNvPr id="5" name="Symbol zastępczy numeru slajdu 4">
            <a:extLst>
              <a:ext uri="{FF2B5EF4-FFF2-40B4-BE49-F238E27FC236}">
                <a16:creationId xmlns:a16="http://schemas.microsoft.com/office/drawing/2014/main" id="{48156281-B6E7-8A36-E77B-0771E4FD6E6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8088F2-1E54-4257-98D9-45AE4C15442B}" type="slidenum">
              <a:rPr lang="pl-PL" smtClean="0"/>
              <a:t>‹#›</a:t>
            </a:fld>
            <a:endParaRPr lang="pl-PL"/>
          </a:p>
        </p:txBody>
      </p:sp>
    </p:spTree>
    <p:extLst>
      <p:ext uri="{BB962C8B-B14F-4D97-AF65-F5344CB8AC3E}">
        <p14:creationId xmlns:p14="http://schemas.microsoft.com/office/powerpoint/2010/main" val="335229124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0F0921-05A0-40ED-8849-8C4A18CCAE62}" type="datetimeFigureOut">
              <a:rPr lang="en-US" smtClean="0"/>
              <a:t>6/9/2025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PUBLIC TLP:CLEAR</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0A7B0C-41F4-4FE7-8DA5-6ED59D6F41DA}" type="slidenum">
              <a:rPr lang="en-US" smtClean="0"/>
              <a:t>‹#›</a:t>
            </a:fld>
            <a:endParaRPr lang="en-US"/>
          </a:p>
        </p:txBody>
      </p:sp>
    </p:spTree>
    <p:extLst>
      <p:ext uri="{BB962C8B-B14F-4D97-AF65-F5344CB8AC3E}">
        <p14:creationId xmlns:p14="http://schemas.microsoft.com/office/powerpoint/2010/main" val="4134688803"/>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s2.bl-1.com/h/dvHCjtsR?url=https://app.inside.juniper.net/e/er?elq_cid=31467511&amp;s=1229&amp;lid=32411&amp;elqTrackId=565B60BBA511D411723D672F17CD1DC2&amp;elq=0f429bf8dff04ccf9d5c2fd4d3a077d5&amp;elqaid=29548&amp;elqat=1"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s2.bl-1.com/h/dvM4yZ9B?url=https://www.juniper.net/us/en/forms/2024/gartner-2024-mq-wired-wireless.html?utm_medium=website_net&amp;utm_source=blog&amp;utm_campaign=GLBL_CB_2024_ANR_2024_Gartner_MQ_Wired_&amp;_Wireless_LAN&amp;utm_content=blog-post"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A7B0C-41F4-4FE7-8DA5-6ED59D6F41DA}" type="slidenum">
              <a:rPr lang="en-US" smtClean="0"/>
              <a:t>1</a:t>
            </a:fld>
            <a:endParaRPr lang="en-US"/>
          </a:p>
        </p:txBody>
      </p:sp>
    </p:spTree>
    <p:extLst>
      <p:ext uri="{BB962C8B-B14F-4D97-AF65-F5344CB8AC3E}">
        <p14:creationId xmlns:p14="http://schemas.microsoft.com/office/powerpoint/2010/main" val="1035624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200" b="0" i="0" u="none" strike="noStrike" dirty="0" err="1">
                <a:solidFill>
                  <a:schemeClr val="tx1"/>
                </a:solidFill>
                <a:effectLst/>
                <a:latin typeface="+mn-lt"/>
              </a:rPr>
              <a:t>Dlaczego</a:t>
            </a:r>
            <a:r>
              <a:rPr lang="en-GB" sz="1200" b="0" i="0" u="none" strike="noStrike" dirty="0">
                <a:solidFill>
                  <a:schemeClr val="tx1"/>
                </a:solidFill>
                <a:effectLst/>
                <a:latin typeface="+mn-lt"/>
              </a:rPr>
              <a:t> Mist?</a:t>
            </a:r>
          </a:p>
          <a:p>
            <a:pPr rtl="0">
              <a:spcBef>
                <a:spcPts val="0"/>
              </a:spcBef>
              <a:spcAft>
                <a:spcPts val="0"/>
              </a:spcAft>
            </a:pPr>
            <a:r>
              <a:rPr lang="en-GB" sz="1200" b="0" i="0" u="none" strike="noStrike" dirty="0">
                <a:solidFill>
                  <a:schemeClr val="tx1"/>
                </a:solidFill>
                <a:effectLst/>
                <a:latin typeface="+mn-lt"/>
              </a:rPr>
              <a:t>1. </a:t>
            </a:r>
            <a:r>
              <a:rPr lang="en-GB" sz="1800" b="0" i="0" u="none" strike="noStrike" dirty="0">
                <a:solidFill>
                  <a:srgbClr val="000000"/>
                </a:solidFill>
                <a:effectLst/>
                <a:latin typeface="Calibri" panose="020F0502020204030204" pitchFamily="34" charset="0"/>
              </a:rPr>
              <a:t>W </a:t>
            </a:r>
            <a:r>
              <a:rPr lang="en-GB" sz="1800" b="0" i="0" u="none" strike="noStrike" dirty="0" err="1">
                <a:solidFill>
                  <a:srgbClr val="000000"/>
                </a:solidFill>
                <a:effectLst/>
                <a:latin typeface="Calibri" panose="020F0502020204030204" pitchFamily="34" charset="0"/>
              </a:rPr>
              <a:t>sytuacji</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kiedy</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urządzenie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łączy</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się</a:t>
            </a:r>
            <a:r>
              <a:rPr lang="en-GB" sz="1800" b="0" i="0" u="none" strike="noStrike" dirty="0">
                <a:solidFill>
                  <a:srgbClr val="000000"/>
                </a:solidFill>
                <a:effectLst/>
                <a:latin typeface="Calibri" panose="020F0502020204030204" pitchFamily="34" charset="0"/>
              </a:rPr>
              <a:t> z </a:t>
            </a:r>
            <a:r>
              <a:rPr lang="en-GB" sz="1800" b="0" i="0" u="none" strike="noStrike" dirty="0" err="1">
                <a:solidFill>
                  <a:srgbClr val="000000"/>
                </a:solidFill>
                <a:effectLst/>
                <a:latin typeface="Calibri" panose="020F0502020204030204" pitchFamily="34" charset="0"/>
              </a:rPr>
              <a:t>siecią</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może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wystąpić</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cały</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szereg</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problemów</a:t>
            </a:r>
            <a:r>
              <a:rPr lang="en-GB" sz="1800" b="0" i="0" u="none" strike="noStrike" dirty="0">
                <a:solidFill>
                  <a:srgbClr val="000000"/>
                </a:solidFill>
                <a:effectLst/>
                <a:latin typeface="Calibri" panose="020F0502020204030204" pitchFamily="34" charset="0"/>
              </a:rPr>
              <a:t>. Mist </a:t>
            </a:r>
            <a:r>
              <a:rPr lang="en-GB" sz="1800" b="0" i="0" u="none" strike="noStrike" dirty="0" err="1">
                <a:solidFill>
                  <a:srgbClr val="000000"/>
                </a:solidFill>
                <a:effectLst/>
                <a:latin typeface="Calibri" panose="020F0502020204030204" pitchFamily="34" charset="0"/>
              </a:rPr>
              <a:t>śledzi</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każdego</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klienta</a:t>
            </a:r>
            <a:r>
              <a:rPr lang="en-GB" sz="1800" b="0" i="0" u="none" strike="noStrike" dirty="0">
                <a:solidFill>
                  <a:srgbClr val="000000"/>
                </a:solidFill>
                <a:effectLst/>
                <a:latin typeface="Calibri" panose="020F0502020204030204" pitchFamily="34" charset="0"/>
              </a:rPr>
              <a:t> w </a:t>
            </a:r>
            <a:r>
              <a:rPr lang="en-GB" sz="1800" b="0" i="0" u="none" strike="noStrike" dirty="0" err="1">
                <a:solidFill>
                  <a:srgbClr val="000000"/>
                </a:solidFill>
                <a:effectLst/>
                <a:latin typeface="Calibri" panose="020F0502020204030204" pitchFamily="34" charset="0"/>
              </a:rPr>
              <a:t>czasie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rzeczywistym</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i</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dokładnie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rozumie</a:t>
            </a:r>
            <a:r>
              <a:rPr lang="en-GB" sz="1800" b="0" i="0" u="none" strike="noStrike" dirty="0">
                <a:solidFill>
                  <a:srgbClr val="000000"/>
                </a:solidFill>
                <a:effectLst/>
                <a:latin typeface="Calibri" panose="020F0502020204030204" pitchFamily="34" charset="0"/>
              </a:rPr>
              <a:t>, co </a:t>
            </a:r>
            <a:r>
              <a:rPr lang="en-GB" sz="1800" b="0" i="0" u="none" strike="noStrike" dirty="0" err="1">
                <a:solidFill>
                  <a:srgbClr val="000000"/>
                </a:solidFill>
                <a:effectLst/>
                <a:latin typeface="Calibri" panose="020F0502020204030204" pitchFamily="34" charset="0"/>
              </a:rPr>
              <a:t>się</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dzieje</a:t>
            </a:r>
            <a:r>
              <a:rPr lang="en-GB" sz="1800" b="0" i="0" u="none" strike="noStrike" dirty="0">
                <a:solidFill>
                  <a:srgbClr val="000000"/>
                </a:solidFill>
                <a:effectLst/>
                <a:latin typeface="Calibri" panose="020F0502020204030204" pitchFamily="34" charset="0"/>
              </a:rPr>
              <a:t>. I w </a:t>
            </a:r>
            <a:r>
              <a:rPr lang="en-GB" sz="1800" b="0" i="0" u="none" strike="noStrike" dirty="0" err="1">
                <a:solidFill>
                  <a:srgbClr val="000000"/>
                </a:solidFill>
                <a:effectLst/>
                <a:latin typeface="Calibri" panose="020F0502020204030204" pitchFamily="34" charset="0"/>
              </a:rPr>
              <a:t>sposób</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proaktywny</a:t>
            </a:r>
            <a:r>
              <a:rPr lang="en-GB" sz="1800" b="0" i="0" u="none" strike="noStrike" dirty="0">
                <a:solidFill>
                  <a:srgbClr val="000000"/>
                </a:solidFill>
                <a:effectLst/>
                <a:latin typeface="Calibri" panose="020F0502020204030204" pitchFamily="34" charset="0"/>
              </a:rPr>
              <a:t> jest w </a:t>
            </a:r>
            <a:r>
              <a:rPr lang="en-GB" sz="1800" b="0" i="0" u="none" strike="noStrike" dirty="0" err="1">
                <a:solidFill>
                  <a:srgbClr val="000000"/>
                </a:solidFill>
                <a:effectLst/>
                <a:latin typeface="Calibri" panose="020F0502020204030204" pitchFamily="34" charset="0"/>
              </a:rPr>
              <a:t>stanie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zidentyfikować</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niezadowolonego</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użytkownika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zanim</a:t>
            </a:r>
            <a:r>
              <a:rPr lang="en-GB" sz="1800" b="0" i="0" u="none" strike="noStrike" dirty="0">
                <a:solidFill>
                  <a:srgbClr val="000000"/>
                </a:solidFill>
                <a:effectLst/>
                <a:latin typeface="Calibri" panose="020F0502020204030204" pitchFamily="34" charset="0"/>
              </a:rPr>
              <a:t> on </a:t>
            </a:r>
            <a:r>
              <a:rPr lang="en-GB" sz="1800" b="0" i="0" u="none" strike="noStrike" dirty="0" err="1">
                <a:solidFill>
                  <a:srgbClr val="000000"/>
                </a:solidFill>
                <a:effectLst/>
                <a:latin typeface="Calibri" panose="020F0502020204030204" pitchFamily="34" charset="0"/>
              </a:rPr>
              <a:t>sam</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zdąży</a:t>
            </a:r>
            <a:r>
              <a:rPr lang="en-GB" sz="1800" b="0" i="0" u="none" strike="noStrike" dirty="0">
                <a:solidFill>
                  <a:srgbClr val="000000"/>
                </a:solidFill>
                <a:effectLst/>
                <a:latin typeface="Calibri" panose="020F0502020204030204" pitchFamily="34" charset="0"/>
              </a:rPr>
              <a:t> to </a:t>
            </a:r>
            <a:r>
              <a:rPr lang="en-GB" sz="1800" b="0" i="0" u="none" strike="noStrike" dirty="0" err="1">
                <a:solidFill>
                  <a:srgbClr val="000000"/>
                </a:solidFill>
                <a:effectLst/>
                <a:latin typeface="Calibri" panose="020F0502020204030204" pitchFamily="34" charset="0"/>
              </a:rPr>
              <a:t>zgłosić</a:t>
            </a:r>
            <a:r>
              <a:rPr lang="en-GB" sz="1800" b="0" i="0" u="none" strike="noStrike" dirty="0">
                <a:solidFill>
                  <a:srgbClr val="000000"/>
                </a:solidFill>
                <a:effectLst/>
                <a:latin typeface="Calibri" panose="020F0502020204030204" pitchFamily="34" charset="0"/>
              </a:rPr>
              <a:t>.</a:t>
            </a:r>
          </a:p>
          <a:p>
            <a:pPr marL="228600" indent="-228600" algn="just" rtl="0">
              <a:spcBef>
                <a:spcPts val="0"/>
              </a:spcBef>
              <a:spcAft>
                <a:spcPts val="0"/>
              </a:spcAft>
              <a:buAutoNum type="arabicPeriod"/>
            </a:pPr>
            <a:endParaRPr lang="en-GB" b="0" dirty="0">
              <a:effectLst/>
            </a:endParaRPr>
          </a:p>
          <a:p>
            <a:pPr algn="just" rtl="0">
              <a:spcBef>
                <a:spcPts val="0"/>
              </a:spcBef>
              <a:spcAft>
                <a:spcPts val="0"/>
              </a:spcAft>
            </a:pPr>
            <a:r>
              <a:rPr lang="en-GB" sz="1800" b="0" i="0" u="none" strike="noStrike" dirty="0">
                <a:solidFill>
                  <a:srgbClr val="000000"/>
                </a:solidFill>
                <a:effectLst/>
                <a:latin typeface="Calibri" panose="020F0502020204030204" pitchFamily="34" charset="0"/>
              </a:rPr>
              <a:t>2. </a:t>
            </a:r>
            <a:r>
              <a:rPr lang="en-GB" sz="1800" b="0" i="0" u="none" strike="noStrike" dirty="0" err="1">
                <a:solidFill>
                  <a:srgbClr val="000000"/>
                </a:solidFill>
                <a:effectLst/>
                <a:latin typeface="Calibri" panose="020F0502020204030204" pitchFamily="34" charset="0"/>
              </a:rPr>
              <a:t>Następnie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informacja</a:t>
            </a:r>
            <a:r>
              <a:rPr lang="en-GB" sz="1800" b="0" i="0" u="none" strike="noStrike" dirty="0">
                <a:solidFill>
                  <a:srgbClr val="000000"/>
                </a:solidFill>
                <a:effectLst/>
                <a:latin typeface="Calibri" panose="020F0502020204030204" pitchFamily="34" charset="0"/>
              </a:rPr>
              <a:t> ta jest </a:t>
            </a:r>
            <a:r>
              <a:rPr lang="en-GB" sz="1800" b="0" i="0" u="none" strike="noStrike" dirty="0" err="1">
                <a:solidFill>
                  <a:srgbClr val="000000"/>
                </a:solidFill>
                <a:effectLst/>
                <a:latin typeface="Calibri" panose="020F0502020204030204" pitchFamily="34" charset="0"/>
              </a:rPr>
              <a:t>łączona</a:t>
            </a:r>
            <a:r>
              <a:rPr lang="en-GB" sz="1800" b="0" i="0" u="none" strike="noStrike" dirty="0">
                <a:solidFill>
                  <a:srgbClr val="000000"/>
                </a:solidFill>
                <a:effectLst/>
                <a:latin typeface="Calibri" panose="020F0502020204030204" pitchFamily="34" charset="0"/>
              </a:rPr>
              <a:t> ze </a:t>
            </a:r>
            <a:r>
              <a:rPr lang="en-GB" sz="1800" b="0" i="0" u="none" strike="noStrike" dirty="0" err="1">
                <a:solidFill>
                  <a:srgbClr val="000000"/>
                </a:solidFill>
                <a:effectLst/>
                <a:latin typeface="Calibri" panose="020F0502020204030204" pitchFamily="34" charset="0"/>
              </a:rPr>
              <a:t>sztuczną</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inteligencją</a:t>
            </a:r>
            <a:r>
              <a:rPr lang="en-GB" sz="1800" b="0" i="0" u="none" strike="noStrike" dirty="0">
                <a:solidFill>
                  <a:srgbClr val="000000"/>
                </a:solidFill>
                <a:effectLst/>
                <a:latin typeface="Calibri" panose="020F0502020204030204" pitchFamily="34" charset="0"/>
              </a:rPr>
              <a:t>, aby </a:t>
            </a:r>
            <a:r>
              <a:rPr lang="en-GB" sz="1800" b="0" i="0" u="none" strike="noStrike" dirty="0" err="1">
                <a:solidFill>
                  <a:srgbClr val="000000"/>
                </a:solidFill>
                <a:effectLst/>
                <a:latin typeface="Calibri" panose="020F0502020204030204" pitchFamily="34" charset="0"/>
              </a:rPr>
              <a:t>faktycznie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zrobić</a:t>
            </a:r>
            <a:r>
              <a:rPr lang="en-GB" sz="1800" b="0" i="0" u="none" strike="noStrike" dirty="0">
                <a:solidFill>
                  <a:srgbClr val="000000"/>
                </a:solidFill>
                <a:effectLst/>
                <a:latin typeface="Calibri" panose="020F0502020204030204" pitchFamily="34" charset="0"/>
              </a:rPr>
              <a:t> to, co administrator </a:t>
            </a:r>
            <a:r>
              <a:rPr lang="en-GB" sz="1800" b="0" i="0" u="none" strike="noStrike" dirty="0" err="1">
                <a:solidFill>
                  <a:srgbClr val="000000"/>
                </a:solidFill>
                <a:effectLst/>
                <a:latin typeface="Calibri" panose="020F0502020204030204" pitchFamily="34" charset="0"/>
              </a:rPr>
              <a:t>zrobiłby</a:t>
            </a:r>
            <a:r>
              <a:rPr lang="en-GB" sz="1800" b="0" i="0" u="none" strike="noStrike" dirty="0">
                <a:solidFill>
                  <a:srgbClr val="000000"/>
                </a:solidFill>
                <a:effectLst/>
                <a:latin typeface="Calibri" panose="020F0502020204030204" pitchFamily="34" charset="0"/>
              </a:rPr>
              <a:t> w </a:t>
            </a:r>
            <a:r>
              <a:rPr lang="en-GB" sz="1800" b="0" i="0" u="none" strike="noStrike" dirty="0" err="1">
                <a:solidFill>
                  <a:srgbClr val="000000"/>
                </a:solidFill>
                <a:effectLst/>
                <a:latin typeface="Calibri" panose="020F0502020204030204" pitchFamily="34" charset="0"/>
              </a:rPr>
              <a:t>tej</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sytuacji</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gdyby</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wiedział</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że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dany</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użytkownik</a:t>
            </a:r>
            <a:r>
              <a:rPr lang="en-GB" sz="1800" b="0" i="0" u="none" strike="noStrike" dirty="0">
                <a:solidFill>
                  <a:srgbClr val="000000"/>
                </a:solidFill>
                <a:effectLst/>
                <a:latin typeface="Calibri" panose="020F0502020204030204" pitchFamily="34" charset="0"/>
              </a:rPr>
              <a:t> ma problem. </a:t>
            </a:r>
            <a:r>
              <a:rPr lang="en-GB" sz="1800" b="0" i="0" u="none" strike="noStrike" dirty="0" err="1">
                <a:solidFill>
                  <a:srgbClr val="000000"/>
                </a:solidFill>
                <a:effectLst/>
                <a:latin typeface="Calibri" panose="020F0502020204030204" pitchFamily="34" charset="0"/>
              </a:rPr>
              <a:t>Możemy</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przechwytywać</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pakiety</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danych</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możemy</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przeprowadzać</a:t>
            </a:r>
            <a:r>
              <a:rPr lang="en-GB" sz="1800" b="0" i="0" u="none" strike="noStrike" dirty="0">
                <a:solidFill>
                  <a:srgbClr val="000000"/>
                </a:solidFill>
                <a:effectLst/>
                <a:latin typeface="Calibri" panose="020F0502020204030204" pitchFamily="34" charset="0"/>
              </a:rPr>
              <a:t> root cause analysis </a:t>
            </a:r>
            <a:r>
              <a:rPr lang="en-GB" sz="1800" b="0" i="0" u="none" strike="noStrike" dirty="0" err="1">
                <a:solidFill>
                  <a:srgbClr val="000000"/>
                </a:solidFill>
                <a:effectLst/>
                <a:latin typeface="Calibri" panose="020F0502020204030204" pitchFamily="34" charset="0"/>
              </a:rPr>
              <a:t>i</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dokładnie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powiedzieć</a:t>
            </a:r>
            <a:r>
              <a:rPr lang="en-GB" sz="1800" b="0" i="0" u="none" strike="noStrike" dirty="0">
                <a:solidFill>
                  <a:srgbClr val="000000"/>
                </a:solidFill>
                <a:effectLst/>
                <a:latin typeface="Calibri" panose="020F0502020204030204" pitchFamily="34" charset="0"/>
              </a:rPr>
              <a:t>, co jest </a:t>
            </a:r>
            <a:r>
              <a:rPr lang="en-GB" sz="1800" b="0" i="0" u="none" strike="noStrike" dirty="0" err="1">
                <a:solidFill>
                  <a:srgbClr val="000000"/>
                </a:solidFill>
                <a:effectLst/>
                <a:latin typeface="Calibri" panose="020F0502020204030204" pitchFamily="34" charset="0"/>
              </a:rPr>
              <a:t>nie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tak</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i</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gdzie</a:t>
            </a:r>
            <a:r>
              <a:rPr lang="en-GB" sz="1800" b="0" i="0" u="none" strike="noStrike" dirty="0">
                <a:solidFill>
                  <a:srgbClr val="000000"/>
                </a:solidFill>
                <a:effectLst/>
                <a:latin typeface="Calibri" panose="020F0502020204030204" pitchFamily="34" charset="0"/>
              </a:rPr>
              <a:t> w </a:t>
            </a:r>
            <a:r>
              <a:rPr lang="en-GB" sz="1800" b="0" i="0" u="none" strike="noStrike" dirty="0" err="1">
                <a:solidFill>
                  <a:srgbClr val="000000"/>
                </a:solidFill>
                <a:effectLst/>
                <a:latin typeface="Calibri" panose="020F0502020204030204" pitchFamily="34" charset="0"/>
              </a:rPr>
              <a:t>sieci</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występuje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dany</a:t>
            </a:r>
            <a:r>
              <a:rPr lang="en-GB" sz="1800" b="0" i="0" u="none" strike="noStrike" dirty="0">
                <a:solidFill>
                  <a:srgbClr val="000000"/>
                </a:solidFill>
                <a:effectLst/>
                <a:latin typeface="Calibri" panose="020F0502020204030204" pitchFamily="34" charset="0"/>
              </a:rPr>
              <a:t> problem</a:t>
            </a:r>
          </a:p>
          <a:p>
            <a:pPr algn="just" rtl="0">
              <a:spcBef>
                <a:spcPts val="0"/>
              </a:spcBef>
              <a:spcAft>
                <a:spcPts val="0"/>
              </a:spcAft>
            </a:pPr>
            <a:endParaRPr lang="en-GB" b="0" dirty="0">
              <a:effectLst/>
            </a:endParaRPr>
          </a:p>
          <a:p>
            <a:pPr algn="just" rtl="0">
              <a:spcBef>
                <a:spcPts val="0"/>
              </a:spcBef>
              <a:spcAft>
                <a:spcPts val="0"/>
              </a:spcAft>
            </a:pPr>
            <a:r>
              <a:rPr lang="en-GB" sz="1800" b="0" i="0" u="none" strike="noStrike" dirty="0">
                <a:solidFill>
                  <a:srgbClr val="000000"/>
                </a:solidFill>
                <a:effectLst/>
                <a:latin typeface="Calibri" panose="020F0502020204030204" pitchFamily="34" charset="0"/>
              </a:rPr>
              <a:t>3. </a:t>
            </a:r>
            <a:r>
              <a:rPr lang="en-GB" sz="1800" b="0" i="0" u="none" strike="noStrike" dirty="0" err="1">
                <a:solidFill>
                  <a:srgbClr val="000000"/>
                </a:solidFill>
                <a:effectLst/>
                <a:latin typeface="Calibri" panose="020F0502020204030204" pitchFamily="34" charset="0"/>
              </a:rPr>
              <a:t>wyeliminowanie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architektury</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kontrolera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i</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przejście</a:t>
            </a:r>
            <a:r>
              <a:rPr lang="en-GB" sz="1800" b="0" i="0" u="none" strike="noStrike" dirty="0">
                <a:solidFill>
                  <a:srgbClr val="000000"/>
                </a:solidFill>
                <a:effectLst/>
                <a:latin typeface="Calibri" panose="020F0502020204030204" pitchFamily="34" charset="0"/>
              </a:rPr>
              <a:t> do </a:t>
            </a:r>
            <a:r>
              <a:rPr lang="en-GB" sz="1800" b="0" i="0" u="none" strike="noStrike" dirty="0" err="1">
                <a:solidFill>
                  <a:srgbClr val="000000"/>
                </a:solidFill>
                <a:effectLst/>
                <a:latin typeface="Calibri" panose="020F0502020204030204" pitchFamily="34" charset="0"/>
              </a:rPr>
              <a:t>nowoczesnej</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chmury</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mikrousług</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pozwala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osiągnąć</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wysoki</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poziom</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niezawodności</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elastyczności</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i</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skalowalności</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Rozwiązanie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zarówno</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dla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większych</a:t>
            </a:r>
            <a:r>
              <a:rPr lang="en-GB" sz="1800" b="0" i="0" u="none" strike="noStrike" dirty="0">
                <a:solidFill>
                  <a:srgbClr val="000000"/>
                </a:solidFill>
                <a:effectLst/>
                <a:latin typeface="Calibri" panose="020F0502020204030204" pitchFamily="34" charset="0"/>
              </a:rPr>
              <a:t>, jak </a:t>
            </a:r>
            <a:r>
              <a:rPr lang="en-GB" sz="1800" b="0" i="0" u="none" strike="noStrike" dirty="0" err="1">
                <a:solidFill>
                  <a:srgbClr val="000000"/>
                </a:solidFill>
                <a:effectLst/>
                <a:latin typeface="Calibri" panose="020F0502020204030204" pitchFamily="34" charset="0"/>
              </a:rPr>
              <a:t>i</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mniejszych</a:t>
            </a:r>
            <a:r>
              <a:rPr lang="en-GB" sz="1800" b="0" i="0" u="none" strike="noStrike" dirty="0">
                <a:solidFill>
                  <a:srgbClr val="000000"/>
                </a:solidFill>
                <a:effectLst/>
                <a:latin typeface="Calibri" panose="020F0502020204030204" pitchFamily="34" charset="0"/>
              </a:rPr>
              <a:t> firm. </a:t>
            </a:r>
            <a:r>
              <a:rPr lang="en-GB" sz="1800" b="0" i="0" u="none" strike="noStrike" dirty="0" err="1">
                <a:solidFill>
                  <a:srgbClr val="000000"/>
                </a:solidFill>
                <a:effectLst/>
                <a:latin typeface="Calibri" panose="020F0502020204030204" pitchFamily="34" charset="0"/>
              </a:rPr>
              <a:t>Wraz</a:t>
            </a:r>
            <a:r>
              <a:rPr lang="en-GB" sz="1800" b="0" i="0" u="none" strike="noStrike" dirty="0">
                <a:solidFill>
                  <a:srgbClr val="000000"/>
                </a:solidFill>
                <a:effectLst/>
                <a:latin typeface="Calibri" panose="020F0502020204030204" pitchFamily="34" charset="0"/>
              </a:rPr>
              <a:t> z </a:t>
            </a:r>
            <a:r>
              <a:rPr lang="en-GB" sz="1800" b="0" i="0" u="none" strike="noStrike" dirty="0" err="1">
                <a:solidFill>
                  <a:srgbClr val="000000"/>
                </a:solidFill>
                <a:effectLst/>
                <a:latin typeface="Calibri" panose="020F0502020204030204" pitchFamily="34" charset="0"/>
              </a:rPr>
              <a:t>rosnącymi</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potrzebami</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jesteśmy</a:t>
            </a:r>
            <a:r>
              <a:rPr lang="en-GB" sz="1800" b="0" i="0" u="none" strike="noStrike" dirty="0">
                <a:solidFill>
                  <a:srgbClr val="000000"/>
                </a:solidFill>
                <a:effectLst/>
                <a:latin typeface="Calibri" panose="020F0502020204030204" pitchFamily="34" charset="0"/>
              </a:rPr>
              <a:t> w </a:t>
            </a:r>
            <a:r>
              <a:rPr lang="en-GB" sz="1800" b="0" i="0" u="none" strike="noStrike" dirty="0" err="1">
                <a:solidFill>
                  <a:srgbClr val="000000"/>
                </a:solidFill>
                <a:effectLst/>
                <a:latin typeface="Calibri" panose="020F0502020204030204" pitchFamily="34" charset="0"/>
              </a:rPr>
              <a:t>stanie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odpowiednio</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się</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wyskalować</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Możemy</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również</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bardzo</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elastycznie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odpalać</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instancje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klientom</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którzy</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wymagają</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niszowych</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ustawień</a:t>
            </a:r>
            <a:r>
              <a:rPr lang="en-GB" sz="1800" b="0" i="0" u="none" strike="noStrike" dirty="0">
                <a:solidFill>
                  <a:srgbClr val="000000"/>
                </a:solidFill>
                <a:effectLst/>
                <a:latin typeface="Calibri" panose="020F0502020204030204" pitchFamily="34" charset="0"/>
              </a:rPr>
              <a:t>.</a:t>
            </a:r>
            <a:endParaRPr lang="en-GB" b="0" dirty="0">
              <a:effectLst/>
            </a:endParaRPr>
          </a:p>
          <a:p>
            <a:pPr algn="just" rtl="0">
              <a:spcBef>
                <a:spcPts val="0"/>
              </a:spcBef>
              <a:spcAft>
                <a:spcPts val="0"/>
              </a:spcAft>
            </a:pPr>
            <a:r>
              <a:rPr lang="en-GB" sz="1800" b="0" i="0" u="none" strike="noStrike" dirty="0" err="1">
                <a:solidFill>
                  <a:srgbClr val="000000"/>
                </a:solidFill>
                <a:effectLst/>
                <a:latin typeface="Calibri" panose="020F0502020204030204" pitchFamily="34" charset="0"/>
              </a:rPr>
              <a:t>Dzięki</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temu</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że</a:t>
            </a:r>
            <a:r>
              <a:rPr lang="en-GB" sz="1800" b="0" i="0" u="none" strike="noStrike" dirty="0">
                <a:solidFill>
                  <a:srgbClr val="000000"/>
                </a:solidFill>
                <a:effectLst/>
                <a:latin typeface="Calibri" panose="020F0502020204030204" pitchFamily="34" charset="0"/>
              </a:rPr>
              <a:t> jest to </a:t>
            </a:r>
            <a:r>
              <a:rPr lang="en-GB" sz="1800" b="0" i="0" u="none" strike="noStrike" dirty="0" err="1">
                <a:solidFill>
                  <a:srgbClr val="000000"/>
                </a:solidFill>
                <a:effectLst/>
                <a:latin typeface="Calibri" panose="020F0502020204030204" pitchFamily="34" charset="0"/>
              </a:rPr>
              <a:t>rozwiązanie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chmurowe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mamy</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tutaj</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inny</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cykl</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wdrażania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nowych</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funkcji</a:t>
            </a:r>
            <a:r>
              <a:rPr lang="en-GB" sz="1800" b="0" i="0" u="none" strike="noStrike" dirty="0">
                <a:solidFill>
                  <a:srgbClr val="000000"/>
                </a:solidFill>
                <a:effectLst/>
                <a:latin typeface="Calibri" panose="020F0502020204030204" pitchFamily="34" charset="0"/>
              </a:rPr>
              <a:t>. – co </a:t>
            </a:r>
            <a:r>
              <a:rPr lang="en-GB" sz="1800" b="0" i="0" u="none" strike="noStrike" dirty="0" err="1">
                <a:solidFill>
                  <a:srgbClr val="000000"/>
                </a:solidFill>
                <a:effectLst/>
                <a:latin typeface="Calibri" panose="020F0502020204030204" pitchFamily="34" charset="0"/>
              </a:rPr>
              <a:t>miesiąc</a:t>
            </a:r>
            <a:r>
              <a:rPr lang="en-GB" sz="1800" b="0" i="0" u="none" strike="noStrike" dirty="0">
                <a:solidFill>
                  <a:srgbClr val="000000"/>
                </a:solidFill>
                <a:effectLst/>
                <a:latin typeface="Calibri" panose="020F0502020204030204" pitchFamily="34" charset="0"/>
              </a:rPr>
              <a:t>, co </a:t>
            </a:r>
            <a:r>
              <a:rPr lang="en-GB" sz="1800" b="0" i="0" u="none" strike="noStrike" dirty="0" err="1">
                <a:solidFill>
                  <a:srgbClr val="000000"/>
                </a:solidFill>
                <a:effectLst/>
                <a:latin typeface="Calibri" panose="020F0502020204030204" pitchFamily="34" charset="0"/>
              </a:rPr>
              <a:t>kilka</a:t>
            </a:r>
            <a:r>
              <a:rPr lang="en-GB" sz="1800" b="0" i="0" u="none" strike="noStrike" dirty="0">
                <a:solidFill>
                  <a:srgbClr val="000000"/>
                </a:solidFill>
                <a:effectLst/>
                <a:latin typeface="Calibri" panose="020F0502020204030204" pitchFamily="34" charset="0"/>
              </a:rPr>
              <a:t> tyg, </a:t>
            </a:r>
            <a:r>
              <a:rPr lang="en-GB" sz="1800" b="0" i="0" u="none" strike="noStrike" dirty="0" err="1">
                <a:solidFill>
                  <a:srgbClr val="000000"/>
                </a:solidFill>
                <a:effectLst/>
                <a:latin typeface="Calibri" panose="020F0502020204030204" pitchFamily="34" charset="0"/>
              </a:rPr>
              <a:t>dzięki</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czemu</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sieć</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fullstack</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może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rozwijać</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się</a:t>
            </a:r>
            <a:r>
              <a:rPr lang="en-GB" sz="1800" b="0" i="0" u="none" strike="noStrike" dirty="0">
                <a:solidFill>
                  <a:srgbClr val="000000"/>
                </a:solidFill>
                <a:effectLst/>
                <a:latin typeface="Calibri" panose="020F0502020204030204" pitchFamily="34" charset="0"/>
              </a:rPr>
              <a:t> z </a:t>
            </a:r>
            <a:r>
              <a:rPr lang="en-GB" sz="1800" b="0" i="0" u="none" strike="noStrike" dirty="0" err="1">
                <a:solidFill>
                  <a:srgbClr val="000000"/>
                </a:solidFill>
                <a:effectLst/>
                <a:latin typeface="Calibri" panose="020F0502020204030204" pitchFamily="34" charset="0"/>
              </a:rPr>
              <a:t>taką</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samą</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szybkością</a:t>
            </a:r>
            <a:r>
              <a:rPr lang="en-GB" sz="1800" b="0" i="0" u="none" strike="noStrike" dirty="0">
                <a:solidFill>
                  <a:srgbClr val="000000"/>
                </a:solidFill>
                <a:effectLst/>
                <a:latin typeface="Calibri" panose="020F0502020204030204" pitchFamily="34" charset="0"/>
              </a:rPr>
              <a:t>, jak </a:t>
            </a:r>
            <a:r>
              <a:rPr lang="en-GB" sz="1800" b="0" i="0" u="none" strike="noStrike" dirty="0" err="1">
                <a:solidFill>
                  <a:srgbClr val="000000"/>
                </a:solidFill>
                <a:effectLst/>
                <a:latin typeface="Calibri" panose="020F0502020204030204" pitchFamily="34" charset="0"/>
              </a:rPr>
              <a:t>urządzenia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końcowe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które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się</a:t>
            </a:r>
            <a:r>
              <a:rPr lang="en-GB" sz="1800" b="0" i="0" u="none" strike="noStrike" dirty="0">
                <a:solidFill>
                  <a:srgbClr val="000000"/>
                </a:solidFill>
                <a:effectLst/>
                <a:latin typeface="Calibri" panose="020F0502020204030204" pitchFamily="34" charset="0"/>
              </a:rPr>
              <a:t> do </a:t>
            </a:r>
            <a:r>
              <a:rPr lang="en-GB" sz="1800" b="0" i="0" u="none" strike="noStrike" dirty="0" err="1">
                <a:solidFill>
                  <a:srgbClr val="000000"/>
                </a:solidFill>
                <a:effectLst/>
                <a:latin typeface="Calibri" panose="020F0502020204030204" pitchFamily="34" charset="0"/>
              </a:rPr>
              <a:t>niej</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podłączają</a:t>
            </a:r>
            <a:r>
              <a:rPr lang="en-GB" sz="1800" b="0" i="0" u="none" strike="noStrike" dirty="0">
                <a:solidFill>
                  <a:srgbClr val="000000"/>
                </a:solidFill>
                <a:effectLst/>
                <a:latin typeface="Calibri" panose="020F0502020204030204" pitchFamily="34" charset="0"/>
              </a:rPr>
              <a:t>.</a:t>
            </a:r>
          </a:p>
          <a:p>
            <a:pPr algn="just" rtl="0">
              <a:spcBef>
                <a:spcPts val="0"/>
              </a:spcBef>
              <a:spcAft>
                <a:spcPts val="0"/>
              </a:spcAft>
            </a:pPr>
            <a:endParaRPr lang="en-GB" b="0" dirty="0">
              <a:effectLst/>
            </a:endParaRPr>
          </a:p>
          <a:p>
            <a:pPr algn="just" rtl="0">
              <a:spcBef>
                <a:spcPts val="0"/>
              </a:spcBef>
              <a:spcAft>
                <a:spcPts val="0"/>
              </a:spcAft>
            </a:pPr>
            <a:r>
              <a:rPr lang="en-GB" sz="1800" b="0" i="0" u="none" strike="noStrike" dirty="0">
                <a:solidFill>
                  <a:srgbClr val="000000"/>
                </a:solidFill>
                <a:effectLst/>
                <a:latin typeface="Calibri" panose="020F0502020204030204" pitchFamily="34" charset="0"/>
              </a:rPr>
              <a:t>4. </a:t>
            </a:r>
            <a:r>
              <a:rPr lang="en-GB" sz="1800" b="0" i="0" u="none" strike="noStrike" dirty="0" err="1">
                <a:solidFill>
                  <a:srgbClr val="000000"/>
                </a:solidFill>
                <a:effectLst/>
                <a:latin typeface="Calibri" panose="020F0502020204030204" pitchFamily="34" charset="0"/>
              </a:rPr>
              <a:t>Są</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różne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serwisy</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lokalizacyjne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dzięki</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którym</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mamy</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możliwość</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śledzenia</a:t>
            </a:r>
            <a:r>
              <a:rPr lang="en-GB" sz="1800" b="0" i="0" u="none" strike="noStrike" dirty="0">
                <a:solidFill>
                  <a:srgbClr val="000000"/>
                </a:solidFill>
                <a:effectLst/>
                <a:latin typeface="Calibri" panose="020F0502020204030204" pitchFamily="34" charset="0"/>
              </a:rPr>
              <a:t> end </a:t>
            </a:r>
            <a:r>
              <a:rPr lang="en-GB" sz="1800" b="0" i="0" u="none" strike="noStrike" dirty="0" err="1">
                <a:solidFill>
                  <a:srgbClr val="000000"/>
                </a:solidFill>
                <a:effectLst/>
                <a:latin typeface="Calibri" panose="020F0502020204030204" pitchFamily="34" charset="0"/>
              </a:rPr>
              <a:t>pointow</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na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mapie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wizualizowania</a:t>
            </a:r>
            <a:r>
              <a:rPr lang="en-GB" sz="1800" b="0" i="0" u="none" strike="noStrike" dirty="0">
                <a:solidFill>
                  <a:srgbClr val="000000"/>
                </a:solidFill>
                <a:effectLst/>
                <a:latin typeface="Calibri" panose="020F0502020204030204" pitchFamily="34" charset="0"/>
              </a:rPr>
              <a:t> ich </a:t>
            </a:r>
            <a:r>
              <a:rPr lang="en-GB" sz="1800" b="0" i="0" u="none" strike="noStrike" dirty="0" err="1">
                <a:solidFill>
                  <a:srgbClr val="000000"/>
                </a:solidFill>
                <a:effectLst/>
                <a:latin typeface="Calibri" panose="020F0502020204030204" pitchFamily="34" charset="0"/>
              </a:rPr>
              <a:t>i</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pewnej</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analityki</a:t>
            </a:r>
            <a:r>
              <a:rPr lang="en-GB" sz="1800" b="0" i="0" u="none" strike="noStrike" dirty="0">
                <a:solidFill>
                  <a:srgbClr val="000000"/>
                </a:solidFill>
                <a:effectLst/>
                <a:latin typeface="Calibri" panose="020F0502020204030204" pitchFamily="34" charset="0"/>
              </a:rPr>
              <a:t> z </a:t>
            </a:r>
            <a:r>
              <a:rPr lang="en-GB" sz="1800" b="0" i="0" u="none" strike="noStrike" dirty="0" err="1">
                <a:solidFill>
                  <a:srgbClr val="000000"/>
                </a:solidFill>
                <a:effectLst/>
                <a:latin typeface="Calibri" panose="020F0502020204030204" pitchFamily="34" charset="0"/>
              </a:rPr>
              <a:t>tym</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związanej</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Możemy</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również</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wchodzić</a:t>
            </a:r>
            <a:r>
              <a:rPr lang="en-GB" sz="1800" b="0" i="0" u="none" strike="noStrike" dirty="0">
                <a:solidFill>
                  <a:srgbClr val="000000"/>
                </a:solidFill>
                <a:effectLst/>
                <a:latin typeface="Calibri" panose="020F0502020204030204" pitchFamily="34" charset="0"/>
              </a:rPr>
              <a:t> w </a:t>
            </a:r>
            <a:r>
              <a:rPr lang="en-GB" sz="1800" b="0" i="0" u="none" strike="noStrike" dirty="0" err="1">
                <a:solidFill>
                  <a:srgbClr val="000000"/>
                </a:solidFill>
                <a:effectLst/>
                <a:latin typeface="Calibri" panose="020F0502020204030204" pitchFamily="34" charset="0"/>
              </a:rPr>
              <a:t>interakcje</a:t>
            </a:r>
            <a:r>
              <a:rPr lang="en-GB" sz="1800" b="0" i="0" u="none" strike="noStrike" dirty="0">
                <a:solidFill>
                  <a:srgbClr val="000000"/>
                </a:solidFill>
                <a:effectLst/>
                <a:latin typeface="Calibri" panose="020F0502020204030204" pitchFamily="34" charset="0"/>
              </a:rPr>
              <a:t> z </a:t>
            </a:r>
            <a:r>
              <a:rPr lang="en-GB" sz="1800" b="0" i="0" u="none" strike="noStrike" dirty="0" err="1">
                <a:solidFill>
                  <a:srgbClr val="000000"/>
                </a:solidFill>
                <a:effectLst/>
                <a:latin typeface="Calibri" panose="020F0502020204030204" pitchFamily="34" charset="0"/>
              </a:rPr>
              <a:t>użytkownikami</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końcowymi</a:t>
            </a:r>
            <a:r>
              <a:rPr lang="en-GB" sz="1800" b="0" i="0" u="none" strike="noStrike" dirty="0">
                <a:solidFill>
                  <a:srgbClr val="000000"/>
                </a:solidFill>
                <a:effectLst/>
                <a:latin typeface="Calibri" panose="020F0502020204030204" pitchFamily="34" charset="0"/>
              </a:rPr>
              <a:t> za </a:t>
            </a:r>
            <a:r>
              <a:rPr lang="en-GB" sz="1800" b="0" i="0" u="none" strike="noStrike" dirty="0" err="1">
                <a:solidFill>
                  <a:srgbClr val="000000"/>
                </a:solidFill>
                <a:effectLst/>
                <a:latin typeface="Calibri" panose="020F0502020204030204" pitchFamily="34" charset="0"/>
              </a:rPr>
              <a:t>pośrednictwem</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aplikacji</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na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smartphonie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która</a:t>
            </a:r>
            <a:r>
              <a:rPr lang="en-GB" sz="1800" b="0" i="0" u="none" strike="noStrike" dirty="0">
                <a:solidFill>
                  <a:srgbClr val="000000"/>
                </a:solidFill>
                <a:effectLst/>
                <a:latin typeface="Calibri" panose="020F0502020204030204" pitchFamily="34" charset="0"/>
              </a:rPr>
              <a:t> jest </a:t>
            </a:r>
            <a:r>
              <a:rPr lang="en-GB" sz="1800" b="0" i="0" u="none" strike="noStrike" dirty="0" err="1">
                <a:solidFill>
                  <a:srgbClr val="000000"/>
                </a:solidFill>
                <a:effectLst/>
                <a:latin typeface="Calibri" panose="020F0502020204030204" pitchFamily="34" charset="0"/>
              </a:rPr>
              <a:t>zintegrowana</a:t>
            </a:r>
            <a:r>
              <a:rPr lang="en-GB" sz="1800" b="0" i="0" u="none" strike="noStrike" dirty="0">
                <a:solidFill>
                  <a:srgbClr val="000000"/>
                </a:solidFill>
                <a:effectLst/>
                <a:latin typeface="Calibri" panose="020F0502020204030204" pitchFamily="34" charset="0"/>
              </a:rPr>
              <a:t> z mist SDK  - </a:t>
            </a:r>
            <a:r>
              <a:rPr lang="en-GB" sz="1800" b="0" i="0" u="none" strike="noStrike" dirty="0" err="1">
                <a:solidFill>
                  <a:srgbClr val="000000"/>
                </a:solidFill>
                <a:effectLst/>
                <a:latin typeface="Calibri" panose="020F0502020204030204" pitchFamily="34" charset="0"/>
              </a:rPr>
              <a:t>nawigowanie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albo</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użytkownik</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zbliża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się</a:t>
            </a:r>
            <a:r>
              <a:rPr lang="en-GB" sz="1800" b="0" i="0" u="none" strike="noStrike" dirty="0">
                <a:solidFill>
                  <a:srgbClr val="000000"/>
                </a:solidFill>
                <a:effectLst/>
                <a:latin typeface="Calibri" panose="020F0502020204030204" pitchFamily="34" charset="0"/>
              </a:rPr>
              <a:t> do </a:t>
            </a:r>
            <a:r>
              <a:rPr lang="en-GB" sz="1800" b="0" i="0" u="none" strike="noStrike" dirty="0" err="1">
                <a:solidFill>
                  <a:srgbClr val="000000"/>
                </a:solidFill>
                <a:effectLst/>
                <a:latin typeface="Calibri" panose="020F0502020204030204" pitchFamily="34" charset="0"/>
              </a:rPr>
              <a:t>konkretnego</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miejsca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i</a:t>
            </a:r>
            <a:r>
              <a:rPr lang="en-GB" sz="1800" b="0" i="0" u="none" strike="noStrike" dirty="0">
                <a:solidFill>
                  <a:srgbClr val="000000"/>
                </a:solidFill>
                <a:effectLst/>
                <a:latin typeface="Calibri" panose="020F0502020204030204" pitchFamily="34" charset="0"/>
              </a:rPr>
              <a:t> cos </a:t>
            </a:r>
            <a:r>
              <a:rPr lang="en-GB" sz="1800" b="0" i="0" u="none" strike="noStrike" dirty="0" err="1">
                <a:solidFill>
                  <a:srgbClr val="000000"/>
                </a:solidFill>
                <a:effectLst/>
                <a:latin typeface="Calibri" panose="020F0502020204030204" pitchFamily="34" charset="0"/>
              </a:rPr>
              <a:t>się</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zadzieje</a:t>
            </a:r>
            <a:r>
              <a:rPr lang="en-GB" sz="1800" b="0" i="0" u="none" strike="noStrike" dirty="0">
                <a:solidFill>
                  <a:srgbClr val="000000"/>
                </a:solidFill>
                <a:effectLst/>
                <a:latin typeface="Calibri" panose="020F0502020204030204" pitchFamily="34" charset="0"/>
              </a:rPr>
              <a:t> w </a:t>
            </a:r>
            <a:r>
              <a:rPr lang="en-GB" sz="1800" b="0" i="0" u="none" strike="noStrike" dirty="0" err="1">
                <a:solidFill>
                  <a:srgbClr val="000000"/>
                </a:solidFill>
                <a:effectLst/>
                <a:latin typeface="Calibri" panose="020F0502020204030204" pitchFamily="34" charset="0"/>
              </a:rPr>
              <a:t>aplikacji</a:t>
            </a:r>
            <a:r>
              <a:rPr lang="en-GB" sz="1800" b="0" i="0" u="none" strike="noStrike" dirty="0">
                <a:solidFill>
                  <a:srgbClr val="000000"/>
                </a:solidFill>
                <a:effectLst/>
                <a:latin typeface="Calibri" panose="020F0502020204030204" pitchFamily="34" charset="0"/>
              </a:rPr>
              <a:t> </a:t>
            </a:r>
          </a:p>
          <a:p>
            <a:br>
              <a:rPr lang="en-GB" dirty="0"/>
            </a:br>
            <a:endParaRPr lang="en-US" dirty="0"/>
          </a:p>
        </p:txBody>
      </p:sp>
      <p:sp>
        <p:nvSpPr>
          <p:cNvPr id="4" name="Slide Number Placeholder 3"/>
          <p:cNvSpPr>
            <a:spLocks noGrp="1"/>
          </p:cNvSpPr>
          <p:nvPr>
            <p:ph type="sldNum" sz="quarter" idx="5"/>
          </p:nvPr>
        </p:nvSpPr>
        <p:spPr/>
        <p:txBody>
          <a:bodyPr/>
          <a:lstStyle/>
          <a:p>
            <a:fld id="{E10A7B0C-41F4-4FE7-8DA5-6ED59D6F41DA}" type="slidenum">
              <a:rPr lang="en-US" smtClean="0"/>
              <a:t>11</a:t>
            </a:fld>
            <a:endParaRPr lang="en-US"/>
          </a:p>
        </p:txBody>
      </p:sp>
    </p:spTree>
    <p:extLst>
      <p:ext uri="{BB962C8B-B14F-4D97-AF65-F5344CB8AC3E}">
        <p14:creationId xmlns:p14="http://schemas.microsoft.com/office/powerpoint/2010/main" val="261793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000000"/>
                </a:solidFill>
                <a:effectLst/>
                <a:highlight>
                  <a:srgbClr val="FFFFFF"/>
                </a:highlight>
                <a:latin typeface="Lato" panose="020F0502020204030203" pitchFamily="34" charset="0"/>
              </a:rPr>
              <a:t>For the third year in a row Juniper is named a Leader in the</a:t>
            </a:r>
            <a:r>
              <a:rPr lang="en-US" dirty="0"/>
              <a:t> </a:t>
            </a:r>
            <a:r>
              <a:rPr lang="en-GB" b="0" i="0" u="sng" strike="noStrike" dirty="0">
                <a:solidFill>
                  <a:srgbClr val="0096A4"/>
                </a:solidFill>
                <a:effectLst/>
                <a:latin typeface="Lato" panose="020F0502020204030203" pitchFamily="34" charset="0"/>
                <a:hlinkClick r:id="rId3" tooltip="https://s2.bl-1.com/h/dvHCjtsR?url=https://app.inside.juniper.net/e/er?elq_cid=31467511&amp;s=1229&amp;lid=32411&amp;elqTrackId=565B60BBA511D411723D672F17CD1DC2&amp;elq=0f429bf8dff04ccf9d5c2fd4d3a077d5&amp;elqaid=29548&amp;elqat=1"/>
              </a:rPr>
              <a:t>2024 Gartner® Magic Quadrant™ for Indoor Location Services.</a:t>
            </a:r>
            <a:r>
              <a:rPr lang="en-GB" b="0" i="0" u="none" strike="noStrike" dirty="0">
                <a:solidFill>
                  <a:srgbClr val="000000"/>
                </a:solidFill>
                <a:effectLst/>
                <a:latin typeface="Lato" panose="020F0502020204030203" pitchFamily="34" charset="0"/>
              </a:rPr>
              <a:t> </a:t>
            </a:r>
            <a:endParaRPr lang="en-US" dirty="0"/>
          </a:p>
          <a:p>
            <a:r>
              <a:rPr lang="en-GB" b="0" i="0" u="none" strike="noStrike" dirty="0">
                <a:solidFill>
                  <a:srgbClr val="000000"/>
                </a:solidFill>
                <a:effectLst/>
                <a:latin typeface="Lato" panose="020F0502020204030203" pitchFamily="34" charset="0"/>
              </a:rPr>
              <a:t>For the fourth year in a row Juniper is named a Leader in the </a:t>
            </a:r>
            <a:r>
              <a:rPr lang="en-GB" b="0" i="0" u="sng" strike="noStrike" dirty="0">
                <a:solidFill>
                  <a:srgbClr val="0096A4"/>
                </a:solidFill>
                <a:effectLst/>
                <a:latin typeface="Lato" panose="020F0502020204030203" pitchFamily="34" charset="0"/>
                <a:hlinkClick r:id="rId4" tooltip="https://s2.bl-1.com/h/dvM4yZ9B?url=https://www.juniper.net/us/en/forms/2024/gartner-2024-mq-wired-wireless.html?utm_medium=website_net&amp;utm_source=blog&amp;utm_campaign=GLBL_CB_2024_ANR_2024_Gartner_MQ_Wired_&amp;_Wireless_LAN&amp;utm_content=blog-post"/>
              </a:rPr>
              <a:t>2024 Gartner® Magic Quadrant™ for Enterprise Wired and Wireless LAN Infrastructure</a:t>
            </a:r>
            <a:r>
              <a:rPr lang="en-GB" b="0" i="0" u="none" strike="noStrike" dirty="0">
                <a:solidFill>
                  <a:srgbClr val="000000"/>
                </a:solidFill>
                <a:effectLst/>
                <a:latin typeface="Lato" panose="020F0502020204030203" pitchFamily="34" charset="0"/>
              </a:rPr>
              <a:t>.</a:t>
            </a:r>
            <a:endParaRPr lang="en-US" dirty="0"/>
          </a:p>
        </p:txBody>
      </p:sp>
      <p:sp>
        <p:nvSpPr>
          <p:cNvPr id="4" name="Slide Number Placeholder 3"/>
          <p:cNvSpPr>
            <a:spLocks noGrp="1"/>
          </p:cNvSpPr>
          <p:nvPr>
            <p:ph type="sldNum" sz="quarter" idx="5"/>
          </p:nvPr>
        </p:nvSpPr>
        <p:spPr/>
        <p:txBody>
          <a:bodyPr/>
          <a:lstStyle/>
          <a:p>
            <a:fld id="{E10A7B0C-41F4-4FE7-8DA5-6ED59D6F41DA}" type="slidenum">
              <a:rPr lang="en-US" smtClean="0"/>
              <a:t>12</a:t>
            </a:fld>
            <a:endParaRPr lang="en-US"/>
          </a:p>
        </p:txBody>
      </p:sp>
    </p:spTree>
    <p:extLst>
      <p:ext uri="{BB962C8B-B14F-4D97-AF65-F5344CB8AC3E}">
        <p14:creationId xmlns:p14="http://schemas.microsoft.com/office/powerpoint/2010/main" val="433156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45B998-40B1-4B98-8BB4-DD46ED311BAD}" type="slidenum">
              <a:rPr lang="en-US" smtClean="0"/>
              <a:t>13</a:t>
            </a:fld>
            <a:endParaRPr lang="en-US"/>
          </a:p>
        </p:txBody>
      </p:sp>
    </p:spTree>
    <p:extLst>
      <p:ext uri="{BB962C8B-B14F-4D97-AF65-F5344CB8AC3E}">
        <p14:creationId xmlns:p14="http://schemas.microsoft.com/office/powerpoint/2010/main" val="1128091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L" dirty="0"/>
          </a:p>
        </p:txBody>
      </p:sp>
      <p:sp>
        <p:nvSpPr>
          <p:cNvPr id="4" name="Slide Number Placeholder 3"/>
          <p:cNvSpPr>
            <a:spLocks noGrp="1"/>
          </p:cNvSpPr>
          <p:nvPr>
            <p:ph type="sldNum" sz="quarter" idx="5"/>
          </p:nvPr>
        </p:nvSpPr>
        <p:spPr/>
        <p:txBody>
          <a:bodyPr/>
          <a:lstStyle/>
          <a:p>
            <a:fld id="{D3418826-311B-7544-8DDA-A05A73F57FFC}" type="slidenum">
              <a:rPr lang="en-PL" smtClean="0"/>
              <a:t>2</a:t>
            </a:fld>
            <a:endParaRPr lang="en-PL"/>
          </a:p>
        </p:txBody>
      </p:sp>
    </p:spTree>
    <p:extLst>
      <p:ext uri="{BB962C8B-B14F-4D97-AF65-F5344CB8AC3E}">
        <p14:creationId xmlns:p14="http://schemas.microsoft.com/office/powerpoint/2010/main" val="517877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10A7B0C-41F4-4FE7-8DA5-6ED59D6F4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831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b="1"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8F718B4-FBFB-874C-BAFF-AB74AEF9B400}"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614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10A7B0C-41F4-4FE7-8DA5-6ED59D6F4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0211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GB" b="0" dirty="0">
              <a:effectLst/>
            </a:endParaRPr>
          </a:p>
        </p:txBody>
      </p:sp>
      <p:sp>
        <p:nvSpPr>
          <p:cNvPr id="4" name="Slide Number Placeholder 3"/>
          <p:cNvSpPr>
            <a:spLocks noGrp="1"/>
          </p:cNvSpPr>
          <p:nvPr>
            <p:ph type="sldNum" sz="quarter" idx="5"/>
          </p:nvPr>
        </p:nvSpPr>
        <p:spPr/>
        <p:txBody>
          <a:bodyPr/>
          <a:lstStyle/>
          <a:p>
            <a:fld id="{E10A7B0C-41F4-4FE7-8DA5-6ED59D6F41DA}" type="slidenum">
              <a:rPr lang="en-US" smtClean="0"/>
              <a:t>8</a:t>
            </a:fld>
            <a:endParaRPr lang="en-US"/>
          </a:p>
        </p:txBody>
      </p:sp>
    </p:spTree>
    <p:extLst>
      <p:ext uri="{BB962C8B-B14F-4D97-AF65-F5344CB8AC3E}">
        <p14:creationId xmlns:p14="http://schemas.microsoft.com/office/powerpoint/2010/main" val="1867774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endParaRPr lang="en-US" dirty="0"/>
          </a:p>
        </p:txBody>
      </p:sp>
      <p:sp>
        <p:nvSpPr>
          <p:cNvPr id="304" name="Google Shape;30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9</a:t>
            </a:fld>
            <a:endParaRPr kumimoji="0"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102985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30617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endParaRPr lang="en-GB" b="0" i="0" dirty="0">
              <a:solidFill>
                <a:srgbClr val="FFFFFF"/>
              </a:solidFill>
              <a:effectLst/>
              <a:highlight>
                <a:srgbClr val="192230"/>
              </a:highlight>
              <a:latin typeface="Inter"/>
            </a:endParaRPr>
          </a:p>
        </p:txBody>
      </p:sp>
      <p:sp>
        <p:nvSpPr>
          <p:cNvPr id="30617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fld id="{9A10C858-EAF5-5C43-B2A9-0126389B907A}"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rPr>
              <a:pPr marL="0" marR="0" lvl="0" indent="0" algn="r" defTabSz="91437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21335379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jpeg"/><Relationship Id="rId1" Type="http://schemas.openxmlformats.org/officeDocument/2006/relationships/slideMaster" Target="../slideMasters/slideMaster4.xml"/><Relationship Id="rId4" Type="http://schemas.openxmlformats.org/officeDocument/2006/relationships/image" Target="../media/image42.sv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4.jpeg"/><Relationship Id="rId1" Type="http://schemas.openxmlformats.org/officeDocument/2006/relationships/slideMaster" Target="../slideMasters/slideMaster4.xml"/><Relationship Id="rId4" Type="http://schemas.openxmlformats.org/officeDocument/2006/relationships/image" Target="../media/image42.sv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5.jpeg"/><Relationship Id="rId1" Type="http://schemas.openxmlformats.org/officeDocument/2006/relationships/slideMaster" Target="../slideMasters/slideMaster4.xml"/><Relationship Id="rId4" Type="http://schemas.openxmlformats.org/officeDocument/2006/relationships/image" Target="../media/image42.sv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6.jpeg"/><Relationship Id="rId1" Type="http://schemas.openxmlformats.org/officeDocument/2006/relationships/slideMaster" Target="../slideMasters/slideMaster4.xml"/><Relationship Id="rId4" Type="http://schemas.openxmlformats.org/officeDocument/2006/relationships/image" Target="../media/image42.sv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7.jpeg"/><Relationship Id="rId1" Type="http://schemas.openxmlformats.org/officeDocument/2006/relationships/slideMaster" Target="../slideMasters/slideMaster4.xml"/><Relationship Id="rId4" Type="http://schemas.openxmlformats.org/officeDocument/2006/relationships/image" Target="../media/image42.svg"/></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0.jpeg"/><Relationship Id="rId1" Type="http://schemas.openxmlformats.org/officeDocument/2006/relationships/slideMaster" Target="../slideMasters/slideMaster4.xml"/><Relationship Id="rId4" Type="http://schemas.openxmlformats.org/officeDocument/2006/relationships/image" Target="../media/image53.sv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4.jpeg"/><Relationship Id="rId1" Type="http://schemas.openxmlformats.org/officeDocument/2006/relationships/slideMaster" Target="../slideMasters/slideMaster4.xml"/><Relationship Id="rId4" Type="http://schemas.openxmlformats.org/officeDocument/2006/relationships/image" Target="../media/image53.sv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7.jpeg"/><Relationship Id="rId1" Type="http://schemas.openxmlformats.org/officeDocument/2006/relationships/slideMaster" Target="../slideMasters/slideMaster4.xml"/><Relationship Id="rId4" Type="http://schemas.openxmlformats.org/officeDocument/2006/relationships/image" Target="../media/image53.sv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2.xml"/><Relationship Id="rId4" Type="http://schemas.openxmlformats.org/officeDocument/2006/relationships/image" Target="NUL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3.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3.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3.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3.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3.sv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3.sv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3.svg"/></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4.xml"/><Relationship Id="rId4" Type="http://schemas.openxmlformats.org/officeDocument/2006/relationships/image" Target="../media/image42.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descr="A city skyline at night&#10;&#10;Description automatically generated">
            <a:extLst>
              <a:ext uri="{FF2B5EF4-FFF2-40B4-BE49-F238E27FC236}">
                <a16:creationId xmlns:a16="http://schemas.microsoft.com/office/drawing/2014/main" id="{6469B5BE-3632-591A-C8F2-4BE83B09B961}"/>
              </a:ext>
            </a:extLst>
          </p:cNvPr>
          <p:cNvPicPr>
            <a:picLocks noChangeAspect="1"/>
          </p:cNvPicPr>
          <p:nvPr userDrawn="1"/>
        </p:nvPicPr>
        <p:blipFill>
          <a:blip r:embed="rId2"/>
          <a:stretch>
            <a:fillRect/>
          </a:stretch>
        </p:blipFill>
        <p:spPr>
          <a:xfrm>
            <a:off x="0" y="0"/>
            <a:ext cx="12192000" cy="4015220"/>
          </a:xfrm>
          <a:prstGeom prst="rect">
            <a:avLst/>
          </a:prstGeom>
        </p:spPr>
      </p:pic>
      <p:grpSp>
        <p:nvGrpSpPr>
          <p:cNvPr id="8" name="Group 7">
            <a:extLst>
              <a:ext uri="{FF2B5EF4-FFF2-40B4-BE49-F238E27FC236}">
                <a16:creationId xmlns:a16="http://schemas.microsoft.com/office/drawing/2014/main" id="{BFD82E9F-CD19-10FC-2426-80B2F6DC7DAC}"/>
              </a:ext>
            </a:extLst>
          </p:cNvPr>
          <p:cNvGrpSpPr/>
          <p:nvPr userDrawn="1"/>
        </p:nvGrpSpPr>
        <p:grpSpPr>
          <a:xfrm>
            <a:off x="0" y="3687743"/>
            <a:ext cx="12192000" cy="3170257"/>
            <a:chOff x="0" y="3687743"/>
            <a:chExt cx="12192000" cy="3170257"/>
          </a:xfrm>
        </p:grpSpPr>
        <p:sp>
          <p:nvSpPr>
            <p:cNvPr id="9" name="Rectangle 8">
              <a:extLst>
                <a:ext uri="{FF2B5EF4-FFF2-40B4-BE49-F238E27FC236}">
                  <a16:creationId xmlns:a16="http://schemas.microsoft.com/office/drawing/2014/main" id="{06CC478C-350D-694A-35B7-343AF57D0DA6}"/>
                </a:ext>
              </a:extLst>
            </p:cNvPr>
            <p:cNvSpPr/>
            <p:nvPr userDrawn="1"/>
          </p:nvSpPr>
          <p:spPr>
            <a:xfrm>
              <a:off x="0" y="3687743"/>
              <a:ext cx="12192000" cy="3170257"/>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11E5BD-E242-32FA-899C-14CE442E8886}"/>
                </a:ext>
              </a:extLst>
            </p:cNvPr>
            <p:cNvSpPr/>
            <p:nvPr userDrawn="1"/>
          </p:nvSpPr>
          <p:spPr>
            <a:xfrm>
              <a:off x="0" y="3798276"/>
              <a:ext cx="12191999" cy="30597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itle 1">
            <a:extLst>
              <a:ext uri="{FF2B5EF4-FFF2-40B4-BE49-F238E27FC236}">
                <a16:creationId xmlns:a16="http://schemas.microsoft.com/office/drawing/2014/main" id="{866031FC-F32B-A17C-186A-69D627E7D985}"/>
              </a:ext>
            </a:extLst>
          </p:cNvPr>
          <p:cNvSpPr>
            <a:spLocks noGrp="1"/>
          </p:cNvSpPr>
          <p:nvPr>
            <p:ph type="ctrTitle" hasCustomPrompt="1"/>
          </p:nvPr>
        </p:nvSpPr>
        <p:spPr>
          <a:xfrm>
            <a:off x="847724" y="3935896"/>
            <a:ext cx="10789920" cy="1262269"/>
          </a:xfrm>
        </p:spPr>
        <p:txBody>
          <a:bodyPr anchor="ctr" anchorCtr="0">
            <a:noAutofit/>
          </a:bodyPr>
          <a:lstStyle>
            <a:lvl1pPr algn="l">
              <a:defRPr sz="4800" cap="none" baseline="0">
                <a:solidFill>
                  <a:schemeClr val="bg1"/>
                </a:solidFill>
              </a:defRPr>
            </a:lvl1pPr>
          </a:lstStyle>
          <a:p>
            <a:r>
              <a:rPr lang="en-US" dirty="0"/>
              <a:t>Click to edit master title style</a:t>
            </a:r>
          </a:p>
        </p:txBody>
      </p:sp>
      <p:sp>
        <p:nvSpPr>
          <p:cNvPr id="20" name="Subtitle 2">
            <a:extLst>
              <a:ext uri="{FF2B5EF4-FFF2-40B4-BE49-F238E27FC236}">
                <a16:creationId xmlns:a16="http://schemas.microsoft.com/office/drawing/2014/main" id="{EAFAD90D-3BB0-8175-1916-26854D70F953}"/>
              </a:ext>
            </a:extLst>
          </p:cNvPr>
          <p:cNvSpPr>
            <a:spLocks noGrp="1"/>
          </p:cNvSpPr>
          <p:nvPr>
            <p:ph type="subTitle" idx="1" hasCustomPrompt="1"/>
          </p:nvPr>
        </p:nvSpPr>
        <p:spPr>
          <a:xfrm>
            <a:off x="847724" y="5544439"/>
            <a:ext cx="5943600" cy="365760"/>
          </a:xfrm>
        </p:spPr>
        <p:txBody>
          <a:bodyPr>
            <a:noAutofit/>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presenter’s name</a:t>
            </a:r>
          </a:p>
        </p:txBody>
      </p:sp>
      <p:sp>
        <p:nvSpPr>
          <p:cNvPr id="21" name="Text Placeholder 12">
            <a:extLst>
              <a:ext uri="{FF2B5EF4-FFF2-40B4-BE49-F238E27FC236}">
                <a16:creationId xmlns:a16="http://schemas.microsoft.com/office/drawing/2014/main" id="{50BFDAFA-55E2-4309-6CFA-F6137F022B90}"/>
              </a:ext>
            </a:extLst>
          </p:cNvPr>
          <p:cNvSpPr>
            <a:spLocks noGrp="1"/>
          </p:cNvSpPr>
          <p:nvPr>
            <p:ph type="body" sz="quarter" idx="10" hasCustomPrompt="1"/>
          </p:nvPr>
        </p:nvSpPr>
        <p:spPr>
          <a:xfrm>
            <a:off x="847725" y="5943450"/>
            <a:ext cx="5943600" cy="365760"/>
          </a:xfrm>
        </p:spPr>
        <p:txBody>
          <a:bodyPr>
            <a:noAutofit/>
          </a:bodyPr>
          <a:lstStyle>
            <a:lvl1pPr marL="0" indent="0">
              <a:buNone/>
              <a:defRPr sz="2000">
                <a:solidFill>
                  <a:schemeClr val="bg1"/>
                </a:solidFill>
              </a:defRPr>
            </a:lvl1pPr>
            <a:lvl2pPr marL="346075" indent="0">
              <a:buNone/>
              <a:defRPr/>
            </a:lvl2pPr>
          </a:lstStyle>
          <a:p>
            <a:pPr lvl="0"/>
            <a:r>
              <a:rPr lang="en-US" dirty="0"/>
              <a:t>Click to edit presenter’s position</a:t>
            </a:r>
          </a:p>
        </p:txBody>
      </p:sp>
      <p:pic>
        <p:nvPicPr>
          <p:cNvPr id="22" name="Graphic 21">
            <a:extLst>
              <a:ext uri="{FF2B5EF4-FFF2-40B4-BE49-F238E27FC236}">
                <a16:creationId xmlns:a16="http://schemas.microsoft.com/office/drawing/2014/main" id="{E383508E-C8B9-0F65-D02D-619EB1166B3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49996" y="6104624"/>
            <a:ext cx="2535444" cy="397117"/>
          </a:xfrm>
          <a:prstGeom prst="rect">
            <a:avLst/>
          </a:prstGeom>
          <a:effectLst/>
        </p:spPr>
      </p:pic>
    </p:spTree>
    <p:extLst>
      <p:ext uri="{BB962C8B-B14F-4D97-AF65-F5344CB8AC3E}">
        <p14:creationId xmlns:p14="http://schemas.microsoft.com/office/powerpoint/2010/main" val="973214303"/>
      </p:ext>
    </p:extLst>
  </p:cSld>
  <p:clrMapOvr>
    <a:masterClrMapping/>
  </p:clrMapOvr>
  <p:transition>
    <p:fade/>
  </p:transition>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Divisio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D483AE4-AE31-C6C4-2B7F-CC6C6F7F6E16}"/>
              </a:ext>
            </a:extLst>
          </p:cNvPr>
          <p:cNvPicPr>
            <a:picLocks noChangeAspect="1"/>
          </p:cNvPicPr>
          <p:nvPr userDrawn="1"/>
        </p:nvPicPr>
        <p:blipFill>
          <a:blip r:embed="rId2"/>
          <a:srcRect/>
          <a:stretch/>
        </p:blipFill>
        <p:spPr>
          <a:xfrm>
            <a:off x="0" y="0"/>
            <a:ext cx="5266944"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5133975" y="-9235"/>
            <a:ext cx="7059613" cy="68733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2" name="Text Placeholder 2">
            <a:extLst>
              <a:ext uri="{FF2B5EF4-FFF2-40B4-BE49-F238E27FC236}">
                <a16:creationId xmlns:a16="http://schemas.microsoft.com/office/drawing/2014/main" id="{1DE9F09B-71E5-AE4A-2310-DBCF69406CA6}"/>
              </a:ext>
            </a:extLst>
          </p:cNvPr>
          <p:cNvSpPr>
            <a:spLocks noGrp="1"/>
          </p:cNvSpPr>
          <p:nvPr>
            <p:ph type="body" sz="quarter" idx="10" hasCustomPrompt="1"/>
          </p:nvPr>
        </p:nvSpPr>
        <p:spPr>
          <a:xfrm>
            <a:off x="5791201" y="1619249"/>
            <a:ext cx="5919830" cy="3486151"/>
          </a:xfrm>
        </p:spPr>
        <p:txBody>
          <a:bodyPr anchor="ctr" anchorCtr="0"/>
          <a:lstStyle>
            <a:lvl1pPr marL="0" indent="0">
              <a:lnSpc>
                <a:spcPct val="100000"/>
              </a:lnSpc>
              <a:buNone/>
              <a:defRPr sz="5400" b="1" cap="none" baseline="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dirty="0"/>
              <a:t>Click to edit master text styles</a:t>
            </a:r>
          </a:p>
        </p:txBody>
      </p:sp>
      <p:grpSp>
        <p:nvGrpSpPr>
          <p:cNvPr id="3" name="Group 2">
            <a:extLst>
              <a:ext uri="{FF2B5EF4-FFF2-40B4-BE49-F238E27FC236}">
                <a16:creationId xmlns:a16="http://schemas.microsoft.com/office/drawing/2014/main" id="{DF89DB88-EA13-10B2-86A3-C3B4B8054A7A}"/>
              </a:ext>
            </a:extLst>
          </p:cNvPr>
          <p:cNvGrpSpPr/>
          <p:nvPr userDrawn="1"/>
        </p:nvGrpSpPr>
        <p:grpSpPr>
          <a:xfrm>
            <a:off x="10842866" y="6524864"/>
            <a:ext cx="867564" cy="238330"/>
            <a:chOff x="1855788" y="3378201"/>
            <a:chExt cx="3709987" cy="1019175"/>
          </a:xfrm>
          <a:solidFill>
            <a:schemeClr val="bg1"/>
          </a:solidFill>
        </p:grpSpPr>
        <p:sp>
          <p:nvSpPr>
            <p:cNvPr id="5" name="Freeform 5">
              <a:extLst>
                <a:ext uri="{FF2B5EF4-FFF2-40B4-BE49-F238E27FC236}">
                  <a16:creationId xmlns:a16="http://schemas.microsoft.com/office/drawing/2014/main" id="{A7AF6A17-F665-A6E6-7E15-E2E365A834EA}"/>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6" name="Freeform 6">
              <a:extLst>
                <a:ext uri="{FF2B5EF4-FFF2-40B4-BE49-F238E27FC236}">
                  <a16:creationId xmlns:a16="http://schemas.microsoft.com/office/drawing/2014/main" id="{9258725B-1A1B-EBAA-01C0-BBEC12FC2F70}"/>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7" name="Freeform 7">
              <a:extLst>
                <a:ext uri="{FF2B5EF4-FFF2-40B4-BE49-F238E27FC236}">
                  <a16:creationId xmlns:a16="http://schemas.microsoft.com/office/drawing/2014/main" id="{3A819029-B647-3DBA-1CD7-9C54DEE1C932}"/>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8">
              <a:extLst>
                <a:ext uri="{FF2B5EF4-FFF2-40B4-BE49-F238E27FC236}">
                  <a16:creationId xmlns:a16="http://schemas.microsoft.com/office/drawing/2014/main" id="{8FF25125-6552-EAB2-877C-A32D11C5FB0C}"/>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9">
              <a:extLst>
                <a:ext uri="{FF2B5EF4-FFF2-40B4-BE49-F238E27FC236}">
                  <a16:creationId xmlns:a16="http://schemas.microsoft.com/office/drawing/2014/main" id="{812DB8E5-B3BA-4551-0E92-30BEB78DBA30}"/>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10">
              <a:extLst>
                <a:ext uri="{FF2B5EF4-FFF2-40B4-BE49-F238E27FC236}">
                  <a16:creationId xmlns:a16="http://schemas.microsoft.com/office/drawing/2014/main" id="{5B0F1C9D-3AAC-FD9D-5373-76C0D2895BB1}"/>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11">
              <a:extLst>
                <a:ext uri="{FF2B5EF4-FFF2-40B4-BE49-F238E27FC236}">
                  <a16:creationId xmlns:a16="http://schemas.microsoft.com/office/drawing/2014/main" id="{EBD97FCC-FE66-4324-2290-2E83CFB4F606}"/>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2">
              <a:extLst>
                <a:ext uri="{FF2B5EF4-FFF2-40B4-BE49-F238E27FC236}">
                  <a16:creationId xmlns:a16="http://schemas.microsoft.com/office/drawing/2014/main" id="{A80E6DDC-1DD7-70B7-50DB-80DB4D66E7C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3">
              <a:extLst>
                <a:ext uri="{FF2B5EF4-FFF2-40B4-BE49-F238E27FC236}">
                  <a16:creationId xmlns:a16="http://schemas.microsoft.com/office/drawing/2014/main" id="{8407ACF3-5AF5-BF66-C650-051AE6651F34}"/>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4">
              <a:extLst>
                <a:ext uri="{FF2B5EF4-FFF2-40B4-BE49-F238E27FC236}">
                  <a16:creationId xmlns:a16="http://schemas.microsoft.com/office/drawing/2014/main" id="{977E203E-500E-40F7-165E-590EEA4AACD5}"/>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5">
              <a:extLst>
                <a:ext uri="{FF2B5EF4-FFF2-40B4-BE49-F238E27FC236}">
                  <a16:creationId xmlns:a16="http://schemas.microsoft.com/office/drawing/2014/main" id="{B1FF333A-CB8F-461B-06C7-5ABCE2659C18}"/>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Rectangle 16">
              <a:extLst>
                <a:ext uri="{FF2B5EF4-FFF2-40B4-BE49-F238E27FC236}">
                  <a16:creationId xmlns:a16="http://schemas.microsoft.com/office/drawing/2014/main" id="{B1FB4AC3-6D3A-DF7F-1EAF-F7521107DC8F}"/>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7">
              <a:extLst>
                <a:ext uri="{FF2B5EF4-FFF2-40B4-BE49-F238E27FC236}">
                  <a16:creationId xmlns:a16="http://schemas.microsoft.com/office/drawing/2014/main" id="{6923AEA5-08F6-9154-1F84-0407B07DD695}"/>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Freeform 18">
              <a:extLst>
                <a:ext uri="{FF2B5EF4-FFF2-40B4-BE49-F238E27FC236}">
                  <a16:creationId xmlns:a16="http://schemas.microsoft.com/office/drawing/2014/main" id="{EC075E10-7479-6B37-E423-DC5D7A096DFC}"/>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9">
              <a:extLst>
                <a:ext uri="{FF2B5EF4-FFF2-40B4-BE49-F238E27FC236}">
                  <a16:creationId xmlns:a16="http://schemas.microsoft.com/office/drawing/2014/main" id="{B68C6184-FBF8-6D64-A93E-996EB73E8E1B}"/>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20">
              <a:extLst>
                <a:ext uri="{FF2B5EF4-FFF2-40B4-BE49-F238E27FC236}">
                  <a16:creationId xmlns:a16="http://schemas.microsoft.com/office/drawing/2014/main" id="{68650E96-CE8B-C74D-FA66-BB0785F2B835}"/>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21">
              <a:extLst>
                <a:ext uri="{FF2B5EF4-FFF2-40B4-BE49-F238E27FC236}">
                  <a16:creationId xmlns:a16="http://schemas.microsoft.com/office/drawing/2014/main" id="{50F8FC4A-C67D-C9B3-C6E8-72EFC59CB5E5}"/>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572533925"/>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le - Connectivit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FC8C49-D510-447D-994B-F2FA99EE337A}"/>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 y="1"/>
            <a:ext cx="12188950" cy="6857999"/>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17842" y="4243757"/>
            <a:ext cx="6112621" cy="308546"/>
          </a:xfrm>
        </p:spPr>
        <p:txBody>
          <a:bodyPr wrap="square">
            <a:spAutoFit/>
          </a:bodyPr>
          <a:lstStyle>
            <a:lvl1pPr marL="0" indent="0">
              <a:buNone/>
              <a:defRPr sz="2000">
                <a:solidFill>
                  <a:srgbClr val="FEFEFE"/>
                </a:solidFill>
                <a:latin typeface="+mn-lt"/>
                <a:ea typeface="Lato Light" panose="020F0502020204030203" pitchFamily="34" charset="0"/>
                <a:cs typeface="Lato Light" panose="020F0502020204030203" pitchFamily="34" charset="0"/>
              </a:defRPr>
            </a:lvl1pPr>
            <a:lvl2pPr marL="457189" indent="0">
              <a:buNone/>
              <a:defRPr/>
            </a:lvl2pPr>
          </a:lstStyle>
          <a:p>
            <a:pPr lvl="0"/>
            <a:r>
              <a:rPr lang="en-US"/>
              <a:t>Click to edit Master text styles</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17839" y="1711570"/>
            <a:ext cx="7716735" cy="1688111"/>
          </a:xfrm>
        </p:spPr>
        <p:txBody>
          <a:bodyPr anchor="b">
            <a:normAutofit/>
          </a:bodyPr>
          <a:lstStyle>
            <a:lvl1pPr algn="l">
              <a:defRPr sz="4400">
                <a:solidFill>
                  <a:srgbClr val="FEFEFE"/>
                </a:solidFill>
                <a:latin typeface="+mj-lt"/>
                <a:ea typeface="Lato Light" panose="020F0502020204030203" pitchFamily="34" charset="0"/>
                <a:cs typeface="Lato Light" panose="020F050202020403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hasCustomPrompt="1"/>
          </p:nvPr>
        </p:nvSpPr>
        <p:spPr>
          <a:xfrm>
            <a:off x="2217842" y="3651352"/>
            <a:ext cx="7716732" cy="431978"/>
          </a:xfrm>
        </p:spPr>
        <p:txBody>
          <a:bodyPr wrap="square" anchor="b" anchorCtr="0">
            <a:spAutoFit/>
          </a:bodyPr>
          <a:lstStyle>
            <a:lvl1pPr marL="0" indent="0" algn="l">
              <a:buNone/>
              <a:defRPr sz="2800" b="0">
                <a:solidFill>
                  <a:srgbClr val="FEFEFE"/>
                </a:solidFill>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Presenter’s name or Subtitle</a:t>
            </a:r>
          </a:p>
        </p:txBody>
      </p:sp>
      <p:pic>
        <p:nvPicPr>
          <p:cNvPr id="10" name="Graphic 9">
            <a:extLst>
              <a:ext uri="{FF2B5EF4-FFF2-40B4-BE49-F238E27FC236}">
                <a16:creationId xmlns:a16="http://schemas.microsoft.com/office/drawing/2014/main" id="{AC741065-8BCC-4C03-8ECF-7779F895CF7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02889" y="4999211"/>
            <a:ext cx="2366936" cy="365367"/>
          </a:xfrm>
          <a:prstGeom prst="rect">
            <a:avLst/>
          </a:prstGeom>
        </p:spPr>
      </p:pic>
    </p:spTree>
    <p:extLst>
      <p:ext uri="{BB962C8B-B14F-4D97-AF65-F5344CB8AC3E}">
        <p14:creationId xmlns:p14="http://schemas.microsoft.com/office/powerpoint/2010/main" val="34099268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 Clou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FC8C49-D510-447D-994B-F2FA99EE337A}"/>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 y="2"/>
            <a:ext cx="12188950" cy="6857998"/>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17842" y="4243757"/>
            <a:ext cx="6112621" cy="308546"/>
          </a:xfrm>
        </p:spPr>
        <p:txBody>
          <a:bodyPr wrap="square">
            <a:spAutoFit/>
          </a:bodyPr>
          <a:lstStyle>
            <a:lvl1pPr marL="0" indent="0">
              <a:buNone/>
              <a:defRPr sz="2000">
                <a:solidFill>
                  <a:srgbClr val="FEFEFE"/>
                </a:solidFill>
                <a:latin typeface="+mn-lt"/>
                <a:ea typeface="Lato Light" panose="020F0502020204030203" pitchFamily="34" charset="0"/>
                <a:cs typeface="Lato Light" panose="020F0502020204030203" pitchFamily="34" charset="0"/>
              </a:defRPr>
            </a:lvl1pPr>
            <a:lvl2pPr marL="457189" indent="0">
              <a:buNone/>
              <a:defRPr/>
            </a:lvl2pPr>
          </a:lstStyle>
          <a:p>
            <a:pPr lvl="0"/>
            <a:r>
              <a:rPr lang="en-US"/>
              <a:t>Click to edit Master text styles</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17839" y="1711570"/>
            <a:ext cx="7716735" cy="1688111"/>
          </a:xfrm>
        </p:spPr>
        <p:txBody>
          <a:bodyPr anchor="b">
            <a:normAutofit/>
          </a:bodyPr>
          <a:lstStyle>
            <a:lvl1pPr algn="l">
              <a:defRPr sz="4400">
                <a:solidFill>
                  <a:srgbClr val="FEFEFE"/>
                </a:solidFill>
                <a:latin typeface="+mj-lt"/>
                <a:ea typeface="Lato Light" panose="020F0502020204030203" pitchFamily="34" charset="0"/>
                <a:cs typeface="Lato Light" panose="020F050202020403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hasCustomPrompt="1"/>
          </p:nvPr>
        </p:nvSpPr>
        <p:spPr>
          <a:xfrm>
            <a:off x="2217842" y="3651352"/>
            <a:ext cx="7716732" cy="431978"/>
          </a:xfrm>
        </p:spPr>
        <p:txBody>
          <a:bodyPr wrap="square" anchor="b" anchorCtr="0">
            <a:spAutoFit/>
          </a:bodyPr>
          <a:lstStyle>
            <a:lvl1pPr marL="0" indent="0" algn="l">
              <a:buNone/>
              <a:defRPr sz="2800" b="0">
                <a:solidFill>
                  <a:srgbClr val="FEFEFE"/>
                </a:solidFill>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Presenter’s name or Subtitle</a:t>
            </a:r>
          </a:p>
        </p:txBody>
      </p:sp>
      <p:pic>
        <p:nvPicPr>
          <p:cNvPr id="10" name="Graphic 9">
            <a:extLst>
              <a:ext uri="{FF2B5EF4-FFF2-40B4-BE49-F238E27FC236}">
                <a16:creationId xmlns:a16="http://schemas.microsoft.com/office/drawing/2014/main" id="{AC741065-8BCC-4C03-8ECF-7779F895CF7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02889" y="4999211"/>
            <a:ext cx="2366936" cy="365367"/>
          </a:xfrm>
          <a:prstGeom prst="rect">
            <a:avLst/>
          </a:prstGeom>
        </p:spPr>
      </p:pic>
    </p:spTree>
    <p:extLst>
      <p:ext uri="{BB962C8B-B14F-4D97-AF65-F5344CB8AC3E}">
        <p14:creationId xmlns:p14="http://schemas.microsoft.com/office/powerpoint/2010/main" val="25200363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 group">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FC8C49-D510-447D-994B-F2FA99EE337A}"/>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 y="3"/>
            <a:ext cx="12188948" cy="6857997"/>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17842" y="4243757"/>
            <a:ext cx="6112621" cy="308546"/>
          </a:xfrm>
        </p:spPr>
        <p:txBody>
          <a:bodyPr wrap="square">
            <a:spAutoFit/>
          </a:bodyPr>
          <a:lstStyle>
            <a:lvl1pPr marL="0" indent="0">
              <a:buNone/>
              <a:defRPr sz="2000">
                <a:solidFill>
                  <a:srgbClr val="FEFEFE"/>
                </a:solidFill>
                <a:latin typeface="+mn-lt"/>
                <a:ea typeface="Lato Light" panose="020F0502020204030203" pitchFamily="34" charset="0"/>
                <a:cs typeface="Lato Light" panose="020F0502020204030203" pitchFamily="34" charset="0"/>
              </a:defRPr>
            </a:lvl1pPr>
            <a:lvl2pPr marL="457189" indent="0">
              <a:buNone/>
              <a:defRPr/>
            </a:lvl2pPr>
          </a:lstStyle>
          <a:p>
            <a:pPr lvl="0"/>
            <a:r>
              <a:rPr lang="en-US"/>
              <a:t>Click to edit Master text styles</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17839" y="1711570"/>
            <a:ext cx="7716735" cy="1688111"/>
          </a:xfrm>
        </p:spPr>
        <p:txBody>
          <a:bodyPr anchor="b">
            <a:normAutofit/>
          </a:bodyPr>
          <a:lstStyle>
            <a:lvl1pPr algn="l">
              <a:defRPr sz="4400">
                <a:solidFill>
                  <a:srgbClr val="FEFEFE"/>
                </a:solidFill>
                <a:latin typeface="+mj-lt"/>
                <a:ea typeface="Lato Light" panose="020F0502020204030203" pitchFamily="34" charset="0"/>
                <a:cs typeface="Lato Light" panose="020F050202020403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hasCustomPrompt="1"/>
          </p:nvPr>
        </p:nvSpPr>
        <p:spPr>
          <a:xfrm>
            <a:off x="2217842" y="3651352"/>
            <a:ext cx="7716732" cy="431978"/>
          </a:xfrm>
        </p:spPr>
        <p:txBody>
          <a:bodyPr wrap="square" anchor="b" anchorCtr="0">
            <a:spAutoFit/>
          </a:bodyPr>
          <a:lstStyle>
            <a:lvl1pPr marL="0" indent="0" algn="l">
              <a:buNone/>
              <a:defRPr sz="2800" b="0">
                <a:solidFill>
                  <a:srgbClr val="FEFEFE"/>
                </a:solidFill>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Presenter’s name or Subtitle</a:t>
            </a:r>
          </a:p>
        </p:txBody>
      </p:sp>
      <p:pic>
        <p:nvPicPr>
          <p:cNvPr id="10" name="Graphic 9">
            <a:extLst>
              <a:ext uri="{FF2B5EF4-FFF2-40B4-BE49-F238E27FC236}">
                <a16:creationId xmlns:a16="http://schemas.microsoft.com/office/drawing/2014/main" id="{AC741065-8BCC-4C03-8ECF-7779F895CF7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02889" y="4999211"/>
            <a:ext cx="2366936" cy="365367"/>
          </a:xfrm>
          <a:prstGeom prst="rect">
            <a:avLst/>
          </a:prstGeom>
        </p:spPr>
      </p:pic>
    </p:spTree>
    <p:extLst>
      <p:ext uri="{BB962C8B-B14F-4D97-AF65-F5344CB8AC3E}">
        <p14:creationId xmlns:p14="http://schemas.microsoft.com/office/powerpoint/2010/main" val="20669543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itle - I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FC8C49-D510-447D-994B-F2FA99EE337A}"/>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527" y="2"/>
            <a:ext cx="12188946" cy="6936825"/>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17842" y="4243757"/>
            <a:ext cx="6112621" cy="308546"/>
          </a:xfrm>
        </p:spPr>
        <p:txBody>
          <a:bodyPr wrap="square">
            <a:spAutoFit/>
          </a:bodyPr>
          <a:lstStyle>
            <a:lvl1pPr marL="0" indent="0">
              <a:buNone/>
              <a:defRPr sz="2000">
                <a:solidFill>
                  <a:srgbClr val="FEFEFE"/>
                </a:solidFill>
                <a:latin typeface="+mn-lt"/>
                <a:ea typeface="Lato Light" panose="020F0502020204030203" pitchFamily="34" charset="0"/>
                <a:cs typeface="Lato Light" panose="020F0502020204030203" pitchFamily="34" charset="0"/>
              </a:defRPr>
            </a:lvl1pPr>
            <a:lvl2pPr marL="457189" indent="0">
              <a:buNone/>
              <a:defRPr/>
            </a:lvl2pPr>
          </a:lstStyle>
          <a:p>
            <a:pPr lvl="0"/>
            <a:r>
              <a:rPr lang="en-US"/>
              <a:t>Click to edit Master text styles</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17839" y="1711570"/>
            <a:ext cx="7716735" cy="1688111"/>
          </a:xfrm>
        </p:spPr>
        <p:txBody>
          <a:bodyPr anchor="b">
            <a:normAutofit/>
          </a:bodyPr>
          <a:lstStyle>
            <a:lvl1pPr algn="l">
              <a:defRPr sz="4400">
                <a:solidFill>
                  <a:srgbClr val="FEFEFE"/>
                </a:solidFill>
                <a:latin typeface="+mj-lt"/>
                <a:ea typeface="Lato Light" panose="020F0502020204030203" pitchFamily="34" charset="0"/>
                <a:cs typeface="Lato Light" panose="020F050202020403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hasCustomPrompt="1"/>
          </p:nvPr>
        </p:nvSpPr>
        <p:spPr>
          <a:xfrm>
            <a:off x="2217842" y="3651352"/>
            <a:ext cx="7716732" cy="431978"/>
          </a:xfrm>
        </p:spPr>
        <p:txBody>
          <a:bodyPr wrap="square" anchor="b" anchorCtr="0">
            <a:spAutoFit/>
          </a:bodyPr>
          <a:lstStyle>
            <a:lvl1pPr marL="0" indent="0" algn="l">
              <a:buNone/>
              <a:defRPr sz="2800" b="0">
                <a:solidFill>
                  <a:srgbClr val="FEFEFE"/>
                </a:solidFill>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Presenter’s name or Subtitle</a:t>
            </a:r>
          </a:p>
        </p:txBody>
      </p:sp>
      <p:pic>
        <p:nvPicPr>
          <p:cNvPr id="10" name="Graphic 9">
            <a:extLst>
              <a:ext uri="{FF2B5EF4-FFF2-40B4-BE49-F238E27FC236}">
                <a16:creationId xmlns:a16="http://schemas.microsoft.com/office/drawing/2014/main" id="{AC741065-8BCC-4C03-8ECF-7779F895CF7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02889" y="4999211"/>
            <a:ext cx="2366936" cy="365367"/>
          </a:xfrm>
          <a:prstGeom prst="rect">
            <a:avLst/>
          </a:prstGeom>
        </p:spPr>
      </p:pic>
    </p:spTree>
    <p:extLst>
      <p:ext uri="{BB962C8B-B14F-4D97-AF65-F5344CB8AC3E}">
        <p14:creationId xmlns:p14="http://schemas.microsoft.com/office/powerpoint/2010/main" val="259088010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le - Mobile ">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FC8C49-D510-447D-994B-F2FA99EE337A}"/>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 y="2100"/>
            <a:ext cx="12187348" cy="6855900"/>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17842" y="4243757"/>
            <a:ext cx="6112621" cy="308546"/>
          </a:xfrm>
        </p:spPr>
        <p:txBody>
          <a:bodyPr wrap="square">
            <a:spAutoFit/>
          </a:bodyPr>
          <a:lstStyle>
            <a:lvl1pPr marL="0" indent="0">
              <a:buNone/>
              <a:defRPr sz="2000">
                <a:solidFill>
                  <a:srgbClr val="FEFEFE"/>
                </a:solidFill>
                <a:latin typeface="+mn-lt"/>
                <a:ea typeface="Lato Light" panose="020F0502020204030203" pitchFamily="34" charset="0"/>
                <a:cs typeface="Lato Light" panose="020F0502020204030203" pitchFamily="34" charset="0"/>
              </a:defRPr>
            </a:lvl1pPr>
            <a:lvl2pPr marL="457189" indent="0">
              <a:buNone/>
              <a:defRPr/>
            </a:lvl2pPr>
          </a:lstStyle>
          <a:p>
            <a:pPr lvl="0"/>
            <a:r>
              <a:rPr lang="en-US"/>
              <a:t>Click to edit Master text styles</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17839" y="1711570"/>
            <a:ext cx="7716735" cy="1688111"/>
          </a:xfrm>
        </p:spPr>
        <p:txBody>
          <a:bodyPr anchor="b">
            <a:normAutofit/>
          </a:bodyPr>
          <a:lstStyle>
            <a:lvl1pPr algn="l">
              <a:defRPr sz="4400">
                <a:solidFill>
                  <a:srgbClr val="FEFEFE"/>
                </a:solidFill>
                <a:latin typeface="+mj-lt"/>
                <a:ea typeface="Lato Light" panose="020F0502020204030203" pitchFamily="34" charset="0"/>
                <a:cs typeface="Lato Light" panose="020F050202020403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hasCustomPrompt="1"/>
          </p:nvPr>
        </p:nvSpPr>
        <p:spPr>
          <a:xfrm>
            <a:off x="2217842" y="3651352"/>
            <a:ext cx="7716732" cy="431978"/>
          </a:xfrm>
        </p:spPr>
        <p:txBody>
          <a:bodyPr wrap="square" anchor="b" anchorCtr="0">
            <a:spAutoFit/>
          </a:bodyPr>
          <a:lstStyle>
            <a:lvl1pPr marL="0" indent="0" algn="l">
              <a:buNone/>
              <a:defRPr sz="2800" b="0">
                <a:solidFill>
                  <a:srgbClr val="FEFEFE"/>
                </a:solidFill>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Presenter’s name or Subtitle</a:t>
            </a:r>
          </a:p>
        </p:txBody>
      </p:sp>
      <p:pic>
        <p:nvPicPr>
          <p:cNvPr id="10" name="Graphic 9">
            <a:extLst>
              <a:ext uri="{FF2B5EF4-FFF2-40B4-BE49-F238E27FC236}">
                <a16:creationId xmlns:a16="http://schemas.microsoft.com/office/drawing/2014/main" id="{AC741065-8BCC-4C03-8ECF-7779F895CF7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02889" y="4999211"/>
            <a:ext cx="2366936" cy="365367"/>
          </a:xfrm>
          <a:prstGeom prst="rect">
            <a:avLst/>
          </a:prstGeom>
        </p:spPr>
      </p:pic>
    </p:spTree>
    <p:extLst>
      <p:ext uri="{BB962C8B-B14F-4D97-AF65-F5344CB8AC3E}">
        <p14:creationId xmlns:p14="http://schemas.microsoft.com/office/powerpoint/2010/main" val="23802347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Agenda -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22A8D1-F303-41F7-87ED-FCEF1D5C73D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159"/>
          <a:stretch/>
        </p:blipFill>
        <p:spPr>
          <a:xfrm>
            <a:off x="5854710" y="-6138"/>
            <a:ext cx="6629400" cy="6870273"/>
          </a:xfrm>
          <a:prstGeom prst="rect">
            <a:avLst/>
          </a:prstGeom>
        </p:spPr>
      </p:pic>
      <p:sp>
        <p:nvSpPr>
          <p:cNvPr id="36" name="Rectangle 35">
            <a:extLst>
              <a:ext uri="{FF2B5EF4-FFF2-40B4-BE49-F238E27FC236}">
                <a16:creationId xmlns:a16="http://schemas.microsoft.com/office/drawing/2014/main" id="{ADF3C748-D5E2-4FB5-9576-EE213493AB87}"/>
              </a:ext>
            </a:extLst>
          </p:cNvPr>
          <p:cNvSpPr/>
          <p:nvPr/>
        </p:nvSpPr>
        <p:spPr>
          <a:xfrm>
            <a:off x="0" y="-9235"/>
            <a:ext cx="6097588" cy="6873372"/>
          </a:xfrm>
          <a:prstGeom prst="rect">
            <a:avLst/>
          </a:prstGeom>
          <a:solidFill>
            <a:srgbClr val="82AE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28" name="TextBox 27">
            <a:extLst>
              <a:ext uri="{FF2B5EF4-FFF2-40B4-BE49-F238E27FC236}">
                <a16:creationId xmlns:a16="http://schemas.microsoft.com/office/drawing/2014/main" id="{6AD836CC-C03E-4E9B-AB7E-C3B243402C22}"/>
              </a:ext>
            </a:extLst>
          </p:cNvPr>
          <p:cNvSpPr txBox="1"/>
          <p:nvPr/>
        </p:nvSpPr>
        <p:spPr>
          <a:xfrm>
            <a:off x="572698" y="724107"/>
            <a:ext cx="2985492" cy="677108"/>
          </a:xfrm>
          <a:prstGeom prst="rect">
            <a:avLst/>
          </a:prstGeom>
          <a:noFill/>
        </p:spPr>
        <p:txBody>
          <a:bodyPr wrap="square" lIns="0" tIns="0" rIns="0" bIns="0" rtlCol="0">
            <a:spAutoFit/>
          </a:bodyPr>
          <a:lstStyle/>
          <a:p>
            <a:pPr>
              <a:spcBef>
                <a:spcPts val="600"/>
              </a:spcBef>
            </a:pPr>
            <a:r>
              <a:rPr lang="en-US" sz="4400" b="0" spc="-100">
                <a:solidFill>
                  <a:srgbClr val="FEFFFF"/>
                </a:solidFill>
                <a:latin typeface="+mn-lt"/>
                <a:ea typeface="Lato Light" panose="020F0502020204030203" pitchFamily="34" charset="0"/>
                <a:cs typeface="Lato Light" panose="020F0502020204030203" pitchFamily="34" charset="0"/>
              </a:rPr>
              <a:t>Agenda</a:t>
            </a:r>
          </a:p>
        </p:txBody>
      </p:sp>
      <p:sp>
        <p:nvSpPr>
          <p:cNvPr id="3" name="Text Placeholder 2">
            <a:extLst>
              <a:ext uri="{FF2B5EF4-FFF2-40B4-BE49-F238E27FC236}">
                <a16:creationId xmlns:a16="http://schemas.microsoft.com/office/drawing/2014/main" id="{EF266527-1F63-4E06-B9BA-F54FCFC3903E}"/>
              </a:ext>
            </a:extLst>
          </p:cNvPr>
          <p:cNvSpPr>
            <a:spLocks noGrp="1"/>
          </p:cNvSpPr>
          <p:nvPr>
            <p:ph type="body" sz="quarter" idx="10"/>
          </p:nvPr>
        </p:nvSpPr>
        <p:spPr>
          <a:xfrm>
            <a:off x="572698" y="1929633"/>
            <a:ext cx="4937078" cy="4191001"/>
          </a:xfrm>
        </p:spPr>
        <p:txBody>
          <a:bodyPr/>
          <a:lstStyle>
            <a:lvl1pPr marL="0" indent="0">
              <a:lnSpc>
                <a:spcPct val="100000"/>
              </a:lnSpc>
              <a:spcBef>
                <a:spcPts val="2000"/>
              </a:spcBef>
              <a:buNone/>
              <a:defRPr sz="2400">
                <a:solidFill>
                  <a:srgbClr val="FEFFFF"/>
                </a:solidFill>
              </a:defRPr>
            </a:lvl1pPr>
            <a:lvl2pPr>
              <a:lnSpc>
                <a:spcPct val="100000"/>
              </a:lnSpc>
              <a:defRPr sz="1800">
                <a:solidFill>
                  <a:srgbClr val="FEFFFF"/>
                </a:solidFill>
              </a:defRPr>
            </a:lvl2pPr>
            <a:lvl3pPr>
              <a:lnSpc>
                <a:spcPct val="100000"/>
              </a:lnSpc>
              <a:defRPr sz="1800">
                <a:solidFill>
                  <a:srgbClr val="FEFFFF"/>
                </a:solidFill>
              </a:defRPr>
            </a:lvl3pPr>
            <a:lvl4pPr>
              <a:lnSpc>
                <a:spcPct val="100000"/>
              </a:lnSpc>
              <a:defRPr sz="1800">
                <a:solidFill>
                  <a:srgbClr val="FEFFFF"/>
                </a:solidFill>
              </a:defRPr>
            </a:lvl4pPr>
            <a:lvl5pPr>
              <a:lnSpc>
                <a:spcPct val="100000"/>
              </a:lnSpc>
              <a:defRPr sz="1800">
                <a:solidFill>
                  <a:srgbClr val="FE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5">
            <a:extLst>
              <a:ext uri="{FF2B5EF4-FFF2-40B4-BE49-F238E27FC236}">
                <a16:creationId xmlns:a16="http://schemas.microsoft.com/office/drawing/2014/main" id="{0D3A50E8-5FFF-4040-B6C5-60E56FD21E27}"/>
              </a:ext>
            </a:extLst>
          </p:cNvPr>
          <p:cNvGrpSpPr/>
          <p:nvPr userDrawn="1"/>
        </p:nvGrpSpPr>
        <p:grpSpPr>
          <a:xfrm>
            <a:off x="10610277" y="6639079"/>
            <a:ext cx="639703" cy="175734"/>
            <a:chOff x="1855788" y="3378201"/>
            <a:chExt cx="3709987" cy="1019175"/>
          </a:xfrm>
          <a:solidFill>
            <a:schemeClr val="tx1"/>
          </a:solidFill>
        </p:grpSpPr>
        <p:sp>
          <p:nvSpPr>
            <p:cNvPr id="7" name="Freeform 5">
              <a:extLst>
                <a:ext uri="{FF2B5EF4-FFF2-40B4-BE49-F238E27FC236}">
                  <a16:creationId xmlns:a16="http://schemas.microsoft.com/office/drawing/2014/main" id="{7B7A1223-9949-4207-ACAD-85158E767E13}"/>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6">
              <a:extLst>
                <a:ext uri="{FF2B5EF4-FFF2-40B4-BE49-F238E27FC236}">
                  <a16:creationId xmlns:a16="http://schemas.microsoft.com/office/drawing/2014/main" id="{B9D041A3-487D-421E-AB7E-0DF8E8E33EC2}"/>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7">
              <a:extLst>
                <a:ext uri="{FF2B5EF4-FFF2-40B4-BE49-F238E27FC236}">
                  <a16:creationId xmlns:a16="http://schemas.microsoft.com/office/drawing/2014/main" id="{D8A31BD2-3F0B-4087-A2B9-E764B525E642}"/>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8">
              <a:extLst>
                <a:ext uri="{FF2B5EF4-FFF2-40B4-BE49-F238E27FC236}">
                  <a16:creationId xmlns:a16="http://schemas.microsoft.com/office/drawing/2014/main" id="{13DA9404-1B5D-4E7F-833E-C671637E0C45}"/>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9">
              <a:extLst>
                <a:ext uri="{FF2B5EF4-FFF2-40B4-BE49-F238E27FC236}">
                  <a16:creationId xmlns:a16="http://schemas.microsoft.com/office/drawing/2014/main" id="{C12985D8-78D1-405A-8EE2-F66A5127D8A6}"/>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0">
              <a:extLst>
                <a:ext uri="{FF2B5EF4-FFF2-40B4-BE49-F238E27FC236}">
                  <a16:creationId xmlns:a16="http://schemas.microsoft.com/office/drawing/2014/main" id="{63BAB72A-6496-4FE3-A196-1DCD56BEC3C1}"/>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1">
              <a:extLst>
                <a:ext uri="{FF2B5EF4-FFF2-40B4-BE49-F238E27FC236}">
                  <a16:creationId xmlns:a16="http://schemas.microsoft.com/office/drawing/2014/main" id="{C2DDE1E9-E727-4E9B-8847-D1CF8EF290C0}"/>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2">
              <a:extLst>
                <a:ext uri="{FF2B5EF4-FFF2-40B4-BE49-F238E27FC236}">
                  <a16:creationId xmlns:a16="http://schemas.microsoft.com/office/drawing/2014/main" id="{B38E0389-115D-4551-8F5A-C2AD23E0E342}"/>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3">
              <a:extLst>
                <a:ext uri="{FF2B5EF4-FFF2-40B4-BE49-F238E27FC236}">
                  <a16:creationId xmlns:a16="http://schemas.microsoft.com/office/drawing/2014/main" id="{6F273346-5127-4E22-ABB1-F94C42118BE4}"/>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4">
              <a:extLst>
                <a:ext uri="{FF2B5EF4-FFF2-40B4-BE49-F238E27FC236}">
                  <a16:creationId xmlns:a16="http://schemas.microsoft.com/office/drawing/2014/main" id="{A8EAC98B-E57E-44F1-9CA8-A9D8778699A5}"/>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5">
              <a:extLst>
                <a:ext uri="{FF2B5EF4-FFF2-40B4-BE49-F238E27FC236}">
                  <a16:creationId xmlns:a16="http://schemas.microsoft.com/office/drawing/2014/main" id="{672ADAB9-E89C-4BBF-BE0B-77BC644E4F51}"/>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Rectangle 16">
              <a:extLst>
                <a:ext uri="{FF2B5EF4-FFF2-40B4-BE49-F238E27FC236}">
                  <a16:creationId xmlns:a16="http://schemas.microsoft.com/office/drawing/2014/main" id="{A5373900-B5AC-495F-B3E0-EEDD0C58C3EF}"/>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7">
              <a:extLst>
                <a:ext uri="{FF2B5EF4-FFF2-40B4-BE49-F238E27FC236}">
                  <a16:creationId xmlns:a16="http://schemas.microsoft.com/office/drawing/2014/main" id="{28475FC2-E902-4B09-BAB8-7F5D51FAC2C7}"/>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8">
              <a:extLst>
                <a:ext uri="{FF2B5EF4-FFF2-40B4-BE49-F238E27FC236}">
                  <a16:creationId xmlns:a16="http://schemas.microsoft.com/office/drawing/2014/main" id="{6C16480F-F1E6-4BF1-A6BB-20664378DA8E}"/>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9">
              <a:extLst>
                <a:ext uri="{FF2B5EF4-FFF2-40B4-BE49-F238E27FC236}">
                  <a16:creationId xmlns:a16="http://schemas.microsoft.com/office/drawing/2014/main" id="{C3EACE83-F970-4CDD-A5C9-EB5879019494}"/>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20">
              <a:extLst>
                <a:ext uri="{FF2B5EF4-FFF2-40B4-BE49-F238E27FC236}">
                  <a16:creationId xmlns:a16="http://schemas.microsoft.com/office/drawing/2014/main" id="{96A15946-D8BB-47F9-948D-26CE3DE7F1F6}"/>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1">
              <a:extLst>
                <a:ext uri="{FF2B5EF4-FFF2-40B4-BE49-F238E27FC236}">
                  <a16:creationId xmlns:a16="http://schemas.microsoft.com/office/drawing/2014/main" id="{B7D40B16-D58C-4D60-A366-99736C0C379C}"/>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29258657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Agenda - 2">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ADF3C748-D5E2-4FB5-9576-EE213493AB87}"/>
              </a:ext>
            </a:extLst>
          </p:cNvPr>
          <p:cNvSpPr/>
          <p:nvPr/>
        </p:nvSpPr>
        <p:spPr>
          <a:xfrm>
            <a:off x="-2" y="-9235"/>
            <a:ext cx="12192001" cy="6873372"/>
          </a:xfrm>
          <a:prstGeom prst="rect">
            <a:avLst/>
          </a:prstGeom>
          <a:solidFill>
            <a:srgbClr val="82AE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28" name="TextBox 27">
            <a:extLst>
              <a:ext uri="{FF2B5EF4-FFF2-40B4-BE49-F238E27FC236}">
                <a16:creationId xmlns:a16="http://schemas.microsoft.com/office/drawing/2014/main" id="{6AD836CC-C03E-4E9B-AB7E-C3B243402C22}"/>
              </a:ext>
            </a:extLst>
          </p:cNvPr>
          <p:cNvSpPr txBox="1"/>
          <p:nvPr/>
        </p:nvSpPr>
        <p:spPr>
          <a:xfrm>
            <a:off x="572698" y="724107"/>
            <a:ext cx="5401382" cy="677108"/>
          </a:xfrm>
          <a:prstGeom prst="rect">
            <a:avLst/>
          </a:prstGeom>
          <a:noFill/>
        </p:spPr>
        <p:txBody>
          <a:bodyPr wrap="square" lIns="0" tIns="0" rIns="0" bIns="0" rtlCol="0">
            <a:spAutoFit/>
          </a:bodyPr>
          <a:lstStyle/>
          <a:p>
            <a:pPr>
              <a:spcBef>
                <a:spcPts val="600"/>
              </a:spcBef>
            </a:pPr>
            <a:r>
              <a:rPr lang="en-US" sz="4400" b="0" spc="-100">
                <a:solidFill>
                  <a:srgbClr val="FEFFFF"/>
                </a:solidFill>
                <a:latin typeface="+mn-lt"/>
                <a:ea typeface="Lato Light" panose="020F0502020204030203" pitchFamily="34" charset="0"/>
                <a:cs typeface="Lato Light" panose="020F0502020204030203" pitchFamily="34" charset="0"/>
              </a:rPr>
              <a:t>Table of Contents</a:t>
            </a:r>
          </a:p>
        </p:txBody>
      </p:sp>
      <p:sp>
        <p:nvSpPr>
          <p:cNvPr id="3" name="Text Placeholder 2">
            <a:extLst>
              <a:ext uri="{FF2B5EF4-FFF2-40B4-BE49-F238E27FC236}">
                <a16:creationId xmlns:a16="http://schemas.microsoft.com/office/drawing/2014/main" id="{EF266527-1F63-4E06-B9BA-F54FCFC3903E}"/>
              </a:ext>
            </a:extLst>
          </p:cNvPr>
          <p:cNvSpPr>
            <a:spLocks noGrp="1"/>
          </p:cNvSpPr>
          <p:nvPr>
            <p:ph type="body" sz="quarter" idx="10"/>
          </p:nvPr>
        </p:nvSpPr>
        <p:spPr>
          <a:xfrm>
            <a:off x="572698" y="1575413"/>
            <a:ext cx="7480632" cy="4913522"/>
          </a:xfrm>
        </p:spPr>
        <p:txBody>
          <a:bodyPr/>
          <a:lstStyle>
            <a:lvl1pPr marL="0" indent="0">
              <a:lnSpc>
                <a:spcPct val="100000"/>
              </a:lnSpc>
              <a:spcBef>
                <a:spcPts val="2000"/>
              </a:spcBef>
              <a:buNone/>
              <a:defRPr sz="2400">
                <a:solidFill>
                  <a:srgbClr val="FEFFFF"/>
                </a:solidFill>
              </a:defRPr>
            </a:lvl1pPr>
            <a:lvl2pPr>
              <a:lnSpc>
                <a:spcPct val="100000"/>
              </a:lnSpc>
              <a:defRPr sz="1800">
                <a:solidFill>
                  <a:srgbClr val="FEFFFF"/>
                </a:solidFill>
              </a:defRPr>
            </a:lvl2pPr>
            <a:lvl3pPr>
              <a:lnSpc>
                <a:spcPct val="100000"/>
              </a:lnSpc>
              <a:defRPr sz="1800">
                <a:solidFill>
                  <a:srgbClr val="FEFFFF"/>
                </a:solidFill>
              </a:defRPr>
            </a:lvl3pPr>
            <a:lvl4pPr>
              <a:lnSpc>
                <a:spcPct val="100000"/>
              </a:lnSpc>
              <a:defRPr sz="1800">
                <a:solidFill>
                  <a:srgbClr val="FEFFFF"/>
                </a:solidFill>
              </a:defRPr>
            </a:lvl4pPr>
            <a:lvl5pPr>
              <a:lnSpc>
                <a:spcPct val="100000"/>
              </a:lnSpc>
              <a:defRPr sz="1800">
                <a:solidFill>
                  <a:srgbClr val="FE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5">
            <a:extLst>
              <a:ext uri="{FF2B5EF4-FFF2-40B4-BE49-F238E27FC236}">
                <a16:creationId xmlns:a16="http://schemas.microsoft.com/office/drawing/2014/main" id="{F6C04E25-5126-4171-9EB6-45EFC7D8980D}"/>
              </a:ext>
            </a:extLst>
          </p:cNvPr>
          <p:cNvGrpSpPr/>
          <p:nvPr userDrawn="1"/>
        </p:nvGrpSpPr>
        <p:grpSpPr>
          <a:xfrm>
            <a:off x="10610277" y="6639079"/>
            <a:ext cx="639703" cy="175734"/>
            <a:chOff x="1855788" y="3378201"/>
            <a:chExt cx="3709987" cy="1019175"/>
          </a:xfrm>
          <a:solidFill>
            <a:srgbClr val="FFFFFF"/>
          </a:solidFill>
        </p:grpSpPr>
        <p:sp>
          <p:nvSpPr>
            <p:cNvPr id="7" name="Freeform 5">
              <a:extLst>
                <a:ext uri="{FF2B5EF4-FFF2-40B4-BE49-F238E27FC236}">
                  <a16:creationId xmlns:a16="http://schemas.microsoft.com/office/drawing/2014/main" id="{E1DD740E-8AFC-4A86-AF46-6DFAEB8D48C7}"/>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6">
              <a:extLst>
                <a:ext uri="{FF2B5EF4-FFF2-40B4-BE49-F238E27FC236}">
                  <a16:creationId xmlns:a16="http://schemas.microsoft.com/office/drawing/2014/main" id="{33354477-D94C-4B09-A895-E856B352FED7}"/>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7">
              <a:extLst>
                <a:ext uri="{FF2B5EF4-FFF2-40B4-BE49-F238E27FC236}">
                  <a16:creationId xmlns:a16="http://schemas.microsoft.com/office/drawing/2014/main" id="{699EC5E0-D09E-4880-9156-EF250F0D76BF}"/>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8">
              <a:extLst>
                <a:ext uri="{FF2B5EF4-FFF2-40B4-BE49-F238E27FC236}">
                  <a16:creationId xmlns:a16="http://schemas.microsoft.com/office/drawing/2014/main" id="{4171A848-E81D-422F-8E68-93C169B7BE50}"/>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9">
              <a:extLst>
                <a:ext uri="{FF2B5EF4-FFF2-40B4-BE49-F238E27FC236}">
                  <a16:creationId xmlns:a16="http://schemas.microsoft.com/office/drawing/2014/main" id="{A852E1BF-A0F5-4A1E-8751-F01808677B49}"/>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0">
              <a:extLst>
                <a:ext uri="{FF2B5EF4-FFF2-40B4-BE49-F238E27FC236}">
                  <a16:creationId xmlns:a16="http://schemas.microsoft.com/office/drawing/2014/main" id="{A6682587-51C7-4889-BB23-4E6D7FBDA5CE}"/>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1">
              <a:extLst>
                <a:ext uri="{FF2B5EF4-FFF2-40B4-BE49-F238E27FC236}">
                  <a16:creationId xmlns:a16="http://schemas.microsoft.com/office/drawing/2014/main" id="{CCE8D979-B220-4FCE-ADF2-1DEBFBDF02C9}"/>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2">
              <a:extLst>
                <a:ext uri="{FF2B5EF4-FFF2-40B4-BE49-F238E27FC236}">
                  <a16:creationId xmlns:a16="http://schemas.microsoft.com/office/drawing/2014/main" id="{DC0DFED2-E69E-4DBA-9E34-0F62799284EA}"/>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3">
              <a:extLst>
                <a:ext uri="{FF2B5EF4-FFF2-40B4-BE49-F238E27FC236}">
                  <a16:creationId xmlns:a16="http://schemas.microsoft.com/office/drawing/2014/main" id="{C9FD177A-50C0-44A0-B8E6-01322C60324E}"/>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4">
              <a:extLst>
                <a:ext uri="{FF2B5EF4-FFF2-40B4-BE49-F238E27FC236}">
                  <a16:creationId xmlns:a16="http://schemas.microsoft.com/office/drawing/2014/main" id="{0270C9C6-63BB-4230-A39B-B4F22CB9D332}"/>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5">
              <a:extLst>
                <a:ext uri="{FF2B5EF4-FFF2-40B4-BE49-F238E27FC236}">
                  <a16:creationId xmlns:a16="http://schemas.microsoft.com/office/drawing/2014/main" id="{B81C89A0-A49F-4ECE-B8A1-EC96C00F516F}"/>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Rectangle 16">
              <a:extLst>
                <a:ext uri="{FF2B5EF4-FFF2-40B4-BE49-F238E27FC236}">
                  <a16:creationId xmlns:a16="http://schemas.microsoft.com/office/drawing/2014/main" id="{5AAF56B9-060F-47AC-9B27-10EB4B945F36}"/>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7">
              <a:extLst>
                <a:ext uri="{FF2B5EF4-FFF2-40B4-BE49-F238E27FC236}">
                  <a16:creationId xmlns:a16="http://schemas.microsoft.com/office/drawing/2014/main" id="{E16ECD1D-18C5-4D66-AE3B-298AA3E2E7C0}"/>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8">
              <a:extLst>
                <a:ext uri="{FF2B5EF4-FFF2-40B4-BE49-F238E27FC236}">
                  <a16:creationId xmlns:a16="http://schemas.microsoft.com/office/drawing/2014/main" id="{347E2CCE-656E-4E7D-ADF2-EF2314976BD4}"/>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9">
              <a:extLst>
                <a:ext uri="{FF2B5EF4-FFF2-40B4-BE49-F238E27FC236}">
                  <a16:creationId xmlns:a16="http://schemas.microsoft.com/office/drawing/2014/main" id="{BE1AE192-A1C4-4227-A2BE-22EAFA17440A}"/>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20">
              <a:extLst>
                <a:ext uri="{FF2B5EF4-FFF2-40B4-BE49-F238E27FC236}">
                  <a16:creationId xmlns:a16="http://schemas.microsoft.com/office/drawing/2014/main" id="{3FBFF6B8-54BF-4DCD-AFEE-EBB3C6D180BB}"/>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1">
              <a:extLst>
                <a:ext uri="{FF2B5EF4-FFF2-40B4-BE49-F238E27FC236}">
                  <a16:creationId xmlns:a16="http://schemas.microsoft.com/office/drawing/2014/main" id="{0E890665-4A20-4F5A-B8B9-CE4405EDBD31}"/>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23970119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Agenda -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22A8D1-F303-41F7-87ED-FCEF1D5C73D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flipH="1">
            <a:off x="6088506" y="0"/>
            <a:ext cx="6100802" cy="6873372"/>
          </a:xfrm>
          <a:prstGeom prst="rect">
            <a:avLst/>
          </a:prstGeom>
        </p:spPr>
      </p:pic>
      <p:sp>
        <p:nvSpPr>
          <p:cNvPr id="36" name="Rectangle 35">
            <a:extLst>
              <a:ext uri="{FF2B5EF4-FFF2-40B4-BE49-F238E27FC236}">
                <a16:creationId xmlns:a16="http://schemas.microsoft.com/office/drawing/2014/main" id="{ADF3C748-D5E2-4FB5-9576-EE213493AB87}"/>
              </a:ext>
            </a:extLst>
          </p:cNvPr>
          <p:cNvSpPr/>
          <p:nvPr/>
        </p:nvSpPr>
        <p:spPr>
          <a:xfrm>
            <a:off x="-1588" y="-9235"/>
            <a:ext cx="6097588" cy="6873372"/>
          </a:xfrm>
          <a:prstGeom prst="rect">
            <a:avLst/>
          </a:prstGeom>
          <a:solidFill>
            <a:srgbClr val="82AE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28" name="TextBox 27">
            <a:extLst>
              <a:ext uri="{FF2B5EF4-FFF2-40B4-BE49-F238E27FC236}">
                <a16:creationId xmlns:a16="http://schemas.microsoft.com/office/drawing/2014/main" id="{6AD836CC-C03E-4E9B-AB7E-C3B243402C22}"/>
              </a:ext>
            </a:extLst>
          </p:cNvPr>
          <p:cNvSpPr txBox="1"/>
          <p:nvPr/>
        </p:nvSpPr>
        <p:spPr>
          <a:xfrm>
            <a:off x="571110" y="724107"/>
            <a:ext cx="2985492" cy="677108"/>
          </a:xfrm>
          <a:prstGeom prst="rect">
            <a:avLst/>
          </a:prstGeom>
          <a:noFill/>
        </p:spPr>
        <p:txBody>
          <a:bodyPr wrap="square" lIns="0" tIns="0" rIns="0" bIns="0" rtlCol="0">
            <a:spAutoFit/>
          </a:bodyPr>
          <a:lstStyle/>
          <a:p>
            <a:pPr>
              <a:spcBef>
                <a:spcPts val="600"/>
              </a:spcBef>
            </a:pPr>
            <a:r>
              <a:rPr lang="en-US" sz="4400" b="0" spc="-100">
                <a:solidFill>
                  <a:srgbClr val="FEFFFF"/>
                </a:solidFill>
                <a:latin typeface="+mn-lt"/>
                <a:ea typeface="Lato Light" panose="020F0502020204030203" pitchFamily="34" charset="0"/>
                <a:cs typeface="Lato Light" panose="020F0502020204030203" pitchFamily="34" charset="0"/>
              </a:rPr>
              <a:t>Agenda</a:t>
            </a:r>
          </a:p>
        </p:txBody>
      </p:sp>
      <p:sp>
        <p:nvSpPr>
          <p:cNvPr id="3" name="Text Placeholder 2">
            <a:extLst>
              <a:ext uri="{FF2B5EF4-FFF2-40B4-BE49-F238E27FC236}">
                <a16:creationId xmlns:a16="http://schemas.microsoft.com/office/drawing/2014/main" id="{EF266527-1F63-4E06-B9BA-F54FCFC3903E}"/>
              </a:ext>
            </a:extLst>
          </p:cNvPr>
          <p:cNvSpPr>
            <a:spLocks noGrp="1"/>
          </p:cNvSpPr>
          <p:nvPr>
            <p:ph type="body" sz="quarter" idx="10"/>
          </p:nvPr>
        </p:nvSpPr>
        <p:spPr>
          <a:xfrm>
            <a:off x="571110" y="1929633"/>
            <a:ext cx="4937078" cy="4191001"/>
          </a:xfrm>
        </p:spPr>
        <p:txBody>
          <a:bodyPr/>
          <a:lstStyle>
            <a:lvl1pPr marL="0" indent="0">
              <a:lnSpc>
                <a:spcPct val="100000"/>
              </a:lnSpc>
              <a:spcBef>
                <a:spcPts val="2000"/>
              </a:spcBef>
              <a:buNone/>
              <a:defRPr sz="2400">
                <a:solidFill>
                  <a:srgbClr val="FEFFFF"/>
                </a:solidFill>
              </a:defRPr>
            </a:lvl1pPr>
            <a:lvl2pPr>
              <a:lnSpc>
                <a:spcPct val="100000"/>
              </a:lnSpc>
              <a:defRPr sz="1800">
                <a:solidFill>
                  <a:srgbClr val="FEFFFF"/>
                </a:solidFill>
              </a:defRPr>
            </a:lvl2pPr>
            <a:lvl3pPr>
              <a:lnSpc>
                <a:spcPct val="100000"/>
              </a:lnSpc>
              <a:defRPr sz="1800">
                <a:solidFill>
                  <a:srgbClr val="FEFFFF"/>
                </a:solidFill>
              </a:defRPr>
            </a:lvl3pPr>
            <a:lvl4pPr>
              <a:lnSpc>
                <a:spcPct val="100000"/>
              </a:lnSpc>
              <a:defRPr sz="1800">
                <a:solidFill>
                  <a:srgbClr val="FEFFFF"/>
                </a:solidFill>
              </a:defRPr>
            </a:lvl4pPr>
            <a:lvl5pPr>
              <a:lnSpc>
                <a:spcPct val="100000"/>
              </a:lnSpc>
              <a:defRPr sz="1800">
                <a:solidFill>
                  <a:srgbClr val="FE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5">
            <a:extLst>
              <a:ext uri="{FF2B5EF4-FFF2-40B4-BE49-F238E27FC236}">
                <a16:creationId xmlns:a16="http://schemas.microsoft.com/office/drawing/2014/main" id="{DA974F06-5B0D-4E69-8410-E94FFDBBD3CA}"/>
              </a:ext>
            </a:extLst>
          </p:cNvPr>
          <p:cNvGrpSpPr/>
          <p:nvPr userDrawn="1"/>
        </p:nvGrpSpPr>
        <p:grpSpPr>
          <a:xfrm>
            <a:off x="10610277" y="6639079"/>
            <a:ext cx="639703" cy="175734"/>
            <a:chOff x="1855788" y="3378201"/>
            <a:chExt cx="3709987" cy="1019175"/>
          </a:xfrm>
          <a:solidFill>
            <a:srgbClr val="FEFFFF"/>
          </a:solidFill>
        </p:grpSpPr>
        <p:sp>
          <p:nvSpPr>
            <p:cNvPr id="7" name="Freeform 5">
              <a:extLst>
                <a:ext uri="{FF2B5EF4-FFF2-40B4-BE49-F238E27FC236}">
                  <a16:creationId xmlns:a16="http://schemas.microsoft.com/office/drawing/2014/main" id="{8220A15A-EB2D-4BBE-A629-73246A0D5B91}"/>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6">
              <a:extLst>
                <a:ext uri="{FF2B5EF4-FFF2-40B4-BE49-F238E27FC236}">
                  <a16:creationId xmlns:a16="http://schemas.microsoft.com/office/drawing/2014/main" id="{4205C120-B949-4A6B-89CC-DE677080C695}"/>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7">
              <a:extLst>
                <a:ext uri="{FF2B5EF4-FFF2-40B4-BE49-F238E27FC236}">
                  <a16:creationId xmlns:a16="http://schemas.microsoft.com/office/drawing/2014/main" id="{A48B8926-8E24-47A9-B675-46E269EBF293}"/>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8">
              <a:extLst>
                <a:ext uri="{FF2B5EF4-FFF2-40B4-BE49-F238E27FC236}">
                  <a16:creationId xmlns:a16="http://schemas.microsoft.com/office/drawing/2014/main" id="{DE18403D-7074-4D33-8E7F-A3C27C8D101D}"/>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9">
              <a:extLst>
                <a:ext uri="{FF2B5EF4-FFF2-40B4-BE49-F238E27FC236}">
                  <a16:creationId xmlns:a16="http://schemas.microsoft.com/office/drawing/2014/main" id="{55F22760-5A99-49F7-91E5-0483A4D32E0A}"/>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0">
              <a:extLst>
                <a:ext uri="{FF2B5EF4-FFF2-40B4-BE49-F238E27FC236}">
                  <a16:creationId xmlns:a16="http://schemas.microsoft.com/office/drawing/2014/main" id="{2F72A98E-F3D2-4FDD-AC1A-72620579FBC8}"/>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1">
              <a:extLst>
                <a:ext uri="{FF2B5EF4-FFF2-40B4-BE49-F238E27FC236}">
                  <a16:creationId xmlns:a16="http://schemas.microsoft.com/office/drawing/2014/main" id="{DF5E692E-6E9A-4198-8194-4B4AA284B29D}"/>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2">
              <a:extLst>
                <a:ext uri="{FF2B5EF4-FFF2-40B4-BE49-F238E27FC236}">
                  <a16:creationId xmlns:a16="http://schemas.microsoft.com/office/drawing/2014/main" id="{D30D08C1-9EBC-4A05-ADDE-28C557263CBF}"/>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3">
              <a:extLst>
                <a:ext uri="{FF2B5EF4-FFF2-40B4-BE49-F238E27FC236}">
                  <a16:creationId xmlns:a16="http://schemas.microsoft.com/office/drawing/2014/main" id="{A59BEA00-5B60-4874-BDFB-9D8741F39224}"/>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4">
              <a:extLst>
                <a:ext uri="{FF2B5EF4-FFF2-40B4-BE49-F238E27FC236}">
                  <a16:creationId xmlns:a16="http://schemas.microsoft.com/office/drawing/2014/main" id="{6FC6744E-0316-4400-94F0-33EB84686053}"/>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5">
              <a:extLst>
                <a:ext uri="{FF2B5EF4-FFF2-40B4-BE49-F238E27FC236}">
                  <a16:creationId xmlns:a16="http://schemas.microsoft.com/office/drawing/2014/main" id="{250130B7-931D-480D-A326-BB8E8D68C989}"/>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Rectangle 16">
              <a:extLst>
                <a:ext uri="{FF2B5EF4-FFF2-40B4-BE49-F238E27FC236}">
                  <a16:creationId xmlns:a16="http://schemas.microsoft.com/office/drawing/2014/main" id="{F0777263-C712-4BF0-8F4A-2F074F6C61DD}"/>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7">
              <a:extLst>
                <a:ext uri="{FF2B5EF4-FFF2-40B4-BE49-F238E27FC236}">
                  <a16:creationId xmlns:a16="http://schemas.microsoft.com/office/drawing/2014/main" id="{01342039-4184-4376-8009-35E54FAD4F72}"/>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8">
              <a:extLst>
                <a:ext uri="{FF2B5EF4-FFF2-40B4-BE49-F238E27FC236}">
                  <a16:creationId xmlns:a16="http://schemas.microsoft.com/office/drawing/2014/main" id="{5A10337F-9CDF-425E-ABF8-0419FB6DF048}"/>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9">
              <a:extLst>
                <a:ext uri="{FF2B5EF4-FFF2-40B4-BE49-F238E27FC236}">
                  <a16:creationId xmlns:a16="http://schemas.microsoft.com/office/drawing/2014/main" id="{A68E3999-5F4E-4240-AA91-2C571A6EB4D8}"/>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20">
              <a:extLst>
                <a:ext uri="{FF2B5EF4-FFF2-40B4-BE49-F238E27FC236}">
                  <a16:creationId xmlns:a16="http://schemas.microsoft.com/office/drawing/2014/main" id="{D69D1874-D724-483C-AC36-16FC6B8DE714}"/>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1">
              <a:extLst>
                <a:ext uri="{FF2B5EF4-FFF2-40B4-BE49-F238E27FC236}">
                  <a16:creationId xmlns:a16="http://schemas.microsoft.com/office/drawing/2014/main" id="{B921615F-CBF9-4336-AC30-D9C2F4074443}"/>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3055353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Division -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164D3A-4DF4-4377-A334-BAE160924B0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3"/>
          <a:stretch/>
        </p:blipFill>
        <p:spPr>
          <a:xfrm>
            <a:off x="5831205" y="-9236"/>
            <a:ext cx="6360795" cy="6873371"/>
          </a:xfrm>
          <a:prstGeom prst="rect">
            <a:avLst/>
          </a:prstGeom>
        </p:spPr>
      </p:pic>
      <p:sp>
        <p:nvSpPr>
          <p:cNvPr id="36" name="Rectangle 35">
            <a:extLst>
              <a:ext uri="{FF2B5EF4-FFF2-40B4-BE49-F238E27FC236}">
                <a16:creationId xmlns:a16="http://schemas.microsoft.com/office/drawing/2014/main" id="{ADF3C748-D5E2-4FB5-9576-EE213493AB87}"/>
              </a:ext>
            </a:extLst>
          </p:cNvPr>
          <p:cNvSpPr/>
          <p:nvPr/>
        </p:nvSpPr>
        <p:spPr>
          <a:xfrm>
            <a:off x="0" y="1"/>
            <a:ext cx="6097588" cy="6864136"/>
          </a:xfrm>
          <a:prstGeom prst="rect">
            <a:avLst/>
          </a:prstGeom>
          <a:solidFill>
            <a:srgbClr val="82AE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657225" y="1619249"/>
            <a:ext cx="5019675" cy="3486151"/>
          </a:xfrm>
        </p:spPr>
        <p:txBody>
          <a:bodyPr anchor="ctr" anchorCtr="0"/>
          <a:lstStyle>
            <a:lvl1pPr marL="0" indent="0">
              <a:buNone/>
              <a:defRPr sz="4800">
                <a:solidFill>
                  <a:srgbClr val="FEFEFE"/>
                </a:solidFill>
                <a:latin typeface="Lato Light" panose="020F0502020204030203" pitchFamily="34" charset="0"/>
                <a:ea typeface="Lato Light" panose="020F0502020204030203" pitchFamily="34" charset="0"/>
                <a:cs typeface="Lato Light" panose="020F0502020204030203" pitchFamily="34" charset="0"/>
              </a:defRPr>
            </a:lvl1pPr>
            <a:lvl2pPr marL="685800" indent="-339725">
              <a:defRPr sz="3200">
                <a:solidFill>
                  <a:srgbClr val="FEFEFE"/>
                </a:solidFill>
                <a:latin typeface="Lato Light" panose="020F0502020204030203" pitchFamily="34" charset="0"/>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a:p>
            <a:pPr lvl="1"/>
            <a:r>
              <a:rPr lang="en-US"/>
              <a:t>Second level</a:t>
            </a:r>
          </a:p>
        </p:txBody>
      </p:sp>
      <p:grpSp>
        <p:nvGrpSpPr>
          <p:cNvPr id="5" name="Group 4">
            <a:extLst>
              <a:ext uri="{FF2B5EF4-FFF2-40B4-BE49-F238E27FC236}">
                <a16:creationId xmlns:a16="http://schemas.microsoft.com/office/drawing/2014/main" id="{F8F61D46-22D3-4F20-A6CF-7EAD5C243319}"/>
              </a:ext>
            </a:extLst>
          </p:cNvPr>
          <p:cNvGrpSpPr/>
          <p:nvPr userDrawn="1"/>
        </p:nvGrpSpPr>
        <p:grpSpPr>
          <a:xfrm>
            <a:off x="10610277" y="6639079"/>
            <a:ext cx="639703" cy="175734"/>
            <a:chOff x="1855788" y="3378201"/>
            <a:chExt cx="3709987" cy="1019175"/>
          </a:xfrm>
          <a:solidFill>
            <a:schemeClr val="tx1"/>
          </a:solidFill>
        </p:grpSpPr>
        <p:sp>
          <p:nvSpPr>
            <p:cNvPr id="7" name="Freeform 5">
              <a:extLst>
                <a:ext uri="{FF2B5EF4-FFF2-40B4-BE49-F238E27FC236}">
                  <a16:creationId xmlns:a16="http://schemas.microsoft.com/office/drawing/2014/main" id="{497AB186-DD94-41A7-AAD0-7409E0AA3486}"/>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6">
              <a:extLst>
                <a:ext uri="{FF2B5EF4-FFF2-40B4-BE49-F238E27FC236}">
                  <a16:creationId xmlns:a16="http://schemas.microsoft.com/office/drawing/2014/main" id="{B29313EF-F58A-4613-822F-0B2A3C0B60E9}"/>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7">
              <a:extLst>
                <a:ext uri="{FF2B5EF4-FFF2-40B4-BE49-F238E27FC236}">
                  <a16:creationId xmlns:a16="http://schemas.microsoft.com/office/drawing/2014/main" id="{94C44804-DF94-4C1D-B93C-277D0774AC1C}"/>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8">
              <a:extLst>
                <a:ext uri="{FF2B5EF4-FFF2-40B4-BE49-F238E27FC236}">
                  <a16:creationId xmlns:a16="http://schemas.microsoft.com/office/drawing/2014/main" id="{91037D46-8811-4B43-A962-D8691EEBAF91}"/>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9">
              <a:extLst>
                <a:ext uri="{FF2B5EF4-FFF2-40B4-BE49-F238E27FC236}">
                  <a16:creationId xmlns:a16="http://schemas.microsoft.com/office/drawing/2014/main" id="{F7B8B14E-8D4D-44F2-9CAB-4846EE8D87CA}"/>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0">
              <a:extLst>
                <a:ext uri="{FF2B5EF4-FFF2-40B4-BE49-F238E27FC236}">
                  <a16:creationId xmlns:a16="http://schemas.microsoft.com/office/drawing/2014/main" id="{BF8EB1D6-529F-4CDC-AB4B-4721F7A70575}"/>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1">
              <a:extLst>
                <a:ext uri="{FF2B5EF4-FFF2-40B4-BE49-F238E27FC236}">
                  <a16:creationId xmlns:a16="http://schemas.microsoft.com/office/drawing/2014/main" id="{231280E7-CA4C-40CB-A6F2-A0ED3B7BA053}"/>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2">
              <a:extLst>
                <a:ext uri="{FF2B5EF4-FFF2-40B4-BE49-F238E27FC236}">
                  <a16:creationId xmlns:a16="http://schemas.microsoft.com/office/drawing/2014/main" id="{76C5E70B-7A06-4D9E-8BD4-60B8234A92B1}"/>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3">
              <a:extLst>
                <a:ext uri="{FF2B5EF4-FFF2-40B4-BE49-F238E27FC236}">
                  <a16:creationId xmlns:a16="http://schemas.microsoft.com/office/drawing/2014/main" id="{3CF2900F-4822-4835-B87F-DAC1D7236554}"/>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4">
              <a:extLst>
                <a:ext uri="{FF2B5EF4-FFF2-40B4-BE49-F238E27FC236}">
                  <a16:creationId xmlns:a16="http://schemas.microsoft.com/office/drawing/2014/main" id="{A10E3FC5-26C1-4D08-A84F-F29DBED76976}"/>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5">
              <a:extLst>
                <a:ext uri="{FF2B5EF4-FFF2-40B4-BE49-F238E27FC236}">
                  <a16:creationId xmlns:a16="http://schemas.microsoft.com/office/drawing/2014/main" id="{728F2E24-9CD2-43F6-93EF-21D79C889392}"/>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Rectangle 16">
              <a:extLst>
                <a:ext uri="{FF2B5EF4-FFF2-40B4-BE49-F238E27FC236}">
                  <a16:creationId xmlns:a16="http://schemas.microsoft.com/office/drawing/2014/main" id="{E8E6F177-41FE-45D5-A1F7-5739A2E6E414}"/>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7">
              <a:extLst>
                <a:ext uri="{FF2B5EF4-FFF2-40B4-BE49-F238E27FC236}">
                  <a16:creationId xmlns:a16="http://schemas.microsoft.com/office/drawing/2014/main" id="{E6D8C9C8-6AAF-40AA-8DB9-D0D8891DBC82}"/>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8">
              <a:extLst>
                <a:ext uri="{FF2B5EF4-FFF2-40B4-BE49-F238E27FC236}">
                  <a16:creationId xmlns:a16="http://schemas.microsoft.com/office/drawing/2014/main" id="{9A7AB569-66B2-493A-A2D9-D28B1A4F5318}"/>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9">
              <a:extLst>
                <a:ext uri="{FF2B5EF4-FFF2-40B4-BE49-F238E27FC236}">
                  <a16:creationId xmlns:a16="http://schemas.microsoft.com/office/drawing/2014/main" id="{789EF398-27CC-4C46-BD05-8B9ACC907D3F}"/>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20">
              <a:extLst>
                <a:ext uri="{FF2B5EF4-FFF2-40B4-BE49-F238E27FC236}">
                  <a16:creationId xmlns:a16="http://schemas.microsoft.com/office/drawing/2014/main" id="{43BC5944-B291-445D-AC44-08C3A2DF9126}"/>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1">
              <a:extLst>
                <a:ext uri="{FF2B5EF4-FFF2-40B4-BE49-F238E27FC236}">
                  <a16:creationId xmlns:a16="http://schemas.microsoft.com/office/drawing/2014/main" id="{574937FB-3303-46D7-BF06-B328BCAC11C5}"/>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594290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Division - 2">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BDCC076D-16D6-4E26-97E3-001F70A3F3B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48350" y="0"/>
            <a:ext cx="6343650" cy="6858000"/>
          </a:xfrm>
          <a:prstGeom prst="rect">
            <a:avLst/>
          </a:prstGeom>
        </p:spPr>
      </p:pic>
      <p:sp>
        <p:nvSpPr>
          <p:cNvPr id="36" name="Rectangle 35">
            <a:extLst>
              <a:ext uri="{FF2B5EF4-FFF2-40B4-BE49-F238E27FC236}">
                <a16:creationId xmlns:a16="http://schemas.microsoft.com/office/drawing/2014/main" id="{ADF3C748-D5E2-4FB5-9576-EE213493AB87}"/>
              </a:ext>
            </a:extLst>
          </p:cNvPr>
          <p:cNvSpPr/>
          <p:nvPr/>
        </p:nvSpPr>
        <p:spPr>
          <a:xfrm>
            <a:off x="-1588" y="1"/>
            <a:ext cx="6097588" cy="6864136"/>
          </a:xfrm>
          <a:prstGeom prst="rect">
            <a:avLst/>
          </a:prstGeom>
          <a:solidFill>
            <a:srgbClr val="82AE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655637" y="1619249"/>
            <a:ext cx="5019675" cy="3486151"/>
          </a:xfrm>
        </p:spPr>
        <p:txBody>
          <a:bodyPr anchor="ctr" anchorCtr="0"/>
          <a:lstStyle>
            <a:lvl1pPr marL="0" indent="0">
              <a:buNone/>
              <a:defRPr sz="4800">
                <a:solidFill>
                  <a:srgbClr val="FEFEFE"/>
                </a:solidFill>
                <a:latin typeface="Lato Light" panose="020F0502020204030203" pitchFamily="34" charset="0"/>
                <a:ea typeface="Lato Light" panose="020F0502020204030203" pitchFamily="34" charset="0"/>
                <a:cs typeface="Lato Light" panose="020F0502020204030203" pitchFamily="34" charset="0"/>
              </a:defRPr>
            </a:lvl1pPr>
            <a:lvl2pPr marL="685800" indent="-339725">
              <a:defRPr sz="3200">
                <a:solidFill>
                  <a:srgbClr val="FEFEFE"/>
                </a:solidFill>
                <a:latin typeface="Lato Light" panose="020F0502020204030203" pitchFamily="34" charset="0"/>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a:p>
            <a:pPr lvl="1"/>
            <a:r>
              <a:rPr lang="en-US"/>
              <a:t>Second level</a:t>
            </a:r>
          </a:p>
        </p:txBody>
      </p:sp>
      <p:grpSp>
        <p:nvGrpSpPr>
          <p:cNvPr id="7" name="Group 6">
            <a:extLst>
              <a:ext uri="{FF2B5EF4-FFF2-40B4-BE49-F238E27FC236}">
                <a16:creationId xmlns:a16="http://schemas.microsoft.com/office/drawing/2014/main" id="{9A44EBB1-9E1B-499B-A2AC-315BBF9F2251}"/>
              </a:ext>
            </a:extLst>
          </p:cNvPr>
          <p:cNvGrpSpPr/>
          <p:nvPr userDrawn="1"/>
        </p:nvGrpSpPr>
        <p:grpSpPr>
          <a:xfrm>
            <a:off x="10610277" y="6639079"/>
            <a:ext cx="639703" cy="175734"/>
            <a:chOff x="1855788" y="3378201"/>
            <a:chExt cx="3709987" cy="1019175"/>
          </a:xfrm>
          <a:solidFill>
            <a:srgbClr val="FFFFFF"/>
          </a:solidFill>
        </p:grpSpPr>
        <p:sp>
          <p:nvSpPr>
            <p:cNvPr id="8" name="Freeform 5">
              <a:extLst>
                <a:ext uri="{FF2B5EF4-FFF2-40B4-BE49-F238E27FC236}">
                  <a16:creationId xmlns:a16="http://schemas.microsoft.com/office/drawing/2014/main" id="{5A11AAC2-ADDF-486C-AC7A-17F6D06093FC}"/>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6">
              <a:extLst>
                <a:ext uri="{FF2B5EF4-FFF2-40B4-BE49-F238E27FC236}">
                  <a16:creationId xmlns:a16="http://schemas.microsoft.com/office/drawing/2014/main" id="{B4CDA845-4785-4008-843F-1845416FB92E}"/>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7">
              <a:extLst>
                <a:ext uri="{FF2B5EF4-FFF2-40B4-BE49-F238E27FC236}">
                  <a16:creationId xmlns:a16="http://schemas.microsoft.com/office/drawing/2014/main" id="{1A490029-05F7-47D8-A683-BA50CFC7BFAB}"/>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8">
              <a:extLst>
                <a:ext uri="{FF2B5EF4-FFF2-40B4-BE49-F238E27FC236}">
                  <a16:creationId xmlns:a16="http://schemas.microsoft.com/office/drawing/2014/main" id="{9EE3859C-4262-41D4-AC46-DD970E3B2FD3}"/>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9">
              <a:extLst>
                <a:ext uri="{FF2B5EF4-FFF2-40B4-BE49-F238E27FC236}">
                  <a16:creationId xmlns:a16="http://schemas.microsoft.com/office/drawing/2014/main" id="{2F5A7FEF-F4D6-4118-866F-355C630DFE86}"/>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0">
              <a:extLst>
                <a:ext uri="{FF2B5EF4-FFF2-40B4-BE49-F238E27FC236}">
                  <a16:creationId xmlns:a16="http://schemas.microsoft.com/office/drawing/2014/main" id="{2D3C9FC5-F35D-4D1C-9357-37FAD327AE8F}"/>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1">
              <a:extLst>
                <a:ext uri="{FF2B5EF4-FFF2-40B4-BE49-F238E27FC236}">
                  <a16:creationId xmlns:a16="http://schemas.microsoft.com/office/drawing/2014/main" id="{058AB9D5-7892-4E7B-8583-498EB959A58F}"/>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2">
              <a:extLst>
                <a:ext uri="{FF2B5EF4-FFF2-40B4-BE49-F238E27FC236}">
                  <a16:creationId xmlns:a16="http://schemas.microsoft.com/office/drawing/2014/main" id="{BAD7EA5B-5B68-46B9-AA0C-928B61B476BC}"/>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3">
              <a:extLst>
                <a:ext uri="{FF2B5EF4-FFF2-40B4-BE49-F238E27FC236}">
                  <a16:creationId xmlns:a16="http://schemas.microsoft.com/office/drawing/2014/main" id="{2906126F-756D-4539-B82F-0C3BA315F4DD}"/>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4">
              <a:extLst>
                <a:ext uri="{FF2B5EF4-FFF2-40B4-BE49-F238E27FC236}">
                  <a16:creationId xmlns:a16="http://schemas.microsoft.com/office/drawing/2014/main" id="{DDA895AC-7394-498B-BD7C-11DB9F59F4A6}"/>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Freeform 15">
              <a:extLst>
                <a:ext uri="{FF2B5EF4-FFF2-40B4-BE49-F238E27FC236}">
                  <a16:creationId xmlns:a16="http://schemas.microsoft.com/office/drawing/2014/main" id="{2C91DCF3-1053-416A-929F-33C895055175}"/>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Rectangle 16">
              <a:extLst>
                <a:ext uri="{FF2B5EF4-FFF2-40B4-BE49-F238E27FC236}">
                  <a16:creationId xmlns:a16="http://schemas.microsoft.com/office/drawing/2014/main" id="{CF3AB2B9-94AD-48A6-BC23-85F3B1F36653}"/>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7">
              <a:extLst>
                <a:ext uri="{FF2B5EF4-FFF2-40B4-BE49-F238E27FC236}">
                  <a16:creationId xmlns:a16="http://schemas.microsoft.com/office/drawing/2014/main" id="{6F80E8CE-00AE-4AFD-8480-EDC782E23FEA}"/>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8">
              <a:extLst>
                <a:ext uri="{FF2B5EF4-FFF2-40B4-BE49-F238E27FC236}">
                  <a16:creationId xmlns:a16="http://schemas.microsoft.com/office/drawing/2014/main" id="{70A4CAA4-727D-406C-9E6F-65FA01248247}"/>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19">
              <a:extLst>
                <a:ext uri="{FF2B5EF4-FFF2-40B4-BE49-F238E27FC236}">
                  <a16:creationId xmlns:a16="http://schemas.microsoft.com/office/drawing/2014/main" id="{8FDF8DF4-1976-4197-B06C-40107426B78C}"/>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0">
              <a:extLst>
                <a:ext uri="{FF2B5EF4-FFF2-40B4-BE49-F238E27FC236}">
                  <a16:creationId xmlns:a16="http://schemas.microsoft.com/office/drawing/2014/main" id="{F7CEFE1B-BDE4-4586-8ECB-788D36799DAA}"/>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4" name="Freeform 21">
              <a:extLst>
                <a:ext uri="{FF2B5EF4-FFF2-40B4-BE49-F238E27FC236}">
                  <a16:creationId xmlns:a16="http://schemas.microsoft.com/office/drawing/2014/main" id="{B4FAEB9A-EDA3-4E29-B255-C87412533D49}"/>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2178676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3266901565"/>
      </p:ext>
    </p:extLst>
  </p:cSld>
  <p:clrMapOvr>
    <a:masterClrMapping/>
  </p:clrMapOvr>
  <p:transition>
    <p:fade/>
  </p:transition>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Division - 3">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02127DE-BE04-47B7-A9C5-FC5AFE9827F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flipH="1">
            <a:off x="6088506" y="0"/>
            <a:ext cx="6100802" cy="6873372"/>
          </a:xfrm>
          <a:prstGeom prst="rect">
            <a:avLst/>
          </a:prstGeom>
        </p:spPr>
      </p:pic>
      <p:sp>
        <p:nvSpPr>
          <p:cNvPr id="36" name="Rectangle 35">
            <a:extLst>
              <a:ext uri="{FF2B5EF4-FFF2-40B4-BE49-F238E27FC236}">
                <a16:creationId xmlns:a16="http://schemas.microsoft.com/office/drawing/2014/main" id="{ADF3C748-D5E2-4FB5-9576-EE213493AB87}"/>
              </a:ext>
            </a:extLst>
          </p:cNvPr>
          <p:cNvSpPr/>
          <p:nvPr/>
        </p:nvSpPr>
        <p:spPr>
          <a:xfrm>
            <a:off x="-1588" y="1"/>
            <a:ext cx="6097588" cy="6864136"/>
          </a:xfrm>
          <a:prstGeom prst="rect">
            <a:avLst/>
          </a:prstGeom>
          <a:solidFill>
            <a:srgbClr val="82AE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655637" y="1619249"/>
            <a:ext cx="5019675" cy="3486151"/>
          </a:xfrm>
        </p:spPr>
        <p:txBody>
          <a:bodyPr anchor="ctr" anchorCtr="0"/>
          <a:lstStyle>
            <a:lvl1pPr marL="0" indent="0">
              <a:buNone/>
              <a:defRPr sz="4800">
                <a:solidFill>
                  <a:srgbClr val="FEFEFE"/>
                </a:solidFill>
                <a:latin typeface="Lato Light" panose="020F0502020204030203" pitchFamily="34" charset="0"/>
                <a:ea typeface="Lato Light" panose="020F0502020204030203" pitchFamily="34" charset="0"/>
                <a:cs typeface="Lato Light" panose="020F0502020204030203" pitchFamily="34" charset="0"/>
              </a:defRPr>
            </a:lvl1pPr>
            <a:lvl2pPr marL="685800" indent="-339725">
              <a:defRPr sz="3200">
                <a:solidFill>
                  <a:srgbClr val="FEFEFE"/>
                </a:solidFill>
                <a:latin typeface="Lato Light" panose="020F0502020204030203" pitchFamily="34" charset="0"/>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a:p>
            <a:pPr lvl="1"/>
            <a:r>
              <a:rPr lang="en-US"/>
              <a:t>Second level</a:t>
            </a:r>
          </a:p>
        </p:txBody>
      </p:sp>
      <p:grpSp>
        <p:nvGrpSpPr>
          <p:cNvPr id="6" name="Group 5">
            <a:extLst>
              <a:ext uri="{FF2B5EF4-FFF2-40B4-BE49-F238E27FC236}">
                <a16:creationId xmlns:a16="http://schemas.microsoft.com/office/drawing/2014/main" id="{2F0DC5F4-351E-4540-B21F-77CCCC6DAA34}"/>
              </a:ext>
            </a:extLst>
          </p:cNvPr>
          <p:cNvGrpSpPr/>
          <p:nvPr userDrawn="1"/>
        </p:nvGrpSpPr>
        <p:grpSpPr>
          <a:xfrm>
            <a:off x="10610277" y="6639079"/>
            <a:ext cx="639703" cy="175734"/>
            <a:chOff x="1855788" y="3378201"/>
            <a:chExt cx="3709987" cy="1019175"/>
          </a:xfrm>
          <a:solidFill>
            <a:srgbClr val="FFFFFF"/>
          </a:solidFill>
        </p:grpSpPr>
        <p:sp>
          <p:nvSpPr>
            <p:cNvPr id="7" name="Freeform 5">
              <a:extLst>
                <a:ext uri="{FF2B5EF4-FFF2-40B4-BE49-F238E27FC236}">
                  <a16:creationId xmlns:a16="http://schemas.microsoft.com/office/drawing/2014/main" id="{7A45B120-23D0-4249-AB9D-4A86F8C7105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6">
              <a:extLst>
                <a:ext uri="{FF2B5EF4-FFF2-40B4-BE49-F238E27FC236}">
                  <a16:creationId xmlns:a16="http://schemas.microsoft.com/office/drawing/2014/main" id="{1B9F1E10-89BD-4BD6-93D4-DCF1FEAC9007}"/>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7">
              <a:extLst>
                <a:ext uri="{FF2B5EF4-FFF2-40B4-BE49-F238E27FC236}">
                  <a16:creationId xmlns:a16="http://schemas.microsoft.com/office/drawing/2014/main" id="{BD13CF20-47DD-4460-92FF-BF776987C1F4}"/>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8">
              <a:extLst>
                <a:ext uri="{FF2B5EF4-FFF2-40B4-BE49-F238E27FC236}">
                  <a16:creationId xmlns:a16="http://schemas.microsoft.com/office/drawing/2014/main" id="{4C1E6C0D-E4FF-4EF3-9091-956E363EE7BF}"/>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9">
              <a:extLst>
                <a:ext uri="{FF2B5EF4-FFF2-40B4-BE49-F238E27FC236}">
                  <a16:creationId xmlns:a16="http://schemas.microsoft.com/office/drawing/2014/main" id="{8662ADE5-70D5-468E-A92A-2190431E089F}"/>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0">
              <a:extLst>
                <a:ext uri="{FF2B5EF4-FFF2-40B4-BE49-F238E27FC236}">
                  <a16:creationId xmlns:a16="http://schemas.microsoft.com/office/drawing/2014/main" id="{F8621A95-4200-4D4D-B82A-02B96E58A66F}"/>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1">
              <a:extLst>
                <a:ext uri="{FF2B5EF4-FFF2-40B4-BE49-F238E27FC236}">
                  <a16:creationId xmlns:a16="http://schemas.microsoft.com/office/drawing/2014/main" id="{D6489382-3307-42EF-B4B9-5F0DDD86E673}"/>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2">
              <a:extLst>
                <a:ext uri="{FF2B5EF4-FFF2-40B4-BE49-F238E27FC236}">
                  <a16:creationId xmlns:a16="http://schemas.microsoft.com/office/drawing/2014/main" id="{D67E1CC4-1437-4A26-9F77-5FA691258FF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3">
              <a:extLst>
                <a:ext uri="{FF2B5EF4-FFF2-40B4-BE49-F238E27FC236}">
                  <a16:creationId xmlns:a16="http://schemas.microsoft.com/office/drawing/2014/main" id="{D81D88F9-819E-4204-8DFD-FA00A7A5D499}"/>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4">
              <a:extLst>
                <a:ext uri="{FF2B5EF4-FFF2-40B4-BE49-F238E27FC236}">
                  <a16:creationId xmlns:a16="http://schemas.microsoft.com/office/drawing/2014/main" id="{58323217-C2E3-45E2-93BE-30E433445B03}"/>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5">
              <a:extLst>
                <a:ext uri="{FF2B5EF4-FFF2-40B4-BE49-F238E27FC236}">
                  <a16:creationId xmlns:a16="http://schemas.microsoft.com/office/drawing/2014/main" id="{AF7687E8-6A31-416D-B147-1EC632116CE2}"/>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Rectangle 16">
              <a:extLst>
                <a:ext uri="{FF2B5EF4-FFF2-40B4-BE49-F238E27FC236}">
                  <a16:creationId xmlns:a16="http://schemas.microsoft.com/office/drawing/2014/main" id="{166BE1A9-D80B-4561-A5D3-75E652B7A750}"/>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7">
              <a:extLst>
                <a:ext uri="{FF2B5EF4-FFF2-40B4-BE49-F238E27FC236}">
                  <a16:creationId xmlns:a16="http://schemas.microsoft.com/office/drawing/2014/main" id="{B363FB92-1155-4E07-BA60-F22EE5746F94}"/>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8">
              <a:extLst>
                <a:ext uri="{FF2B5EF4-FFF2-40B4-BE49-F238E27FC236}">
                  <a16:creationId xmlns:a16="http://schemas.microsoft.com/office/drawing/2014/main" id="{042031DC-F735-4128-9486-BF11A254D1AF}"/>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9">
              <a:extLst>
                <a:ext uri="{FF2B5EF4-FFF2-40B4-BE49-F238E27FC236}">
                  <a16:creationId xmlns:a16="http://schemas.microsoft.com/office/drawing/2014/main" id="{98661D4B-EB1F-44BF-BFF6-E4762B885DAB}"/>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20">
              <a:extLst>
                <a:ext uri="{FF2B5EF4-FFF2-40B4-BE49-F238E27FC236}">
                  <a16:creationId xmlns:a16="http://schemas.microsoft.com/office/drawing/2014/main" id="{77C7CFC1-C179-426E-BC67-5CAD3E3A1EDF}"/>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1">
              <a:extLst>
                <a:ext uri="{FF2B5EF4-FFF2-40B4-BE49-F238E27FC236}">
                  <a16:creationId xmlns:a16="http://schemas.microsoft.com/office/drawing/2014/main" id="{3BC642B0-1B8E-49DA-9615-3E5CCE69008C}"/>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262211218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it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7353077"/>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itle and Subtit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8" name="Text Placeholder 6">
            <a:extLst>
              <a:ext uri="{FF2B5EF4-FFF2-40B4-BE49-F238E27FC236}">
                <a16:creationId xmlns:a16="http://schemas.microsoft.com/office/drawing/2014/main" id="{B2E72ABD-7529-456D-97E2-F470CB60CC20}"/>
              </a:ext>
            </a:extLst>
          </p:cNvPr>
          <p:cNvSpPr>
            <a:spLocks noGrp="1"/>
          </p:cNvSpPr>
          <p:nvPr>
            <p:ph type="body" sz="quarter" idx="13" hasCustomPrompt="1"/>
          </p:nvPr>
        </p:nvSpPr>
        <p:spPr>
          <a:xfrm>
            <a:off x="604011" y="1121730"/>
            <a:ext cx="11081528" cy="460439"/>
          </a:xfrm>
        </p:spPr>
        <p:txBody>
          <a:bodyPr/>
          <a:lstStyle>
            <a:lvl1pPr marL="0" indent="0">
              <a:buNone/>
              <a:defRPr sz="2000" b="1">
                <a:solidFill>
                  <a:srgbClr val="615F61"/>
                </a:solidFill>
                <a:latin typeface="+mn-lt"/>
              </a:defRPr>
            </a:lvl1pPr>
          </a:lstStyle>
          <a:p>
            <a:pPr lvl="0"/>
            <a:r>
              <a:rPr lang="en-US"/>
              <a:t>Edit Master subtitle styles</a:t>
            </a:r>
          </a:p>
        </p:txBody>
      </p:sp>
    </p:spTree>
    <p:extLst>
      <p:ext uri="{BB962C8B-B14F-4D97-AF65-F5344CB8AC3E}">
        <p14:creationId xmlns:p14="http://schemas.microsoft.com/office/powerpoint/2010/main" val="9021453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00A0F-BE51-4119-A570-5810C65FA109}"/>
              </a:ext>
            </a:extLst>
          </p:cNvPr>
          <p:cNvSpPr>
            <a:spLocks noGrp="1"/>
          </p:cNvSpPr>
          <p:nvPr>
            <p:ph idx="1"/>
          </p:nvPr>
        </p:nvSpPr>
        <p:spPr>
          <a:xfrm>
            <a:off x="604011" y="1495254"/>
            <a:ext cx="11071242" cy="4398956"/>
          </a:xfrm>
        </p:spPr>
        <p:txBody>
          <a:bodyPr/>
          <a:lstStyle>
            <a:lvl1pPr marL="0" indent="0">
              <a:buNone/>
              <a:defRPr/>
            </a:lvl1pPr>
            <a:lvl2pPr marL="403225" indent="-174625">
              <a:buFont typeface="Arial" panose="020B060402020202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01119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342088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Tit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D0B92E-3D7F-4010-BA10-4B04F0AAF844}"/>
              </a:ext>
            </a:extLst>
          </p:cNvPr>
          <p:cNvSpPr>
            <a:spLocks noGrp="1"/>
          </p:cNvSpPr>
          <p:nvPr>
            <p:ph idx="1"/>
          </p:nvPr>
        </p:nvSpPr>
        <p:spPr>
          <a:xfrm>
            <a:off x="604444" y="1787499"/>
            <a:ext cx="4790375" cy="4180641"/>
          </a:xfrm>
        </p:spPr>
        <p:txBody>
          <a:bodyPr lIns="91440" tIns="45720" bIns="27432"/>
          <a:lstStyle>
            <a:lvl1pPr marL="171450" indent="-171450">
              <a:buFont typeface="Arial" panose="020B0604020202020204" pitchFamily="34" charset="0"/>
              <a:buChar char="•"/>
              <a:defRPr sz="1600"/>
            </a:lvl1pPr>
            <a:lvl2pPr marL="398463" indent="-166688">
              <a:buFont typeface="Lato" panose="020F0502020204030203" pitchFamily="34" charset="0"/>
              <a:buChar char="–"/>
              <a:defRPr sz="1200"/>
            </a:lvl2pPr>
            <a:lvl3pPr marL="687388" indent="-117475">
              <a:defRPr sz="1100"/>
            </a:lvl3pPr>
            <a:lvl4pPr marL="914400" indent="-107950">
              <a:tabLst/>
              <a:defRPr sz="1000"/>
            </a:lvl4pPr>
            <a:lvl5pPr marL="1203325" indent="-117475">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8">
            <a:extLst>
              <a:ext uri="{FF2B5EF4-FFF2-40B4-BE49-F238E27FC236}">
                <a16:creationId xmlns:a16="http://schemas.microsoft.com/office/drawing/2014/main" id="{8FEA05EA-BA77-43DA-B1DC-D253C11C9F49}"/>
              </a:ext>
            </a:extLst>
          </p:cNvPr>
          <p:cNvSpPr>
            <a:spLocks noGrp="1"/>
          </p:cNvSpPr>
          <p:nvPr>
            <p:ph type="body" sz="quarter" idx="14"/>
          </p:nvPr>
        </p:nvSpPr>
        <p:spPr>
          <a:xfrm>
            <a:off x="604444" y="1397219"/>
            <a:ext cx="4803775" cy="320675"/>
          </a:xfrm>
        </p:spPr>
        <p:txBody>
          <a:bodyPr lIns="91440" tIns="27432" bIns="27432"/>
          <a:lstStyle>
            <a:lvl1pPr marL="0" indent="0">
              <a:buNone/>
              <a:defRPr sz="1800" b="1">
                <a:solidFill>
                  <a:schemeClr val="accent2"/>
                </a:solidFill>
              </a:defRPr>
            </a:lvl1pPr>
            <a:lvl2pPr marL="230712" indent="0">
              <a:buNone/>
              <a:defRPr/>
            </a:lvl2pPr>
          </a:lstStyle>
          <a:p>
            <a:pPr lvl="0"/>
            <a:r>
              <a:rPr lang="en-US"/>
              <a:t>Click to edit Master text styles</a:t>
            </a:r>
          </a:p>
        </p:txBody>
      </p:sp>
      <p:sp>
        <p:nvSpPr>
          <p:cNvPr id="5" name="Text Placeholder 8">
            <a:extLst>
              <a:ext uri="{FF2B5EF4-FFF2-40B4-BE49-F238E27FC236}">
                <a16:creationId xmlns:a16="http://schemas.microsoft.com/office/drawing/2014/main" id="{323FC9D8-DB85-4918-ADB4-CDD915C8B9EB}"/>
              </a:ext>
            </a:extLst>
          </p:cNvPr>
          <p:cNvSpPr>
            <a:spLocks noGrp="1"/>
          </p:cNvSpPr>
          <p:nvPr>
            <p:ph type="body" sz="quarter" idx="15"/>
          </p:nvPr>
        </p:nvSpPr>
        <p:spPr>
          <a:xfrm>
            <a:off x="6858001" y="1397219"/>
            <a:ext cx="4817252" cy="320675"/>
          </a:xfrm>
        </p:spPr>
        <p:txBody>
          <a:bodyPr lIns="91440" tIns="27432" bIns="27432"/>
          <a:lstStyle>
            <a:lvl1pPr marL="0" indent="0">
              <a:buNone/>
              <a:defRPr sz="1800" b="1">
                <a:solidFill>
                  <a:schemeClr val="accent2"/>
                </a:solidFill>
              </a:defRPr>
            </a:lvl1pPr>
            <a:lvl2pPr marL="230712" indent="0">
              <a:buNone/>
              <a:defRPr/>
            </a:lvl2pPr>
          </a:lstStyle>
          <a:p>
            <a:pPr lvl="0"/>
            <a:r>
              <a:rPr lang="en-US"/>
              <a:t>Click to edit Master text styles</a:t>
            </a:r>
          </a:p>
        </p:txBody>
      </p:sp>
    </p:spTree>
    <p:extLst>
      <p:ext uri="{BB962C8B-B14F-4D97-AF65-F5344CB8AC3E}">
        <p14:creationId xmlns:p14="http://schemas.microsoft.com/office/powerpoint/2010/main" val="1463472304"/>
      </p:ext>
    </p:extLst>
  </p:cSld>
  <p:clrMapOvr>
    <a:masterClrMapping/>
  </p:clrMapOvr>
  <p:extLst>
    <p:ext uri="{DCECCB84-F9BA-43D5-87BE-67443E8EF086}">
      <p15:sldGuideLst xmlns:p15="http://schemas.microsoft.com/office/powerpoint/2012/main">
        <p15:guide id="1" orient="horz" pos="2544">
          <p15:clr>
            <a:srgbClr val="FBAE40"/>
          </p15:clr>
        </p15:guide>
        <p15:guide id="2" pos="564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itle and Statm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986B9D5-E225-4A34-BE24-2269679286D1}"/>
              </a:ext>
            </a:extLst>
          </p:cNvPr>
          <p:cNvSpPr/>
          <p:nvPr/>
        </p:nvSpPr>
        <p:spPr>
          <a:xfrm>
            <a:off x="0" y="0"/>
            <a:ext cx="12192000" cy="323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DAE514BC-00CF-4C5D-BE11-8FF1CECC9075}"/>
              </a:ext>
            </a:extLst>
          </p:cNvPr>
          <p:cNvSpPr/>
          <p:nvPr/>
        </p:nvSpPr>
        <p:spPr>
          <a:xfrm>
            <a:off x="0" y="1586548"/>
            <a:ext cx="12192000" cy="3892061"/>
          </a:xfrm>
          <a:prstGeom prst="rect">
            <a:avLst/>
          </a:prstGeom>
          <a:solidFill>
            <a:srgbClr val="83B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4" name="Text Placeholder 3">
            <a:extLst>
              <a:ext uri="{FF2B5EF4-FFF2-40B4-BE49-F238E27FC236}">
                <a16:creationId xmlns:a16="http://schemas.microsoft.com/office/drawing/2014/main" id="{0B89C65C-A6F0-45E9-8F1F-840AD6A9BE7C}"/>
              </a:ext>
            </a:extLst>
          </p:cNvPr>
          <p:cNvSpPr>
            <a:spLocks noGrp="1"/>
          </p:cNvSpPr>
          <p:nvPr>
            <p:ph type="body" sz="quarter" idx="15" hasCustomPrompt="1"/>
          </p:nvPr>
        </p:nvSpPr>
        <p:spPr>
          <a:xfrm>
            <a:off x="827088" y="722813"/>
            <a:ext cx="10850562" cy="748938"/>
          </a:xfrm>
        </p:spPr>
        <p:txBody>
          <a:bodyPr anchor="b" anchorCtr="0"/>
          <a:lstStyle>
            <a:lvl1pPr marL="0" indent="0" algn="l" defTabSz="914377" rtl="0" eaLnBrk="1" latinLnBrk="0" hangingPunct="1">
              <a:lnSpc>
                <a:spcPct val="90000"/>
              </a:lnSpc>
              <a:spcBef>
                <a:spcPct val="0"/>
              </a:spcBef>
              <a:buNone/>
              <a:defRPr lang="en-US" sz="3600" kern="1200" cap="none" baseline="0" dirty="0" smtClean="0">
                <a:solidFill>
                  <a:schemeClr val="tx1"/>
                </a:solidFill>
                <a:latin typeface="+mn-lt"/>
                <a:ea typeface="Lato Light" panose="020F0302020204030203" pitchFamily="34" charset="0"/>
                <a:cs typeface="Lato Light" panose="020F0302020204030203" pitchFamily="34" charset="0"/>
              </a:defRPr>
            </a:lvl1pPr>
          </a:lstStyle>
          <a:p>
            <a:pPr lvl="0"/>
            <a:r>
              <a:rPr lang="en-US"/>
              <a:t>Click to edit master text styles</a:t>
            </a:r>
          </a:p>
        </p:txBody>
      </p:sp>
    </p:spTree>
    <p:extLst>
      <p:ext uri="{BB962C8B-B14F-4D97-AF65-F5344CB8AC3E}">
        <p14:creationId xmlns:p14="http://schemas.microsoft.com/office/powerpoint/2010/main" val="4331517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Statm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993A41-1080-465C-BC33-A8A067D58FCA}"/>
              </a:ext>
            </a:extLst>
          </p:cNvPr>
          <p:cNvSpPr/>
          <p:nvPr/>
        </p:nvSpPr>
        <p:spPr>
          <a:xfrm>
            <a:off x="0" y="0"/>
            <a:ext cx="12192000" cy="811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DAE514BC-00CF-4C5D-BE11-8FF1CECC9075}"/>
              </a:ext>
            </a:extLst>
          </p:cNvPr>
          <p:cNvSpPr/>
          <p:nvPr/>
        </p:nvSpPr>
        <p:spPr>
          <a:xfrm>
            <a:off x="0" y="1586548"/>
            <a:ext cx="12192000" cy="3892061"/>
          </a:xfrm>
          <a:prstGeom prst="rect">
            <a:avLst/>
          </a:prstGeom>
          <a:solidFill>
            <a:srgbClr val="83B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Tree>
    <p:extLst>
      <p:ext uri="{BB962C8B-B14F-4D97-AF65-F5344CB8AC3E}">
        <p14:creationId xmlns:p14="http://schemas.microsoft.com/office/powerpoint/2010/main" val="362704089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Short Statm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88E6B5-2B73-48FF-8606-FD4A8F3D7DD8}"/>
              </a:ext>
            </a:extLst>
          </p:cNvPr>
          <p:cNvSpPr/>
          <p:nvPr/>
        </p:nvSpPr>
        <p:spPr>
          <a:xfrm>
            <a:off x="0" y="0"/>
            <a:ext cx="12192000" cy="3176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DAE514BC-00CF-4C5D-BE11-8FF1CECC9075}"/>
              </a:ext>
            </a:extLst>
          </p:cNvPr>
          <p:cNvSpPr/>
          <p:nvPr/>
        </p:nvSpPr>
        <p:spPr>
          <a:xfrm>
            <a:off x="2443769" y="1459380"/>
            <a:ext cx="7338645" cy="3892061"/>
          </a:xfrm>
          <a:prstGeom prst="rect">
            <a:avLst/>
          </a:prstGeom>
          <a:solidFill>
            <a:srgbClr val="83B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8" name="Text Placeholder 7">
            <a:extLst>
              <a:ext uri="{FF2B5EF4-FFF2-40B4-BE49-F238E27FC236}">
                <a16:creationId xmlns:a16="http://schemas.microsoft.com/office/drawing/2014/main" id="{F0335B05-18CA-4ADD-BF6D-C08E4A84D226}"/>
              </a:ext>
            </a:extLst>
          </p:cNvPr>
          <p:cNvSpPr>
            <a:spLocks noGrp="1"/>
          </p:cNvSpPr>
          <p:nvPr>
            <p:ph type="body" sz="quarter" idx="13" hasCustomPrompt="1"/>
          </p:nvPr>
        </p:nvSpPr>
        <p:spPr>
          <a:xfrm>
            <a:off x="2962429" y="2046436"/>
            <a:ext cx="6296298" cy="2673350"/>
          </a:xfrm>
        </p:spPr>
        <p:txBody>
          <a:bodyPr anchor="ctr" anchorCtr="0"/>
          <a:lstStyle>
            <a:lvl1pPr marL="0" indent="0" algn="ctr">
              <a:buNone/>
              <a:defRPr sz="3200" cap="none" baseline="0">
                <a:solidFill>
                  <a:srgbClr val="FEFFFF"/>
                </a:solidFill>
              </a:defRPr>
            </a:lvl1pPr>
            <a:lvl2pPr marL="230712" indent="0">
              <a:buNone/>
              <a:defRPr/>
            </a:lvl2pPr>
          </a:lstStyle>
          <a:p>
            <a:pPr lvl="0"/>
            <a:r>
              <a:rPr lang="en-US"/>
              <a:t>Click to edit master text styles</a:t>
            </a:r>
          </a:p>
        </p:txBody>
      </p:sp>
    </p:spTree>
    <p:extLst>
      <p:ext uri="{BB962C8B-B14F-4D97-AF65-F5344CB8AC3E}">
        <p14:creationId xmlns:p14="http://schemas.microsoft.com/office/powerpoint/2010/main" val="353605448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greeen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AE514BC-00CF-4C5D-BE11-8FF1CECC9075}"/>
              </a:ext>
            </a:extLst>
          </p:cNvPr>
          <p:cNvSpPr/>
          <p:nvPr/>
        </p:nvSpPr>
        <p:spPr>
          <a:xfrm>
            <a:off x="0" y="7951"/>
            <a:ext cx="12191999" cy="6858000"/>
          </a:xfrm>
          <a:prstGeom prst="rect">
            <a:avLst/>
          </a:prstGeom>
          <a:solidFill>
            <a:srgbClr val="83B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Tree>
    <p:extLst>
      <p:ext uri="{BB962C8B-B14F-4D97-AF65-F5344CB8AC3E}">
        <p14:creationId xmlns:p14="http://schemas.microsoft.com/office/powerpoint/2010/main" val="75887296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Subtit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GB"/>
              <a:t>Click to edit Master title style</a:t>
            </a:r>
            <a:endParaRPr lang="en-US" dirty="0"/>
          </a:p>
        </p:txBody>
      </p:sp>
      <p:sp>
        <p:nvSpPr>
          <p:cNvPr id="8" name="Text Placeholder 6">
            <a:extLst>
              <a:ext uri="{FF2B5EF4-FFF2-40B4-BE49-F238E27FC236}">
                <a16:creationId xmlns:a16="http://schemas.microsoft.com/office/drawing/2014/main" id="{B2E72ABD-7529-456D-97E2-F470CB60CC20}"/>
              </a:ext>
            </a:extLst>
          </p:cNvPr>
          <p:cNvSpPr>
            <a:spLocks noGrp="1"/>
          </p:cNvSpPr>
          <p:nvPr>
            <p:ph type="body" sz="quarter" idx="13" hasCustomPrompt="1"/>
          </p:nvPr>
        </p:nvSpPr>
        <p:spPr>
          <a:xfrm>
            <a:off x="621595" y="1234708"/>
            <a:ext cx="11081528" cy="460439"/>
          </a:xfrm>
        </p:spPr>
        <p:txBody>
          <a:bodyPr/>
          <a:lstStyle>
            <a:lvl1pPr marL="0" indent="0">
              <a:buNone/>
              <a:defRPr sz="2000" b="1">
                <a:solidFill>
                  <a:srgbClr val="615F61"/>
                </a:solidFill>
                <a:latin typeface="+mn-lt"/>
              </a:defRPr>
            </a:lvl1pPr>
          </a:lstStyle>
          <a:p>
            <a:pPr lvl="0"/>
            <a:r>
              <a:rPr lang="en-US" dirty="0"/>
              <a:t>Edit Master subtitle styles</a:t>
            </a:r>
          </a:p>
        </p:txBody>
      </p:sp>
    </p:spTree>
    <p:extLst>
      <p:ext uri="{BB962C8B-B14F-4D97-AF65-F5344CB8AC3E}">
        <p14:creationId xmlns:p14="http://schemas.microsoft.com/office/powerpoint/2010/main" val="138267402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Closing -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C76F36-440B-4BF0-A14E-658E428F9638}"/>
              </a:ext>
            </a:extLst>
          </p:cNvPr>
          <p:cNvPicPr>
            <a:picLocks noChangeAspect="1"/>
          </p:cNvPicPr>
          <p:nvPr/>
        </p:nvPicPr>
        <p:blipFill>
          <a:blip r:embed="rId2"/>
          <a:srcRect/>
          <a:stretch/>
        </p:blipFill>
        <p:spPr>
          <a:xfrm>
            <a:off x="0" y="3976"/>
            <a:ext cx="12188952" cy="6857999"/>
          </a:xfrm>
          <a:prstGeom prst="rect">
            <a:avLst/>
          </a:prstGeom>
        </p:spPr>
      </p:pic>
      <p:sp>
        <p:nvSpPr>
          <p:cNvPr id="2" name="TextBox 1">
            <a:extLst>
              <a:ext uri="{FF2B5EF4-FFF2-40B4-BE49-F238E27FC236}">
                <a16:creationId xmlns:a16="http://schemas.microsoft.com/office/drawing/2014/main" id="{F63D57B8-BFAE-4905-8E3F-3A6F125AA18B}"/>
              </a:ext>
            </a:extLst>
          </p:cNvPr>
          <p:cNvSpPr txBox="1"/>
          <p:nvPr/>
        </p:nvSpPr>
        <p:spPr>
          <a:xfrm>
            <a:off x="3381375" y="2257287"/>
            <a:ext cx="5429250" cy="830997"/>
          </a:xfrm>
          <a:prstGeom prst="rect">
            <a:avLst/>
          </a:prstGeom>
          <a:noFill/>
        </p:spPr>
        <p:txBody>
          <a:bodyPr wrap="square" lIns="0" tIns="0" rIns="0" bIns="0" rtlCol="0">
            <a:spAutoFit/>
          </a:bodyPr>
          <a:lstStyle/>
          <a:p>
            <a:pPr algn="ctr">
              <a:spcBef>
                <a:spcPts val="600"/>
              </a:spcBef>
            </a:pPr>
            <a:r>
              <a:rPr lang="en-US" sz="5400" spc="-100" baseline="0">
                <a:solidFill>
                  <a:srgbClr val="FEFFFF"/>
                </a:solidFill>
                <a:effectLst/>
                <a:latin typeface="Lato Light" panose="020F0502020204030203" pitchFamily="34" charset="0"/>
                <a:ea typeface="Lato Light" panose="020F0502020204030203" pitchFamily="34" charset="0"/>
                <a:cs typeface="Lato Light" panose="020F0502020204030203" pitchFamily="34" charset="0"/>
              </a:rPr>
              <a:t>Thank you</a:t>
            </a:r>
          </a:p>
        </p:txBody>
      </p:sp>
      <p:cxnSp>
        <p:nvCxnSpPr>
          <p:cNvPr id="8" name="Straight Connector 7">
            <a:extLst>
              <a:ext uri="{FF2B5EF4-FFF2-40B4-BE49-F238E27FC236}">
                <a16:creationId xmlns:a16="http://schemas.microsoft.com/office/drawing/2014/main" id="{876C7951-1CB5-4306-96BC-4209AE3AA7E5}"/>
              </a:ext>
            </a:extLst>
          </p:cNvPr>
          <p:cNvCxnSpPr>
            <a:cxnSpLocks/>
          </p:cNvCxnSpPr>
          <p:nvPr/>
        </p:nvCxnSpPr>
        <p:spPr>
          <a:xfrm>
            <a:off x="4619897" y="3276839"/>
            <a:ext cx="2952206" cy="0"/>
          </a:xfrm>
          <a:prstGeom prst="line">
            <a:avLst/>
          </a:prstGeom>
          <a:ln w="15875">
            <a:solidFill>
              <a:srgbClr val="FEFFFF"/>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7278E7D3-4D99-48EE-8C20-017722838FD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619897" y="3647598"/>
            <a:ext cx="2952206" cy="455710"/>
          </a:xfrm>
          <a:prstGeom prst="rect">
            <a:avLst/>
          </a:prstGeom>
        </p:spPr>
      </p:pic>
    </p:spTree>
    <p:extLst>
      <p:ext uri="{BB962C8B-B14F-4D97-AF65-F5344CB8AC3E}">
        <p14:creationId xmlns:p14="http://schemas.microsoft.com/office/powerpoint/2010/main" val="3433745345"/>
      </p:ext>
    </p:extLst>
  </p:cSld>
  <p:clrMapOvr>
    <a:masterClrMapping/>
  </p:clrMapOvr>
  <p:transition>
    <p:fade/>
  </p:transition>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Closing -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9CE25A-DC59-4941-970D-8072B9E8648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2"/>
            <a:ext cx="12188950" cy="6857998"/>
          </a:xfrm>
          <a:prstGeom prst="rect">
            <a:avLst/>
          </a:prstGeom>
        </p:spPr>
      </p:pic>
      <p:sp>
        <p:nvSpPr>
          <p:cNvPr id="2" name="TextBox 1">
            <a:extLst>
              <a:ext uri="{FF2B5EF4-FFF2-40B4-BE49-F238E27FC236}">
                <a16:creationId xmlns:a16="http://schemas.microsoft.com/office/drawing/2014/main" id="{F63D57B8-BFAE-4905-8E3F-3A6F125AA18B}"/>
              </a:ext>
            </a:extLst>
          </p:cNvPr>
          <p:cNvSpPr txBox="1"/>
          <p:nvPr/>
        </p:nvSpPr>
        <p:spPr>
          <a:xfrm>
            <a:off x="3381375" y="2257287"/>
            <a:ext cx="5429250" cy="830997"/>
          </a:xfrm>
          <a:prstGeom prst="rect">
            <a:avLst/>
          </a:prstGeom>
          <a:noFill/>
        </p:spPr>
        <p:txBody>
          <a:bodyPr wrap="square" lIns="0" tIns="0" rIns="0" bIns="0" rtlCol="0">
            <a:spAutoFit/>
          </a:bodyPr>
          <a:lstStyle/>
          <a:p>
            <a:pPr algn="ctr">
              <a:spcBef>
                <a:spcPts val="600"/>
              </a:spcBef>
            </a:pPr>
            <a:r>
              <a:rPr lang="en-US" sz="5400" spc="-100" baseline="0">
                <a:solidFill>
                  <a:srgbClr val="FEFFFF"/>
                </a:solidFill>
                <a:effectLst/>
                <a:latin typeface="Lato Light" panose="020F0502020204030203" pitchFamily="34" charset="0"/>
                <a:ea typeface="Lato Light" panose="020F0502020204030203" pitchFamily="34" charset="0"/>
                <a:cs typeface="Lato Light" panose="020F0502020204030203" pitchFamily="34" charset="0"/>
              </a:rPr>
              <a:t>Thank you</a:t>
            </a:r>
          </a:p>
        </p:txBody>
      </p:sp>
      <p:cxnSp>
        <p:nvCxnSpPr>
          <p:cNvPr id="8" name="Straight Connector 7">
            <a:extLst>
              <a:ext uri="{FF2B5EF4-FFF2-40B4-BE49-F238E27FC236}">
                <a16:creationId xmlns:a16="http://schemas.microsoft.com/office/drawing/2014/main" id="{876C7951-1CB5-4306-96BC-4209AE3AA7E5}"/>
              </a:ext>
            </a:extLst>
          </p:cNvPr>
          <p:cNvCxnSpPr>
            <a:cxnSpLocks/>
          </p:cNvCxnSpPr>
          <p:nvPr/>
        </p:nvCxnSpPr>
        <p:spPr>
          <a:xfrm>
            <a:off x="4619897" y="3276839"/>
            <a:ext cx="2952206" cy="0"/>
          </a:xfrm>
          <a:prstGeom prst="line">
            <a:avLst/>
          </a:prstGeom>
          <a:ln w="15875">
            <a:solidFill>
              <a:srgbClr val="FEFFFF"/>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7278E7D3-4D99-48EE-8C20-017722838FD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619897" y="3647598"/>
            <a:ext cx="2952206" cy="455710"/>
          </a:xfrm>
          <a:prstGeom prst="rect">
            <a:avLst/>
          </a:prstGeom>
        </p:spPr>
      </p:pic>
    </p:spTree>
    <p:extLst>
      <p:ext uri="{BB962C8B-B14F-4D97-AF65-F5344CB8AC3E}">
        <p14:creationId xmlns:p14="http://schemas.microsoft.com/office/powerpoint/2010/main" val="601052287"/>
      </p:ext>
    </p:extLst>
  </p:cSld>
  <p:clrMapOvr>
    <a:masterClrMapping/>
  </p:clrMapOvr>
  <p:transition>
    <p:fade/>
  </p:transition>
  <p:extLst>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Closing -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3B893C-7462-4673-9A0D-5C823D36C70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73571" y="2101"/>
            <a:ext cx="12260920" cy="6903196"/>
          </a:xfrm>
          <a:prstGeom prst="rect">
            <a:avLst/>
          </a:prstGeom>
        </p:spPr>
      </p:pic>
      <p:sp>
        <p:nvSpPr>
          <p:cNvPr id="2" name="TextBox 1">
            <a:extLst>
              <a:ext uri="{FF2B5EF4-FFF2-40B4-BE49-F238E27FC236}">
                <a16:creationId xmlns:a16="http://schemas.microsoft.com/office/drawing/2014/main" id="{F63D57B8-BFAE-4905-8E3F-3A6F125AA18B}"/>
              </a:ext>
            </a:extLst>
          </p:cNvPr>
          <p:cNvSpPr txBox="1"/>
          <p:nvPr/>
        </p:nvSpPr>
        <p:spPr>
          <a:xfrm>
            <a:off x="3381375" y="2257287"/>
            <a:ext cx="5429250" cy="830997"/>
          </a:xfrm>
          <a:prstGeom prst="rect">
            <a:avLst/>
          </a:prstGeom>
          <a:noFill/>
        </p:spPr>
        <p:txBody>
          <a:bodyPr wrap="square" lIns="0" tIns="0" rIns="0" bIns="0" rtlCol="0">
            <a:spAutoFit/>
          </a:bodyPr>
          <a:lstStyle/>
          <a:p>
            <a:pPr algn="ctr">
              <a:spcBef>
                <a:spcPts val="600"/>
              </a:spcBef>
            </a:pPr>
            <a:r>
              <a:rPr lang="en-US" sz="5400" spc="-100" baseline="0">
                <a:solidFill>
                  <a:srgbClr val="FEFFFF"/>
                </a:solidFill>
                <a:effectLst/>
                <a:latin typeface="Lato Light" panose="020F0502020204030203" pitchFamily="34" charset="0"/>
                <a:ea typeface="Lato Light" panose="020F0502020204030203" pitchFamily="34" charset="0"/>
                <a:cs typeface="Lato Light" panose="020F0502020204030203" pitchFamily="34" charset="0"/>
              </a:rPr>
              <a:t>Thank you</a:t>
            </a:r>
          </a:p>
        </p:txBody>
      </p:sp>
      <p:cxnSp>
        <p:nvCxnSpPr>
          <p:cNvPr id="8" name="Straight Connector 7">
            <a:extLst>
              <a:ext uri="{FF2B5EF4-FFF2-40B4-BE49-F238E27FC236}">
                <a16:creationId xmlns:a16="http://schemas.microsoft.com/office/drawing/2014/main" id="{876C7951-1CB5-4306-96BC-4209AE3AA7E5}"/>
              </a:ext>
            </a:extLst>
          </p:cNvPr>
          <p:cNvCxnSpPr>
            <a:cxnSpLocks/>
          </p:cNvCxnSpPr>
          <p:nvPr/>
        </p:nvCxnSpPr>
        <p:spPr>
          <a:xfrm>
            <a:off x="4619897" y="3276839"/>
            <a:ext cx="2952206" cy="0"/>
          </a:xfrm>
          <a:prstGeom prst="line">
            <a:avLst/>
          </a:prstGeom>
          <a:ln w="15875">
            <a:solidFill>
              <a:srgbClr val="FEFFFF"/>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7278E7D3-4D99-48EE-8C20-017722838FD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619897" y="3647598"/>
            <a:ext cx="2952206" cy="455710"/>
          </a:xfrm>
          <a:prstGeom prst="rect">
            <a:avLst/>
          </a:prstGeom>
        </p:spPr>
      </p:pic>
    </p:spTree>
    <p:extLst>
      <p:ext uri="{BB962C8B-B14F-4D97-AF65-F5344CB8AC3E}">
        <p14:creationId xmlns:p14="http://schemas.microsoft.com/office/powerpoint/2010/main" val="86696931"/>
      </p:ext>
    </p:extLst>
  </p:cSld>
  <p:clrMapOvr>
    <a:masterClrMapping/>
  </p:clrMapOvr>
  <p:transition>
    <p:fade/>
  </p:transition>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backup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00A0F-BE51-4119-A570-5810C65FA1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84579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userDrawn="1">
  <p:cSld name="Section header line">
    <p:bg bwMode="blackWhite">
      <p:bgPr>
        <a:gradFill>
          <a:gsLst>
            <a:gs pos="0">
              <a:schemeClr val="tx2"/>
            </a:gs>
            <a:gs pos="100000">
              <a:schemeClr val="accent2">
                <a:lumMod val="50000"/>
              </a:schemeClr>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Lato" panose="020F0502020204030203" pitchFamily="34" charset="0"/>
                <a:sym typeface="Lato" panose="020F0502020204030203" pitchFamily="34" charset="0"/>
              </a:defRPr>
            </a:lvl1pPr>
          </a:lstStyle>
          <a:p>
            <a:r>
              <a:rPr lang="en-US"/>
              <a:t>Click to add big statement text</a:t>
            </a:r>
          </a:p>
        </p:txBody>
      </p:sp>
      <p:cxnSp>
        <p:nvCxnSpPr>
          <p:cNvPr id="148" name="Straight Connector 147"/>
          <p:cNvCxnSpPr/>
          <p:nvPr userDrawn="1"/>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5357B898-94D5-41BD-8344-6A420350300E}"/>
              </a:ext>
            </a:extLst>
          </p:cNvPr>
          <p:cNvSpPr txBox="1">
            <a:spLocks/>
          </p:cNvSpPr>
          <p:nvPr userDrawn="1"/>
        </p:nvSpPr>
        <p:spPr>
          <a:xfrm>
            <a:off x="11359290" y="6614205"/>
            <a:ext cx="327407" cy="143565"/>
          </a:xfrm>
          <a:prstGeom prst="rect">
            <a:avLst/>
          </a:prstGeom>
        </p:spPr>
        <p:txBody>
          <a:bodyPr vert="horz" wrap="square" lIns="0" tIns="0" rIns="0" bIns="0" rtlCol="0" anchor="ctr">
            <a:spAutoFit/>
          </a:bodyPr>
          <a:lstStyle>
            <a:defPPr>
              <a:defRPr lang="en-US"/>
            </a:defPPr>
            <a:lvl1pPr marL="0" algn="r" defTabSz="914400" rtl="0" eaLnBrk="1" latinLnBrk="0" hangingPunct="1">
              <a:defRPr sz="933"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fld id="{911CAEDA-F13C-43B4-B3A8-D3983B745648}" type="slidenum">
              <a:rPr kumimoji="0" lang="en-US" sz="900" b="0" i="0" u="none" strike="noStrike" kern="1200" cap="none" spc="0" normalizeH="0" baseline="0" noProof="0" smtClean="0">
                <a:ln>
                  <a:noFill/>
                </a:ln>
                <a:solidFill>
                  <a:schemeClr val="bg1"/>
                </a:solidFill>
                <a:effectLst/>
                <a:uLnTx/>
                <a:uFillTx/>
                <a:latin typeface="Lato"/>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chemeClr val="bg1"/>
              </a:solidFill>
              <a:effectLst/>
              <a:uLnTx/>
              <a:uFillTx/>
              <a:latin typeface="Lato"/>
              <a:ea typeface="+mn-ea"/>
              <a:cs typeface="+mn-cs"/>
            </a:endParaRPr>
          </a:p>
        </p:txBody>
      </p:sp>
      <p:cxnSp>
        <p:nvCxnSpPr>
          <p:cNvPr id="8" name="Straight Connector 7">
            <a:extLst>
              <a:ext uri="{FF2B5EF4-FFF2-40B4-BE49-F238E27FC236}">
                <a16:creationId xmlns:a16="http://schemas.microsoft.com/office/drawing/2014/main" id="{17D0EF52-4213-413D-AC17-D7B7B08F619E}"/>
              </a:ext>
            </a:extLst>
          </p:cNvPr>
          <p:cNvCxnSpPr/>
          <p:nvPr userDrawn="1"/>
        </p:nvCxnSpPr>
        <p:spPr>
          <a:xfrm>
            <a:off x="11294960" y="6596757"/>
            <a:ext cx="0" cy="185665"/>
          </a:xfrm>
          <a:prstGeom prst="line">
            <a:avLst/>
          </a:prstGeom>
          <a:noFill/>
          <a:ln w="6350" cap="flat" cmpd="sng" algn="ctr">
            <a:solidFill>
              <a:schemeClr val="bg1"/>
            </a:solidFill>
            <a:prstDash val="solid"/>
            <a:miter lim="800000"/>
            <a:headEnd type="none" w="med" len="med"/>
            <a:tailEnd type="none" w="med" len="med"/>
          </a:ln>
          <a:effectLst/>
        </p:spPr>
      </p:cxnSp>
      <p:grpSp>
        <p:nvGrpSpPr>
          <p:cNvPr id="3" name="Group 2"/>
          <p:cNvGrpSpPr/>
          <p:nvPr userDrawn="1"/>
        </p:nvGrpSpPr>
        <p:grpSpPr>
          <a:xfrm>
            <a:off x="10389286" y="6592898"/>
            <a:ext cx="698591" cy="191911"/>
            <a:chOff x="10389286" y="6592898"/>
            <a:chExt cx="698591" cy="191911"/>
          </a:xfrm>
        </p:grpSpPr>
        <p:sp>
          <p:nvSpPr>
            <p:cNvPr id="10" name="Freeform 5">
              <a:extLst>
                <a:ext uri="{FF2B5EF4-FFF2-40B4-BE49-F238E27FC236}">
                  <a16:creationId xmlns:a16="http://schemas.microsoft.com/office/drawing/2014/main" id="{528325C0-29E5-4B68-9CAD-B1E00E29EA67}"/>
                </a:ext>
              </a:extLst>
            </p:cNvPr>
            <p:cNvSpPr>
              <a:spLocks/>
            </p:cNvSpPr>
            <p:nvPr userDrawn="1"/>
          </p:nvSpPr>
          <p:spPr bwMode="auto">
            <a:xfrm>
              <a:off x="10732155" y="6747144"/>
              <a:ext cx="30191" cy="37067"/>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3C"/>
                </a:solidFill>
                <a:effectLst/>
                <a:uLnTx/>
                <a:uFillTx/>
              </a:endParaRPr>
            </a:p>
          </p:txBody>
        </p:sp>
        <p:sp>
          <p:nvSpPr>
            <p:cNvPr id="11" name="Freeform 6">
              <a:extLst>
                <a:ext uri="{FF2B5EF4-FFF2-40B4-BE49-F238E27FC236}">
                  <a16:creationId xmlns:a16="http://schemas.microsoft.com/office/drawing/2014/main" id="{27DAAFCF-EBBB-40B1-A4E9-BD28A752CF75}"/>
                </a:ext>
              </a:extLst>
            </p:cNvPr>
            <p:cNvSpPr>
              <a:spLocks/>
            </p:cNvSpPr>
            <p:nvPr userDrawn="1"/>
          </p:nvSpPr>
          <p:spPr bwMode="auto">
            <a:xfrm>
              <a:off x="10771613" y="6747144"/>
              <a:ext cx="24512" cy="37067"/>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3C"/>
                </a:solidFill>
                <a:effectLst/>
                <a:uLnTx/>
                <a:uFillTx/>
              </a:endParaRPr>
            </a:p>
          </p:txBody>
        </p:sp>
        <p:sp>
          <p:nvSpPr>
            <p:cNvPr id="12" name="Freeform 7">
              <a:extLst>
                <a:ext uri="{FF2B5EF4-FFF2-40B4-BE49-F238E27FC236}">
                  <a16:creationId xmlns:a16="http://schemas.microsoft.com/office/drawing/2014/main" id="{C16A8744-DF49-401D-91E1-6B9DACAC8543}"/>
                </a:ext>
              </a:extLst>
            </p:cNvPr>
            <p:cNvSpPr>
              <a:spLocks/>
            </p:cNvSpPr>
            <p:nvPr userDrawn="1"/>
          </p:nvSpPr>
          <p:spPr bwMode="auto">
            <a:xfrm>
              <a:off x="10802103" y="6747144"/>
              <a:ext cx="31387" cy="37067"/>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3C"/>
                </a:solidFill>
                <a:effectLst/>
                <a:uLnTx/>
                <a:uFillTx/>
              </a:endParaRPr>
            </a:p>
          </p:txBody>
        </p:sp>
        <p:sp>
          <p:nvSpPr>
            <p:cNvPr id="13" name="Freeform 8">
              <a:extLst>
                <a:ext uri="{FF2B5EF4-FFF2-40B4-BE49-F238E27FC236}">
                  <a16:creationId xmlns:a16="http://schemas.microsoft.com/office/drawing/2014/main" id="{9065924E-3C4C-40E8-A61D-8795FCEC413C}"/>
                </a:ext>
              </a:extLst>
            </p:cNvPr>
            <p:cNvSpPr>
              <a:spLocks/>
            </p:cNvSpPr>
            <p:nvPr userDrawn="1"/>
          </p:nvSpPr>
          <p:spPr bwMode="auto">
            <a:xfrm>
              <a:off x="10838572" y="6747144"/>
              <a:ext cx="50518" cy="37067"/>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3C"/>
                </a:solidFill>
                <a:effectLst/>
                <a:uLnTx/>
                <a:uFillTx/>
              </a:endParaRPr>
            </a:p>
          </p:txBody>
        </p:sp>
        <p:sp>
          <p:nvSpPr>
            <p:cNvPr id="14" name="Freeform 9">
              <a:extLst>
                <a:ext uri="{FF2B5EF4-FFF2-40B4-BE49-F238E27FC236}">
                  <a16:creationId xmlns:a16="http://schemas.microsoft.com/office/drawing/2014/main" id="{1AF69FF3-7959-4A54-A9FB-9C5840723D94}"/>
                </a:ext>
              </a:extLst>
            </p:cNvPr>
            <p:cNvSpPr>
              <a:spLocks noEditPoints="1"/>
            </p:cNvSpPr>
            <p:nvPr userDrawn="1"/>
          </p:nvSpPr>
          <p:spPr bwMode="auto">
            <a:xfrm>
              <a:off x="10892379" y="6746247"/>
              <a:ext cx="37366" cy="38562"/>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3C"/>
                </a:solidFill>
                <a:effectLst/>
                <a:uLnTx/>
                <a:uFillTx/>
              </a:endParaRPr>
            </a:p>
          </p:txBody>
        </p:sp>
        <p:sp>
          <p:nvSpPr>
            <p:cNvPr id="15" name="Freeform 10">
              <a:extLst>
                <a:ext uri="{FF2B5EF4-FFF2-40B4-BE49-F238E27FC236}">
                  <a16:creationId xmlns:a16="http://schemas.microsoft.com/office/drawing/2014/main" id="{99D13606-871E-4901-89B0-5C3B55A97593}"/>
                </a:ext>
              </a:extLst>
            </p:cNvPr>
            <p:cNvSpPr>
              <a:spLocks noEditPoints="1"/>
            </p:cNvSpPr>
            <p:nvPr userDrawn="1"/>
          </p:nvSpPr>
          <p:spPr bwMode="auto">
            <a:xfrm>
              <a:off x="10937816" y="6747144"/>
              <a:ext cx="28398" cy="37067"/>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3C"/>
                </a:solidFill>
                <a:effectLst/>
                <a:uLnTx/>
                <a:uFillTx/>
              </a:endParaRPr>
            </a:p>
          </p:txBody>
        </p:sp>
        <p:sp>
          <p:nvSpPr>
            <p:cNvPr id="16" name="Freeform 11">
              <a:extLst>
                <a:ext uri="{FF2B5EF4-FFF2-40B4-BE49-F238E27FC236}">
                  <a16:creationId xmlns:a16="http://schemas.microsoft.com/office/drawing/2014/main" id="{27E6C4DA-CA2E-4D2F-955D-9AD1AF6D2B9B}"/>
                </a:ext>
              </a:extLst>
            </p:cNvPr>
            <p:cNvSpPr>
              <a:spLocks/>
            </p:cNvSpPr>
            <p:nvPr userDrawn="1"/>
          </p:nvSpPr>
          <p:spPr bwMode="auto">
            <a:xfrm>
              <a:off x="10974285" y="6747144"/>
              <a:ext cx="28996" cy="37067"/>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3C"/>
                </a:solidFill>
                <a:effectLst/>
                <a:uLnTx/>
                <a:uFillTx/>
              </a:endParaRPr>
            </a:p>
          </p:txBody>
        </p:sp>
        <p:sp>
          <p:nvSpPr>
            <p:cNvPr id="17" name="Freeform 12">
              <a:extLst>
                <a:ext uri="{FF2B5EF4-FFF2-40B4-BE49-F238E27FC236}">
                  <a16:creationId xmlns:a16="http://schemas.microsoft.com/office/drawing/2014/main" id="{3C74F658-4046-43D7-821E-B57E1764A22A}"/>
                </a:ext>
              </a:extLst>
            </p:cNvPr>
            <p:cNvSpPr>
              <a:spLocks/>
            </p:cNvSpPr>
            <p:nvPr userDrawn="1"/>
          </p:nvSpPr>
          <p:spPr bwMode="auto">
            <a:xfrm>
              <a:off x="11006569" y="6746247"/>
              <a:ext cx="30191" cy="38562"/>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3C"/>
                </a:solidFill>
                <a:effectLst/>
                <a:uLnTx/>
                <a:uFillTx/>
              </a:endParaRPr>
            </a:p>
          </p:txBody>
        </p:sp>
        <p:sp>
          <p:nvSpPr>
            <p:cNvPr id="18" name="Freeform 13">
              <a:extLst>
                <a:ext uri="{FF2B5EF4-FFF2-40B4-BE49-F238E27FC236}">
                  <a16:creationId xmlns:a16="http://schemas.microsoft.com/office/drawing/2014/main" id="{602C543C-0B72-482A-81C3-40109F6C0B74}"/>
                </a:ext>
              </a:extLst>
            </p:cNvPr>
            <p:cNvSpPr>
              <a:spLocks/>
            </p:cNvSpPr>
            <p:nvPr userDrawn="1"/>
          </p:nvSpPr>
          <p:spPr bwMode="auto">
            <a:xfrm>
              <a:off x="11021515" y="6593197"/>
              <a:ext cx="66362" cy="137506"/>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3C"/>
                </a:solidFill>
                <a:effectLst/>
                <a:uLnTx/>
                <a:uFillTx/>
              </a:endParaRPr>
            </a:p>
          </p:txBody>
        </p:sp>
        <p:sp>
          <p:nvSpPr>
            <p:cNvPr id="19" name="Freeform 14">
              <a:extLst>
                <a:ext uri="{FF2B5EF4-FFF2-40B4-BE49-F238E27FC236}">
                  <a16:creationId xmlns:a16="http://schemas.microsoft.com/office/drawing/2014/main" id="{CF467010-8FDA-4A2D-9686-3EE6030767C2}"/>
                </a:ext>
              </a:extLst>
            </p:cNvPr>
            <p:cNvSpPr>
              <a:spLocks/>
            </p:cNvSpPr>
            <p:nvPr userDrawn="1"/>
          </p:nvSpPr>
          <p:spPr bwMode="auto">
            <a:xfrm>
              <a:off x="10469398" y="6595887"/>
              <a:ext cx="109706" cy="137506"/>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3C"/>
                </a:solidFill>
                <a:effectLst/>
                <a:uLnTx/>
                <a:uFillTx/>
              </a:endParaRPr>
            </a:p>
          </p:txBody>
        </p:sp>
        <p:sp>
          <p:nvSpPr>
            <p:cNvPr id="20" name="Freeform 15">
              <a:extLst>
                <a:ext uri="{FF2B5EF4-FFF2-40B4-BE49-F238E27FC236}">
                  <a16:creationId xmlns:a16="http://schemas.microsoft.com/office/drawing/2014/main" id="{712681F6-4BBB-445D-834F-A0B7158FF7A5}"/>
                </a:ext>
              </a:extLst>
            </p:cNvPr>
            <p:cNvSpPr>
              <a:spLocks/>
            </p:cNvSpPr>
            <p:nvPr userDrawn="1"/>
          </p:nvSpPr>
          <p:spPr bwMode="auto">
            <a:xfrm>
              <a:off x="10599730" y="6593197"/>
              <a:ext cx="109407" cy="137506"/>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3C"/>
                </a:solidFill>
                <a:effectLst/>
                <a:uLnTx/>
                <a:uFillTx/>
              </a:endParaRPr>
            </a:p>
          </p:txBody>
        </p:sp>
        <p:sp>
          <p:nvSpPr>
            <p:cNvPr id="21" name="Rectangle 16">
              <a:extLst>
                <a:ext uri="{FF2B5EF4-FFF2-40B4-BE49-F238E27FC236}">
                  <a16:creationId xmlns:a16="http://schemas.microsoft.com/office/drawing/2014/main" id="{399A461A-9060-41DA-9839-4ECF67A7FF89}"/>
                </a:ext>
              </a:extLst>
            </p:cNvPr>
            <p:cNvSpPr>
              <a:spLocks noChangeArrowheads="1"/>
            </p:cNvSpPr>
            <p:nvPr userDrawn="1"/>
          </p:nvSpPr>
          <p:spPr bwMode="auto">
            <a:xfrm>
              <a:off x="10732155" y="6596485"/>
              <a:ext cx="11658" cy="134218"/>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3C"/>
                </a:solidFill>
                <a:effectLst/>
                <a:uLnTx/>
                <a:uFillTx/>
              </a:endParaRPr>
            </a:p>
          </p:txBody>
        </p:sp>
        <p:sp>
          <p:nvSpPr>
            <p:cNvPr id="22" name="Freeform 17">
              <a:extLst>
                <a:ext uri="{FF2B5EF4-FFF2-40B4-BE49-F238E27FC236}">
                  <a16:creationId xmlns:a16="http://schemas.microsoft.com/office/drawing/2014/main" id="{263C464E-C18C-4330-8F6A-E817C9584E7F}"/>
                </a:ext>
              </a:extLst>
            </p:cNvPr>
            <p:cNvSpPr>
              <a:spLocks noEditPoints="1"/>
            </p:cNvSpPr>
            <p:nvPr userDrawn="1"/>
          </p:nvSpPr>
          <p:spPr bwMode="auto">
            <a:xfrm>
              <a:off x="10766232" y="6596485"/>
              <a:ext cx="107912" cy="13421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3C"/>
                </a:solidFill>
                <a:effectLst/>
                <a:uLnTx/>
                <a:uFillTx/>
              </a:endParaRPr>
            </a:p>
          </p:txBody>
        </p:sp>
        <p:sp>
          <p:nvSpPr>
            <p:cNvPr id="23" name="Freeform 18">
              <a:extLst>
                <a:ext uri="{FF2B5EF4-FFF2-40B4-BE49-F238E27FC236}">
                  <a16:creationId xmlns:a16="http://schemas.microsoft.com/office/drawing/2014/main" id="{BA3EDC79-511C-483A-AE43-8F87F16342DD}"/>
                </a:ext>
              </a:extLst>
            </p:cNvPr>
            <p:cNvSpPr>
              <a:spLocks noEditPoints="1"/>
            </p:cNvSpPr>
            <p:nvPr userDrawn="1"/>
          </p:nvSpPr>
          <p:spPr bwMode="auto">
            <a:xfrm>
              <a:off x="10888194" y="6592898"/>
              <a:ext cx="115684" cy="140496"/>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3C"/>
                </a:solidFill>
                <a:effectLst/>
                <a:uLnTx/>
                <a:uFillTx/>
              </a:endParaRPr>
            </a:p>
          </p:txBody>
        </p:sp>
        <p:sp>
          <p:nvSpPr>
            <p:cNvPr id="24" name="Freeform 19">
              <a:extLst>
                <a:ext uri="{FF2B5EF4-FFF2-40B4-BE49-F238E27FC236}">
                  <a16:creationId xmlns:a16="http://schemas.microsoft.com/office/drawing/2014/main" id="{DE9FEF45-3930-476F-AA2F-C96BD95155CD}"/>
                </a:ext>
              </a:extLst>
            </p:cNvPr>
            <p:cNvSpPr>
              <a:spLocks/>
            </p:cNvSpPr>
            <p:nvPr userDrawn="1"/>
          </p:nvSpPr>
          <p:spPr bwMode="auto">
            <a:xfrm>
              <a:off x="10389286" y="6595887"/>
              <a:ext cx="58888" cy="164410"/>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3C"/>
                </a:solidFill>
                <a:effectLst/>
                <a:uLnTx/>
                <a:uFillTx/>
              </a:endParaRPr>
            </a:p>
          </p:txBody>
        </p:sp>
        <p:sp>
          <p:nvSpPr>
            <p:cNvPr id="25" name="Freeform 20">
              <a:extLst>
                <a:ext uri="{FF2B5EF4-FFF2-40B4-BE49-F238E27FC236}">
                  <a16:creationId xmlns:a16="http://schemas.microsoft.com/office/drawing/2014/main" id="{524DBCB1-1B70-473A-83D4-52B6E2D32B4A}"/>
                </a:ext>
              </a:extLst>
            </p:cNvPr>
            <p:cNvSpPr>
              <a:spLocks noEditPoints="1"/>
            </p:cNvSpPr>
            <p:nvPr userDrawn="1"/>
          </p:nvSpPr>
          <p:spPr bwMode="auto">
            <a:xfrm>
              <a:off x="11051707" y="6714262"/>
              <a:ext cx="17039" cy="17338"/>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3C"/>
                </a:solidFill>
                <a:effectLst/>
                <a:uLnTx/>
                <a:uFillTx/>
              </a:endParaRPr>
            </a:p>
          </p:txBody>
        </p:sp>
        <p:sp>
          <p:nvSpPr>
            <p:cNvPr id="26" name="Freeform 21">
              <a:extLst>
                <a:ext uri="{FF2B5EF4-FFF2-40B4-BE49-F238E27FC236}">
                  <a16:creationId xmlns:a16="http://schemas.microsoft.com/office/drawing/2014/main" id="{EF3D6A59-1A3E-4EA6-987D-D03885F30276}"/>
                </a:ext>
              </a:extLst>
            </p:cNvPr>
            <p:cNvSpPr>
              <a:spLocks noEditPoints="1"/>
            </p:cNvSpPr>
            <p:nvPr userDrawn="1"/>
          </p:nvSpPr>
          <p:spPr bwMode="auto">
            <a:xfrm>
              <a:off x="11057088" y="6717849"/>
              <a:ext cx="7772" cy="10164"/>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3C"/>
                </a:solidFill>
                <a:effectLst/>
                <a:uLnTx/>
                <a:uFillTx/>
              </a:endParaRPr>
            </a:p>
          </p:txBody>
        </p:sp>
      </p:grpSp>
    </p:spTree>
    <p:extLst>
      <p:ext uri="{BB962C8B-B14F-4D97-AF65-F5344CB8AC3E}">
        <p14:creationId xmlns:p14="http://schemas.microsoft.com/office/powerpoint/2010/main" val="25598856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509BF5B6-4BC2-4CCE-9F9B-A1B4C4D3F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19E2F3-21C8-4E6F-A16B-B7E8EC55DFA5}"/>
              </a:ext>
            </a:extLst>
          </p:cNvPr>
          <p:cNvSpPr>
            <a:spLocks noGrp="1"/>
          </p:cNvSpPr>
          <p:nvPr>
            <p:ph type="sldNum" sz="quarter" idx="12"/>
          </p:nvPr>
        </p:nvSpPr>
        <p:spPr/>
        <p:txBody>
          <a:bodyPr/>
          <a:lstStyle/>
          <a:p>
            <a:fld id="{911CAEDA-F13C-43B4-B3A8-D3983B745648}" type="slidenum">
              <a:rPr lang="en-US" smtClean="0"/>
              <a:t>‹#›</a:t>
            </a:fld>
            <a:endParaRPr lang="en-US"/>
          </a:p>
        </p:txBody>
      </p:sp>
    </p:spTree>
    <p:extLst>
      <p:ext uri="{BB962C8B-B14F-4D97-AF65-F5344CB8AC3E}">
        <p14:creationId xmlns:p14="http://schemas.microsoft.com/office/powerpoint/2010/main" val="99929595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_Divis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D6E0841-61F6-44E0-A321-DACC7510FA36}"/>
              </a:ext>
            </a:extLst>
          </p:cNvPr>
          <p:cNvPicPr>
            <a:picLocks noChangeAspect="1"/>
          </p:cNvPicPr>
          <p:nvPr userDrawn="1"/>
        </p:nvPicPr>
        <p:blipFill>
          <a:blip r:embed="rId2"/>
          <a:stretch>
            <a:fillRect/>
          </a:stretch>
        </p:blipFill>
        <p:spPr>
          <a:xfrm>
            <a:off x="0" y="1"/>
            <a:ext cx="6858000" cy="6858000"/>
          </a:xfrm>
          <a:prstGeom prst="rect">
            <a:avLst/>
          </a:prstGeom>
        </p:spPr>
      </p:pic>
      <p:sp>
        <p:nvSpPr>
          <p:cNvPr id="36" name="Rectangle 35">
            <a:extLst>
              <a:ext uri="{FF2B5EF4-FFF2-40B4-BE49-F238E27FC236}">
                <a16:creationId xmlns:a16="http://schemas.microsoft.com/office/drawing/2014/main" id="{ADF3C748-D5E2-4FB5-9576-EE213493AB87}"/>
              </a:ext>
            </a:extLst>
          </p:cNvPr>
          <p:cNvSpPr/>
          <p:nvPr userDrawn="1"/>
        </p:nvSpPr>
        <p:spPr>
          <a:xfrm>
            <a:off x="5850384" y="1"/>
            <a:ext cx="6341615" cy="6858000"/>
          </a:xfrm>
          <a:prstGeom prst="rect">
            <a:avLst/>
          </a:prstGeom>
          <a:gradFill flip="none" rotWithShape="1">
            <a:gsLst>
              <a:gs pos="54000">
                <a:srgbClr val="73992F"/>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Footer Placeholder 4">
            <a:extLst>
              <a:ext uri="{FF2B5EF4-FFF2-40B4-BE49-F238E27FC236}">
                <a16:creationId xmlns:a16="http://schemas.microsoft.com/office/drawing/2014/main" id="{62FE1615-CF6C-418C-A2F8-8AF5B0A38D93}"/>
              </a:ext>
            </a:extLst>
          </p:cNvPr>
          <p:cNvSpPr>
            <a:spLocks noGrp="1"/>
          </p:cNvSpPr>
          <p:nvPr userDrawn="1">
            <p:ph type="ftr" sz="quarter" idx="11"/>
          </p:nvPr>
        </p:nvSpPr>
        <p:spPr>
          <a:xfrm>
            <a:off x="5197840" y="6651261"/>
            <a:ext cx="1817489" cy="123111"/>
          </a:xfrm>
          <a:prstGeom prst="rect">
            <a:avLst/>
          </a:prstGeom>
        </p:spPr>
        <p:txBody>
          <a:bodyPr/>
          <a:lstStyle/>
          <a:p>
            <a:r>
              <a:rPr lang="en-US"/>
              <a:t>JUNIPER CONFIDENTIAL</a:t>
            </a:r>
          </a:p>
        </p:txBody>
      </p:sp>
      <p:sp>
        <p:nvSpPr>
          <p:cNvPr id="6" name="Slide Number Placeholder 5">
            <a:extLst>
              <a:ext uri="{FF2B5EF4-FFF2-40B4-BE49-F238E27FC236}">
                <a16:creationId xmlns:a16="http://schemas.microsoft.com/office/drawing/2014/main" id="{992BDDE4-075D-4337-BEBB-166C4FA55F19}"/>
              </a:ext>
            </a:extLst>
          </p:cNvPr>
          <p:cNvSpPr>
            <a:spLocks noGrp="1"/>
          </p:cNvSpPr>
          <p:nvPr userDrawn="1">
            <p:ph type="sldNum" sz="quarter" idx="12"/>
          </p:nvPr>
        </p:nvSpPr>
        <p:spPr/>
        <p:txBody>
          <a:bodyPr/>
          <a:lstStyle>
            <a:lvl1pPr>
              <a:defRPr>
                <a:solidFill>
                  <a:schemeClr val="bg2"/>
                </a:solidFill>
              </a:defRPr>
            </a:lvl1pPr>
          </a:lstStyle>
          <a:p>
            <a:fld id="{911CAEDA-F13C-43B4-B3A8-D3983B745648}" type="slidenum">
              <a:rPr lang="en-US" smtClean="0"/>
              <a:pPr/>
              <a:t>‹#›</a:t>
            </a:fld>
            <a:endParaRPr lang="en-US"/>
          </a:p>
        </p:txBody>
      </p:sp>
      <p:cxnSp>
        <p:nvCxnSpPr>
          <p:cNvPr id="13" name="Straight Connector 12">
            <a:extLst>
              <a:ext uri="{FF2B5EF4-FFF2-40B4-BE49-F238E27FC236}">
                <a16:creationId xmlns:a16="http://schemas.microsoft.com/office/drawing/2014/main" id="{25896E1A-46B6-441E-831F-0C83472FFC4B}"/>
              </a:ext>
            </a:extLst>
          </p:cNvPr>
          <p:cNvCxnSpPr/>
          <p:nvPr userDrawn="1"/>
        </p:nvCxnSpPr>
        <p:spPr>
          <a:xfrm>
            <a:off x="11294960" y="6596757"/>
            <a:ext cx="0" cy="18566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157C53FF-5A2C-454D-9362-097ECCE23106}"/>
              </a:ext>
            </a:extLst>
          </p:cNvPr>
          <p:cNvSpPr>
            <a:spLocks noGrp="1"/>
          </p:cNvSpPr>
          <p:nvPr>
            <p:ph idx="1" hasCustomPrompt="1"/>
          </p:nvPr>
        </p:nvSpPr>
        <p:spPr>
          <a:xfrm>
            <a:off x="6490032" y="2485748"/>
            <a:ext cx="5132335" cy="1074199"/>
          </a:xfrm>
        </p:spPr>
        <p:txBody>
          <a:bodyPr anchor="ctr" anchorCtr="0"/>
          <a:lstStyle>
            <a:lvl1pPr marL="0" indent="0">
              <a:spcBef>
                <a:spcPts val="1600"/>
              </a:spcBef>
              <a:buFont typeface="Arial" panose="020B0604020202020204" pitchFamily="34" charset="0"/>
              <a:buNone/>
              <a:defRPr sz="3200">
                <a:solidFill>
                  <a:schemeClr val="bg1"/>
                </a:solidFill>
              </a:defRPr>
            </a:lvl1pPr>
            <a:lvl2pPr marL="690016" indent="-228594">
              <a:defRPr sz="1600">
                <a:solidFill>
                  <a:schemeClr val="bg1"/>
                </a:solidFill>
              </a:defRPr>
            </a:lvl2pPr>
            <a:lvl3pPr marL="1068891" indent="-228594">
              <a:defRPr sz="1400">
                <a:solidFill>
                  <a:schemeClr val="bg1"/>
                </a:solidFill>
              </a:defRPr>
            </a:lvl3pPr>
            <a:lvl4pPr>
              <a:defRPr sz="1400">
                <a:solidFill>
                  <a:schemeClr val="bg1"/>
                </a:solidFill>
              </a:defRPr>
            </a:lvl4pPr>
            <a:lvl5pPr>
              <a:defRPr sz="1400">
                <a:solidFill>
                  <a:schemeClr val="bg1"/>
                </a:solidFill>
              </a:defRPr>
            </a:lvl5pPr>
          </a:lstStyle>
          <a:p>
            <a:pPr lvl="0"/>
            <a:r>
              <a:rPr lang="en-US"/>
              <a:t>Division Slide</a:t>
            </a:r>
          </a:p>
        </p:txBody>
      </p:sp>
      <p:grpSp>
        <p:nvGrpSpPr>
          <p:cNvPr id="37" name="Group 36">
            <a:extLst>
              <a:ext uri="{FF2B5EF4-FFF2-40B4-BE49-F238E27FC236}">
                <a16:creationId xmlns:a16="http://schemas.microsoft.com/office/drawing/2014/main" id="{60F16A6E-CC35-4B78-9DF5-68D095D02AFF}"/>
              </a:ext>
            </a:extLst>
          </p:cNvPr>
          <p:cNvGrpSpPr/>
          <p:nvPr userDrawn="1"/>
        </p:nvGrpSpPr>
        <p:grpSpPr>
          <a:xfrm>
            <a:off x="10324956" y="6592898"/>
            <a:ext cx="698591" cy="191911"/>
            <a:chOff x="1855788" y="3378201"/>
            <a:chExt cx="3709987" cy="1019175"/>
          </a:xfrm>
          <a:solidFill>
            <a:schemeClr val="bg2"/>
          </a:solidFill>
        </p:grpSpPr>
        <p:sp>
          <p:nvSpPr>
            <p:cNvPr id="38" name="Freeform 5">
              <a:extLst>
                <a:ext uri="{FF2B5EF4-FFF2-40B4-BE49-F238E27FC236}">
                  <a16:creationId xmlns:a16="http://schemas.microsoft.com/office/drawing/2014/main" id="{B94135C2-0B4B-4CB5-90D9-271F82C3618C}"/>
                </a:ext>
              </a:extLst>
            </p:cNvPr>
            <p:cNvSpPr>
              <a:spLocks/>
            </p:cNvSpPr>
            <p:nvPr userDrawn="1"/>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9" name="Freeform 6">
              <a:extLst>
                <a:ext uri="{FF2B5EF4-FFF2-40B4-BE49-F238E27FC236}">
                  <a16:creationId xmlns:a16="http://schemas.microsoft.com/office/drawing/2014/main" id="{A720F58E-511B-4691-BB0C-7E9C005922A0}"/>
                </a:ext>
              </a:extLst>
            </p:cNvPr>
            <p:cNvSpPr>
              <a:spLocks/>
            </p:cNvSpPr>
            <p:nvPr userDrawn="1"/>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0" name="Freeform 7">
              <a:extLst>
                <a:ext uri="{FF2B5EF4-FFF2-40B4-BE49-F238E27FC236}">
                  <a16:creationId xmlns:a16="http://schemas.microsoft.com/office/drawing/2014/main" id="{42D7B96D-77EF-4C83-8B22-D95AEC757A23}"/>
                </a:ext>
              </a:extLst>
            </p:cNvPr>
            <p:cNvSpPr>
              <a:spLocks/>
            </p:cNvSpPr>
            <p:nvPr userDrawn="1"/>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1" name="Freeform 8">
              <a:extLst>
                <a:ext uri="{FF2B5EF4-FFF2-40B4-BE49-F238E27FC236}">
                  <a16:creationId xmlns:a16="http://schemas.microsoft.com/office/drawing/2014/main" id="{AAF9EBF7-B3A2-4271-86DF-AD10DFA2AC56}"/>
                </a:ext>
              </a:extLst>
            </p:cNvPr>
            <p:cNvSpPr>
              <a:spLocks/>
            </p:cNvSpPr>
            <p:nvPr userDrawn="1"/>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2" name="Freeform 9">
              <a:extLst>
                <a:ext uri="{FF2B5EF4-FFF2-40B4-BE49-F238E27FC236}">
                  <a16:creationId xmlns:a16="http://schemas.microsoft.com/office/drawing/2014/main" id="{24863184-61D4-4BEA-A1ED-DD43027D056B}"/>
                </a:ext>
              </a:extLst>
            </p:cNvPr>
            <p:cNvSpPr>
              <a:spLocks noEditPoints="1"/>
            </p:cNvSpPr>
            <p:nvPr userDrawn="1"/>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3" name="Freeform 10">
              <a:extLst>
                <a:ext uri="{FF2B5EF4-FFF2-40B4-BE49-F238E27FC236}">
                  <a16:creationId xmlns:a16="http://schemas.microsoft.com/office/drawing/2014/main" id="{9B1F8F05-F6BC-424D-B415-1B98A4B6B1B0}"/>
                </a:ext>
              </a:extLst>
            </p:cNvPr>
            <p:cNvSpPr>
              <a:spLocks noEditPoints="1"/>
            </p:cNvSpPr>
            <p:nvPr userDrawn="1"/>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4" name="Freeform 11">
              <a:extLst>
                <a:ext uri="{FF2B5EF4-FFF2-40B4-BE49-F238E27FC236}">
                  <a16:creationId xmlns:a16="http://schemas.microsoft.com/office/drawing/2014/main" id="{00C91E9B-149C-4D99-8881-304C93DECC99}"/>
                </a:ext>
              </a:extLst>
            </p:cNvPr>
            <p:cNvSpPr>
              <a:spLocks/>
            </p:cNvSpPr>
            <p:nvPr userDrawn="1"/>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5" name="Freeform 12">
              <a:extLst>
                <a:ext uri="{FF2B5EF4-FFF2-40B4-BE49-F238E27FC236}">
                  <a16:creationId xmlns:a16="http://schemas.microsoft.com/office/drawing/2014/main" id="{C31EA682-8F2F-4033-AE85-BA364C4F5BE5}"/>
                </a:ext>
              </a:extLst>
            </p:cNvPr>
            <p:cNvSpPr>
              <a:spLocks/>
            </p:cNvSpPr>
            <p:nvPr userDrawn="1"/>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6" name="Freeform 13">
              <a:extLst>
                <a:ext uri="{FF2B5EF4-FFF2-40B4-BE49-F238E27FC236}">
                  <a16:creationId xmlns:a16="http://schemas.microsoft.com/office/drawing/2014/main" id="{989C632C-5E49-4BA9-99AA-EB80E006D822}"/>
                </a:ext>
              </a:extLst>
            </p:cNvPr>
            <p:cNvSpPr>
              <a:spLocks/>
            </p:cNvSpPr>
            <p:nvPr userDrawn="1"/>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7" name="Freeform 14">
              <a:extLst>
                <a:ext uri="{FF2B5EF4-FFF2-40B4-BE49-F238E27FC236}">
                  <a16:creationId xmlns:a16="http://schemas.microsoft.com/office/drawing/2014/main" id="{C8916602-BD36-406B-ACE7-C9CACB6CE865}"/>
                </a:ext>
              </a:extLst>
            </p:cNvPr>
            <p:cNvSpPr>
              <a:spLocks/>
            </p:cNvSpPr>
            <p:nvPr userDrawn="1"/>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8" name="Freeform 15">
              <a:extLst>
                <a:ext uri="{FF2B5EF4-FFF2-40B4-BE49-F238E27FC236}">
                  <a16:creationId xmlns:a16="http://schemas.microsoft.com/office/drawing/2014/main" id="{3B15909C-B863-4B91-9EFD-6A5C9A247FAD}"/>
                </a:ext>
              </a:extLst>
            </p:cNvPr>
            <p:cNvSpPr>
              <a:spLocks/>
            </p:cNvSpPr>
            <p:nvPr userDrawn="1"/>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9" name="Rectangle 16">
              <a:extLst>
                <a:ext uri="{FF2B5EF4-FFF2-40B4-BE49-F238E27FC236}">
                  <a16:creationId xmlns:a16="http://schemas.microsoft.com/office/drawing/2014/main" id="{23238A1E-5709-4EAC-94B7-5F6AF848C0AE}"/>
                </a:ext>
              </a:extLst>
            </p:cNvPr>
            <p:cNvSpPr>
              <a:spLocks noChangeArrowheads="1"/>
            </p:cNvSpPr>
            <p:nvPr userDrawn="1"/>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0" name="Freeform 17">
              <a:extLst>
                <a:ext uri="{FF2B5EF4-FFF2-40B4-BE49-F238E27FC236}">
                  <a16:creationId xmlns:a16="http://schemas.microsoft.com/office/drawing/2014/main" id="{AD4EB01E-926D-4B13-A488-A9571F869886}"/>
                </a:ext>
              </a:extLst>
            </p:cNvPr>
            <p:cNvSpPr>
              <a:spLocks noEditPoints="1"/>
            </p:cNvSpPr>
            <p:nvPr userDrawn="1"/>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1" name="Freeform 18">
              <a:extLst>
                <a:ext uri="{FF2B5EF4-FFF2-40B4-BE49-F238E27FC236}">
                  <a16:creationId xmlns:a16="http://schemas.microsoft.com/office/drawing/2014/main" id="{1B702DAA-777C-4935-8D21-31BF0B6FE549}"/>
                </a:ext>
              </a:extLst>
            </p:cNvPr>
            <p:cNvSpPr>
              <a:spLocks noEditPoints="1"/>
            </p:cNvSpPr>
            <p:nvPr userDrawn="1"/>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2" name="Freeform 19">
              <a:extLst>
                <a:ext uri="{FF2B5EF4-FFF2-40B4-BE49-F238E27FC236}">
                  <a16:creationId xmlns:a16="http://schemas.microsoft.com/office/drawing/2014/main" id="{0166519D-01B0-4CC3-B2C7-73505A8F7B1E}"/>
                </a:ext>
              </a:extLst>
            </p:cNvPr>
            <p:cNvSpPr>
              <a:spLocks/>
            </p:cNvSpPr>
            <p:nvPr userDrawn="1"/>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3" name="Freeform 20">
              <a:extLst>
                <a:ext uri="{FF2B5EF4-FFF2-40B4-BE49-F238E27FC236}">
                  <a16:creationId xmlns:a16="http://schemas.microsoft.com/office/drawing/2014/main" id="{2C25CB92-1B9A-46C4-9247-53F12660A608}"/>
                </a:ext>
              </a:extLst>
            </p:cNvPr>
            <p:cNvSpPr>
              <a:spLocks noEditPoints="1"/>
            </p:cNvSpPr>
            <p:nvPr userDrawn="1"/>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4" name="Freeform 21">
              <a:extLst>
                <a:ext uri="{FF2B5EF4-FFF2-40B4-BE49-F238E27FC236}">
                  <a16:creationId xmlns:a16="http://schemas.microsoft.com/office/drawing/2014/main" id="{70F41723-9A1A-4717-BFBE-3863C240C5AD}"/>
                </a:ext>
              </a:extLst>
            </p:cNvPr>
            <p:cNvSpPr>
              <a:spLocks noEditPoints="1"/>
            </p:cNvSpPr>
            <p:nvPr userDrawn="1"/>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100800019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_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A419E2F3-21C8-4E6F-A16B-B7E8EC55DFA5}"/>
              </a:ext>
            </a:extLst>
          </p:cNvPr>
          <p:cNvSpPr>
            <a:spLocks noGrp="1"/>
          </p:cNvSpPr>
          <p:nvPr>
            <p:ph type="sldNum" sz="quarter" idx="12"/>
          </p:nvPr>
        </p:nvSpPr>
        <p:spPr/>
        <p:txBody>
          <a:bodyPr/>
          <a:lstStyle/>
          <a:p>
            <a:fld id="{911CAEDA-F13C-43B4-B3A8-D3983B745648}" type="slidenum">
              <a:rPr lang="en-US" smtClean="0"/>
              <a:t>‹#›</a:t>
            </a:fld>
            <a:endParaRPr lang="en-US"/>
          </a:p>
        </p:txBody>
      </p:sp>
      <p:sp>
        <p:nvSpPr>
          <p:cNvPr id="8" name="Text Placeholder 6">
            <a:extLst>
              <a:ext uri="{FF2B5EF4-FFF2-40B4-BE49-F238E27FC236}">
                <a16:creationId xmlns:a16="http://schemas.microsoft.com/office/drawing/2014/main" id="{B2E72ABD-7529-456D-97E2-F470CB60CC20}"/>
              </a:ext>
            </a:extLst>
          </p:cNvPr>
          <p:cNvSpPr>
            <a:spLocks noGrp="1"/>
          </p:cNvSpPr>
          <p:nvPr>
            <p:ph type="body" sz="quarter" idx="13" hasCustomPrompt="1"/>
          </p:nvPr>
        </p:nvSpPr>
        <p:spPr>
          <a:xfrm>
            <a:off x="593725" y="1266825"/>
            <a:ext cx="11081528" cy="460439"/>
          </a:xfrm>
        </p:spPr>
        <p:txBody>
          <a:bodyPr/>
          <a:lstStyle>
            <a:lvl1pPr marL="0" indent="0">
              <a:buNone/>
              <a:defRPr sz="1800" b="0">
                <a:solidFill>
                  <a:schemeClr val="tx1"/>
                </a:solidFill>
                <a:latin typeface="+mj-lt"/>
              </a:defRPr>
            </a:lvl1pPr>
          </a:lstStyle>
          <a:p>
            <a:pPr lvl="0"/>
            <a:r>
              <a:rPr lang="en-US"/>
              <a:t>Edit Master subtitle styles</a:t>
            </a:r>
          </a:p>
        </p:txBody>
      </p:sp>
    </p:spTree>
    <p:extLst>
      <p:ext uri="{BB962C8B-B14F-4D97-AF65-F5344CB8AC3E}">
        <p14:creationId xmlns:p14="http://schemas.microsoft.com/office/powerpoint/2010/main" val="2736332927"/>
      </p:ext>
    </p:extLst>
  </p:cSld>
  <p:clrMapOvr>
    <a:masterClrMapping/>
  </p:clrMapOvr>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02556709"/>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_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216D4F13-D3A7-AA72-87F8-F7F1333C62F6}"/>
              </a:ext>
            </a:extLst>
          </p:cNvPr>
          <p:cNvSpPr>
            <a:spLocks noGrp="1"/>
          </p:cNvSpPr>
          <p:nvPr>
            <p:ph type="body" sz="quarter" idx="11"/>
          </p:nvPr>
        </p:nvSpPr>
        <p:spPr>
          <a:xfrm>
            <a:off x="592138" y="1435396"/>
            <a:ext cx="11103676" cy="28921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5347449"/>
      </p:ext>
    </p:extLst>
  </p:cSld>
  <p:clrMapOvr>
    <a:masterClrMapping/>
  </p:clrMapOvr>
  <p:transition>
    <p:fade/>
  </p:transition>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GB"/>
              <a:t>Click to edit Master title style</a:t>
            </a:r>
            <a:endParaRPr lang="en-US" dirty="0"/>
          </a:p>
        </p:txBody>
      </p:sp>
      <p:sp>
        <p:nvSpPr>
          <p:cNvPr id="7" name="Text Placeholder 6">
            <a:extLst>
              <a:ext uri="{FF2B5EF4-FFF2-40B4-BE49-F238E27FC236}">
                <a16:creationId xmlns:a16="http://schemas.microsoft.com/office/drawing/2014/main" id="{216D4F13-D3A7-AA72-87F8-F7F1333C62F6}"/>
              </a:ext>
            </a:extLst>
          </p:cNvPr>
          <p:cNvSpPr>
            <a:spLocks noGrp="1"/>
          </p:cNvSpPr>
          <p:nvPr>
            <p:ph type="body" sz="quarter" idx="11"/>
          </p:nvPr>
        </p:nvSpPr>
        <p:spPr>
          <a:xfrm>
            <a:off x="592138" y="1435396"/>
            <a:ext cx="11103676" cy="289213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76234899"/>
      </p:ext>
    </p:extLst>
  </p:cSld>
  <p:clrMapOvr>
    <a:masterClrMapping/>
  </p:clrMapOvr>
  <p:transition>
    <p:fade/>
  </p:transition>
  <p:extLst>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Only">
  <p:cSld name="2_Title Only">
    <p:spTree>
      <p:nvGrpSpPr>
        <p:cNvPr id="1" name="Shape 17"/>
        <p:cNvGrpSpPr/>
        <p:nvPr/>
      </p:nvGrpSpPr>
      <p:grpSpPr>
        <a:xfrm>
          <a:off x="0" y="0"/>
          <a:ext cx="0" cy="0"/>
          <a:chOff x="0" y="0"/>
          <a:chExt cx="0" cy="0"/>
        </a:xfrm>
      </p:grpSpPr>
      <p:sp>
        <p:nvSpPr>
          <p:cNvPr id="18" name="Shape 18"/>
          <p:cNvSpPr txBox="1">
            <a:spLocks noGrp="1"/>
          </p:cNvSpPr>
          <p:nvPr>
            <p:ph type="sldNum" idx="12"/>
          </p:nvPr>
        </p:nvSpPr>
        <p:spPr>
          <a:xfrm>
            <a:off x="10740928" y="6408711"/>
            <a:ext cx="1123553"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lt2"/>
              </a:buClr>
              <a:buSzPts val="600"/>
              <a:buFont typeface="Arial"/>
              <a:buNone/>
              <a:defRPr sz="8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chemeClr val="lt2"/>
              </a:buClr>
              <a:buSzPts val="600"/>
              <a:buFont typeface="Arial"/>
              <a:buNone/>
              <a:defRPr sz="8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chemeClr val="lt2"/>
              </a:buClr>
              <a:buSzPts val="600"/>
              <a:buFont typeface="Arial"/>
              <a:buNone/>
              <a:defRPr sz="8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chemeClr val="lt2"/>
              </a:buClr>
              <a:buSzPts val="600"/>
              <a:buFont typeface="Arial"/>
              <a:buNone/>
              <a:defRPr sz="8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chemeClr val="lt2"/>
              </a:buClr>
              <a:buSzPts val="600"/>
              <a:buFont typeface="Arial"/>
              <a:buNone/>
              <a:defRPr sz="8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chemeClr val="lt2"/>
              </a:buClr>
              <a:buSzPts val="600"/>
              <a:buFont typeface="Arial"/>
              <a:buNone/>
              <a:defRPr sz="8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chemeClr val="lt2"/>
              </a:buClr>
              <a:buSzPts val="600"/>
              <a:buFont typeface="Arial"/>
              <a:buNone/>
              <a:defRPr sz="8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chemeClr val="lt2"/>
              </a:buClr>
              <a:buSzPts val="600"/>
              <a:buFont typeface="Arial"/>
              <a:buNone/>
              <a:defRPr sz="8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chemeClr val="lt2"/>
              </a:buClr>
              <a:buSzPts val="600"/>
              <a:buFont typeface="Arial"/>
              <a:buNone/>
              <a:defRPr sz="800" b="0"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
        <p:nvSpPr>
          <p:cNvPr id="19" name="Shape 19"/>
          <p:cNvSpPr txBox="1">
            <a:spLocks noGrp="1"/>
          </p:cNvSpPr>
          <p:nvPr>
            <p:ph type="title"/>
          </p:nvPr>
        </p:nvSpPr>
        <p:spPr>
          <a:xfrm>
            <a:off x="322572" y="175085"/>
            <a:ext cx="10660561" cy="645105"/>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accent1"/>
              </a:buClr>
              <a:buSzPts val="2400"/>
              <a:buFont typeface="Arial"/>
              <a:buNone/>
              <a:defRPr sz="32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07842567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5222578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65916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DFAC7B-813C-1148-ACAA-19BECAB101F2}"/>
              </a:ext>
            </a:extLst>
          </p:cNvPr>
          <p:cNvSpPr/>
          <p:nvPr userDrawn="1"/>
        </p:nvSpPr>
        <p:spPr>
          <a:xfrm>
            <a:off x="0" y="-1"/>
            <a:ext cx="12192000" cy="6858001"/>
          </a:xfrm>
          <a:prstGeom prst="rect">
            <a:avLst/>
          </a:prstGeom>
          <a:solidFill>
            <a:srgbClr val="7CA63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4">
            <a:extLst>
              <a:ext uri="{FF2B5EF4-FFF2-40B4-BE49-F238E27FC236}">
                <a16:creationId xmlns:a16="http://schemas.microsoft.com/office/drawing/2014/main" id="{698E3625-E442-E8BA-879A-78544DB98DE9}"/>
              </a:ext>
            </a:extLst>
          </p:cNvPr>
          <p:cNvSpPr>
            <a:spLocks noGrp="1"/>
          </p:cNvSpPr>
          <p:nvPr>
            <p:ph type="body" sz="quarter" idx="10" hasCustomPrompt="1"/>
          </p:nvPr>
        </p:nvSpPr>
        <p:spPr>
          <a:xfrm>
            <a:off x="924719" y="1635543"/>
            <a:ext cx="10093909" cy="1142163"/>
          </a:xfrm>
        </p:spPr>
        <p:txBody>
          <a:bodyPr/>
          <a:lstStyle>
            <a:lvl1pPr marL="0" indent="0">
              <a:buNone/>
              <a:defRPr sz="4800" b="1">
                <a:solidFill>
                  <a:srgbClr val="FEFEFF"/>
                </a:solidFill>
              </a:defRPr>
            </a:lvl1pPr>
            <a:lvl2pPr marL="854075" indent="-396875">
              <a:defRPr sz="3200" b="1">
                <a:solidFill>
                  <a:srgbClr val="FEFEFF"/>
                </a:solidFill>
              </a:defRPr>
            </a:lvl2pPr>
            <a:lvl3pPr marL="1311275" indent="-341313">
              <a:defRPr sz="2400" b="1">
                <a:solidFill>
                  <a:srgbClr val="FEFEFF"/>
                </a:solidFill>
              </a:defRPr>
            </a:lvl3pPr>
            <a:lvl4pPr marL="1768475" indent="-303213">
              <a:defRPr sz="2000" b="1">
                <a:solidFill>
                  <a:srgbClr val="FEFEFF"/>
                </a:solidFill>
              </a:defRPr>
            </a:lvl4pPr>
            <a:lvl5pPr marL="2225675" indent="-219075">
              <a:defRPr sz="2000" b="1">
                <a:solidFill>
                  <a:srgbClr val="FEFEFF"/>
                </a:solidFill>
              </a:defRPr>
            </a:lvl5pPr>
          </a:lstStyle>
          <a:p>
            <a:pPr lvl="0"/>
            <a:r>
              <a:rPr lang="en-US" dirty="0"/>
              <a:t>Click to edit text</a:t>
            </a:r>
          </a:p>
        </p:txBody>
      </p:sp>
      <p:grpSp>
        <p:nvGrpSpPr>
          <p:cNvPr id="3" name="Group 2">
            <a:extLst>
              <a:ext uri="{FF2B5EF4-FFF2-40B4-BE49-F238E27FC236}">
                <a16:creationId xmlns:a16="http://schemas.microsoft.com/office/drawing/2014/main" id="{8A7EC9D1-F7BB-8699-F001-8C9F66185554}"/>
              </a:ext>
            </a:extLst>
          </p:cNvPr>
          <p:cNvGrpSpPr/>
          <p:nvPr userDrawn="1"/>
        </p:nvGrpSpPr>
        <p:grpSpPr>
          <a:xfrm>
            <a:off x="10842866" y="6524864"/>
            <a:ext cx="867564" cy="238330"/>
            <a:chOff x="1855788" y="3378201"/>
            <a:chExt cx="3709987" cy="1019175"/>
          </a:xfrm>
          <a:solidFill>
            <a:srgbClr val="FFFFFE"/>
          </a:solidFill>
        </p:grpSpPr>
        <p:sp>
          <p:nvSpPr>
            <p:cNvPr id="4" name="Freeform 5">
              <a:extLst>
                <a:ext uri="{FF2B5EF4-FFF2-40B4-BE49-F238E27FC236}">
                  <a16:creationId xmlns:a16="http://schemas.microsoft.com/office/drawing/2014/main" id="{6783D4EB-8F59-5885-92B4-69D8083CAF2C}"/>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 name="Freeform 6">
              <a:extLst>
                <a:ext uri="{FF2B5EF4-FFF2-40B4-BE49-F238E27FC236}">
                  <a16:creationId xmlns:a16="http://schemas.microsoft.com/office/drawing/2014/main" id="{852A7288-E671-E65B-BE9E-33AB7CF4FC91}"/>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7" name="Freeform 7">
              <a:extLst>
                <a:ext uri="{FF2B5EF4-FFF2-40B4-BE49-F238E27FC236}">
                  <a16:creationId xmlns:a16="http://schemas.microsoft.com/office/drawing/2014/main" id="{6699E2FF-9FAD-EFAB-41FB-83BB3466CE16}"/>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8">
              <a:extLst>
                <a:ext uri="{FF2B5EF4-FFF2-40B4-BE49-F238E27FC236}">
                  <a16:creationId xmlns:a16="http://schemas.microsoft.com/office/drawing/2014/main" id="{47044F48-67CA-09E8-E575-2C0BD0166015}"/>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9">
              <a:extLst>
                <a:ext uri="{FF2B5EF4-FFF2-40B4-BE49-F238E27FC236}">
                  <a16:creationId xmlns:a16="http://schemas.microsoft.com/office/drawing/2014/main" id="{45F9AA5F-06E5-76E7-C795-424664DF1A58}"/>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10">
              <a:extLst>
                <a:ext uri="{FF2B5EF4-FFF2-40B4-BE49-F238E27FC236}">
                  <a16:creationId xmlns:a16="http://schemas.microsoft.com/office/drawing/2014/main" id="{A7B694EF-0F55-9A50-28FF-D591537C91B5}"/>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11">
              <a:extLst>
                <a:ext uri="{FF2B5EF4-FFF2-40B4-BE49-F238E27FC236}">
                  <a16:creationId xmlns:a16="http://schemas.microsoft.com/office/drawing/2014/main" id="{B64B32E9-4A07-22A7-9538-F36D89EA4E7E}"/>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2">
              <a:extLst>
                <a:ext uri="{FF2B5EF4-FFF2-40B4-BE49-F238E27FC236}">
                  <a16:creationId xmlns:a16="http://schemas.microsoft.com/office/drawing/2014/main" id="{80950BA9-98A1-58F0-3B02-99AEFD2D25CD}"/>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3">
              <a:extLst>
                <a:ext uri="{FF2B5EF4-FFF2-40B4-BE49-F238E27FC236}">
                  <a16:creationId xmlns:a16="http://schemas.microsoft.com/office/drawing/2014/main" id="{02088646-86F3-B9BF-CC94-90140762BB37}"/>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4">
              <a:extLst>
                <a:ext uri="{FF2B5EF4-FFF2-40B4-BE49-F238E27FC236}">
                  <a16:creationId xmlns:a16="http://schemas.microsoft.com/office/drawing/2014/main" id="{F7FA8439-2EC9-83D9-789F-130E5E63E0AB}"/>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5">
              <a:extLst>
                <a:ext uri="{FF2B5EF4-FFF2-40B4-BE49-F238E27FC236}">
                  <a16:creationId xmlns:a16="http://schemas.microsoft.com/office/drawing/2014/main" id="{6E1362B8-A62E-01CA-8C1C-B37EDE6DC037}"/>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Rectangle 15">
              <a:extLst>
                <a:ext uri="{FF2B5EF4-FFF2-40B4-BE49-F238E27FC236}">
                  <a16:creationId xmlns:a16="http://schemas.microsoft.com/office/drawing/2014/main" id="{FA36A0D1-5643-0407-3BE5-07D687A1D4E4}"/>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7">
              <a:extLst>
                <a:ext uri="{FF2B5EF4-FFF2-40B4-BE49-F238E27FC236}">
                  <a16:creationId xmlns:a16="http://schemas.microsoft.com/office/drawing/2014/main" id="{287306C0-7BC7-23D2-0A90-A18A14143B44}"/>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Freeform 18">
              <a:extLst>
                <a:ext uri="{FF2B5EF4-FFF2-40B4-BE49-F238E27FC236}">
                  <a16:creationId xmlns:a16="http://schemas.microsoft.com/office/drawing/2014/main" id="{D0658DB4-E6E1-14F7-3F93-55D668A019BE}"/>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9">
              <a:extLst>
                <a:ext uri="{FF2B5EF4-FFF2-40B4-BE49-F238E27FC236}">
                  <a16:creationId xmlns:a16="http://schemas.microsoft.com/office/drawing/2014/main" id="{2C840EFD-640A-2BBF-FD4F-92C1D78810C5}"/>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20">
              <a:extLst>
                <a:ext uri="{FF2B5EF4-FFF2-40B4-BE49-F238E27FC236}">
                  <a16:creationId xmlns:a16="http://schemas.microsoft.com/office/drawing/2014/main" id="{D8D75479-87F2-9549-18A8-CCE92C2EFE4B}"/>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21">
              <a:extLst>
                <a:ext uri="{FF2B5EF4-FFF2-40B4-BE49-F238E27FC236}">
                  <a16:creationId xmlns:a16="http://schemas.microsoft.com/office/drawing/2014/main" id="{0F2972D9-30D7-854B-0369-2F0460AB3735}"/>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1902090513"/>
      </p:ext>
    </p:extLst>
  </p:cSld>
  <p:clrMapOvr>
    <a:masterClrMapping/>
  </p:clrMapOvr>
  <p:transition>
    <p:fade/>
  </p:transition>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 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DFAC7B-813C-1148-ACAA-19BECAB101F2}"/>
              </a:ext>
            </a:extLst>
          </p:cNvPr>
          <p:cNvSpPr/>
          <p:nvPr userDrawn="1"/>
        </p:nvSpPr>
        <p:spPr>
          <a:xfrm>
            <a:off x="0" y="-1"/>
            <a:ext cx="12192000" cy="6858001"/>
          </a:xfrm>
          <a:prstGeom prst="rect">
            <a:avLst/>
          </a:prstGeom>
          <a:solidFill>
            <a:schemeClr val="accent3"/>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4">
            <a:extLst>
              <a:ext uri="{FF2B5EF4-FFF2-40B4-BE49-F238E27FC236}">
                <a16:creationId xmlns:a16="http://schemas.microsoft.com/office/drawing/2014/main" id="{698E3625-E442-E8BA-879A-78544DB98DE9}"/>
              </a:ext>
            </a:extLst>
          </p:cNvPr>
          <p:cNvSpPr>
            <a:spLocks noGrp="1"/>
          </p:cNvSpPr>
          <p:nvPr>
            <p:ph type="body" sz="quarter" idx="10" hasCustomPrompt="1"/>
          </p:nvPr>
        </p:nvSpPr>
        <p:spPr>
          <a:xfrm>
            <a:off x="924719" y="1635543"/>
            <a:ext cx="10093909" cy="1142163"/>
          </a:xfrm>
        </p:spPr>
        <p:txBody>
          <a:bodyPr/>
          <a:lstStyle>
            <a:lvl1pPr marL="0" indent="0">
              <a:buNone/>
              <a:defRPr sz="4800" b="1">
                <a:solidFill>
                  <a:srgbClr val="FEFEFF"/>
                </a:solidFill>
              </a:defRPr>
            </a:lvl1pPr>
            <a:lvl2pPr marL="854075" indent="-396875">
              <a:defRPr sz="3200" b="1">
                <a:solidFill>
                  <a:srgbClr val="FEFEFF"/>
                </a:solidFill>
              </a:defRPr>
            </a:lvl2pPr>
            <a:lvl3pPr marL="1311275" indent="-341313">
              <a:defRPr sz="2400" b="1">
                <a:solidFill>
                  <a:srgbClr val="FEFEFF"/>
                </a:solidFill>
              </a:defRPr>
            </a:lvl3pPr>
            <a:lvl4pPr marL="1768475" indent="-303213">
              <a:defRPr sz="2000" b="1">
                <a:solidFill>
                  <a:srgbClr val="FEFEFF"/>
                </a:solidFill>
              </a:defRPr>
            </a:lvl4pPr>
            <a:lvl5pPr marL="2225675" indent="-219075">
              <a:defRPr sz="2000" b="1">
                <a:solidFill>
                  <a:srgbClr val="FEFEFF"/>
                </a:solidFill>
              </a:defRPr>
            </a:lvl5pPr>
          </a:lstStyle>
          <a:p>
            <a:pPr lvl="0"/>
            <a:r>
              <a:rPr lang="en-US" dirty="0"/>
              <a:t>Click to edit text</a:t>
            </a:r>
          </a:p>
        </p:txBody>
      </p:sp>
      <p:grpSp>
        <p:nvGrpSpPr>
          <p:cNvPr id="3" name="Group 2">
            <a:extLst>
              <a:ext uri="{FF2B5EF4-FFF2-40B4-BE49-F238E27FC236}">
                <a16:creationId xmlns:a16="http://schemas.microsoft.com/office/drawing/2014/main" id="{03499C0F-CDCA-3814-8ECD-A5EEC1F06789}"/>
              </a:ext>
            </a:extLst>
          </p:cNvPr>
          <p:cNvGrpSpPr/>
          <p:nvPr userDrawn="1"/>
        </p:nvGrpSpPr>
        <p:grpSpPr>
          <a:xfrm>
            <a:off x="10842866" y="6524864"/>
            <a:ext cx="867564" cy="238330"/>
            <a:chOff x="1855788" y="3378201"/>
            <a:chExt cx="3709987" cy="1019175"/>
          </a:xfrm>
          <a:solidFill>
            <a:srgbClr val="FFFFFE"/>
          </a:solidFill>
        </p:grpSpPr>
        <p:sp>
          <p:nvSpPr>
            <p:cNvPr id="4" name="Freeform 5">
              <a:extLst>
                <a:ext uri="{FF2B5EF4-FFF2-40B4-BE49-F238E27FC236}">
                  <a16:creationId xmlns:a16="http://schemas.microsoft.com/office/drawing/2014/main" id="{0B290F73-C922-8B8B-6979-260C509D9B6A}"/>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 name="Freeform 6">
              <a:extLst>
                <a:ext uri="{FF2B5EF4-FFF2-40B4-BE49-F238E27FC236}">
                  <a16:creationId xmlns:a16="http://schemas.microsoft.com/office/drawing/2014/main" id="{9CF81C51-54CB-68CC-A259-CB78E2993BC9}"/>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7" name="Freeform 7">
              <a:extLst>
                <a:ext uri="{FF2B5EF4-FFF2-40B4-BE49-F238E27FC236}">
                  <a16:creationId xmlns:a16="http://schemas.microsoft.com/office/drawing/2014/main" id="{A3189D45-B61C-04C4-BF47-B38837C48E9C}"/>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8">
              <a:extLst>
                <a:ext uri="{FF2B5EF4-FFF2-40B4-BE49-F238E27FC236}">
                  <a16:creationId xmlns:a16="http://schemas.microsoft.com/office/drawing/2014/main" id="{F87E9F07-9DDE-F639-561A-D771616F1287}"/>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9">
              <a:extLst>
                <a:ext uri="{FF2B5EF4-FFF2-40B4-BE49-F238E27FC236}">
                  <a16:creationId xmlns:a16="http://schemas.microsoft.com/office/drawing/2014/main" id="{3CD7A633-5A83-D99E-4344-E81514C72B40}"/>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10">
              <a:extLst>
                <a:ext uri="{FF2B5EF4-FFF2-40B4-BE49-F238E27FC236}">
                  <a16:creationId xmlns:a16="http://schemas.microsoft.com/office/drawing/2014/main" id="{D1496671-0E6C-3707-99AC-2298664B0977}"/>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11">
              <a:extLst>
                <a:ext uri="{FF2B5EF4-FFF2-40B4-BE49-F238E27FC236}">
                  <a16:creationId xmlns:a16="http://schemas.microsoft.com/office/drawing/2014/main" id="{255D4601-B9A7-19F6-ED9D-42E235DB5019}"/>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2">
              <a:extLst>
                <a:ext uri="{FF2B5EF4-FFF2-40B4-BE49-F238E27FC236}">
                  <a16:creationId xmlns:a16="http://schemas.microsoft.com/office/drawing/2014/main" id="{35839A69-4761-C084-14F5-E8E6445736CA}"/>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3">
              <a:extLst>
                <a:ext uri="{FF2B5EF4-FFF2-40B4-BE49-F238E27FC236}">
                  <a16:creationId xmlns:a16="http://schemas.microsoft.com/office/drawing/2014/main" id="{FA57CD26-41F4-4B90-C1C6-4CFD9DD230E0}"/>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4">
              <a:extLst>
                <a:ext uri="{FF2B5EF4-FFF2-40B4-BE49-F238E27FC236}">
                  <a16:creationId xmlns:a16="http://schemas.microsoft.com/office/drawing/2014/main" id="{C236D393-E26D-95A5-0577-BE1709AF6166}"/>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5">
              <a:extLst>
                <a:ext uri="{FF2B5EF4-FFF2-40B4-BE49-F238E27FC236}">
                  <a16:creationId xmlns:a16="http://schemas.microsoft.com/office/drawing/2014/main" id="{F05F794E-8F74-E161-58CC-9B049083C581}"/>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Rectangle 15">
              <a:extLst>
                <a:ext uri="{FF2B5EF4-FFF2-40B4-BE49-F238E27FC236}">
                  <a16:creationId xmlns:a16="http://schemas.microsoft.com/office/drawing/2014/main" id="{EBE76A4B-F511-B050-0CE7-5B70EA9EF5BF}"/>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7">
              <a:extLst>
                <a:ext uri="{FF2B5EF4-FFF2-40B4-BE49-F238E27FC236}">
                  <a16:creationId xmlns:a16="http://schemas.microsoft.com/office/drawing/2014/main" id="{9BBD9E36-A706-2600-9B46-32FB48106F36}"/>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Freeform 18">
              <a:extLst>
                <a:ext uri="{FF2B5EF4-FFF2-40B4-BE49-F238E27FC236}">
                  <a16:creationId xmlns:a16="http://schemas.microsoft.com/office/drawing/2014/main" id="{E7FA2C94-5389-16B0-F702-458A2C443B80}"/>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9">
              <a:extLst>
                <a:ext uri="{FF2B5EF4-FFF2-40B4-BE49-F238E27FC236}">
                  <a16:creationId xmlns:a16="http://schemas.microsoft.com/office/drawing/2014/main" id="{8716B15C-042A-7E98-589A-51370E878B97}"/>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20">
              <a:extLst>
                <a:ext uri="{FF2B5EF4-FFF2-40B4-BE49-F238E27FC236}">
                  <a16:creationId xmlns:a16="http://schemas.microsoft.com/office/drawing/2014/main" id="{01797DA2-0362-EC3B-EF44-CAC213C733B1}"/>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21">
              <a:extLst>
                <a:ext uri="{FF2B5EF4-FFF2-40B4-BE49-F238E27FC236}">
                  <a16:creationId xmlns:a16="http://schemas.microsoft.com/office/drawing/2014/main" id="{F776872C-F7B0-DB79-7D86-FDFBEC254076}"/>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1863780146"/>
      </p:ext>
    </p:extLst>
  </p:cSld>
  <p:clrMapOvr>
    <a:masterClrMapping/>
  </p:clrMapOvr>
  <p:transition>
    <p:fade/>
  </p:transition>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_Tea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A238DF-E2A7-74C6-CED9-CE336D957E56}"/>
              </a:ext>
            </a:extLst>
          </p:cNvPr>
          <p:cNvSpPr/>
          <p:nvPr userDrawn="1"/>
        </p:nvSpPr>
        <p:spPr>
          <a:xfrm>
            <a:off x="0" y="-16114"/>
            <a:ext cx="12191999" cy="6874114"/>
          </a:xfrm>
          <a:prstGeom prst="rect">
            <a:avLst/>
          </a:prstGeom>
          <a:solidFill>
            <a:srgbClr val="007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2" name="Text Placeholder 4">
            <a:extLst>
              <a:ext uri="{FF2B5EF4-FFF2-40B4-BE49-F238E27FC236}">
                <a16:creationId xmlns:a16="http://schemas.microsoft.com/office/drawing/2014/main" id="{47200167-83D0-114B-63B1-247A10463B6C}"/>
              </a:ext>
            </a:extLst>
          </p:cNvPr>
          <p:cNvSpPr>
            <a:spLocks noGrp="1"/>
          </p:cNvSpPr>
          <p:nvPr>
            <p:ph type="body" sz="quarter" idx="10" hasCustomPrompt="1"/>
          </p:nvPr>
        </p:nvSpPr>
        <p:spPr>
          <a:xfrm>
            <a:off x="924719" y="1635543"/>
            <a:ext cx="10093909" cy="1142163"/>
          </a:xfrm>
        </p:spPr>
        <p:txBody>
          <a:bodyPr/>
          <a:lstStyle>
            <a:lvl1pPr marL="0" indent="0">
              <a:buNone/>
              <a:defRPr sz="4800" b="1">
                <a:solidFill>
                  <a:srgbClr val="FEFEFF"/>
                </a:solidFill>
              </a:defRPr>
            </a:lvl1pPr>
            <a:lvl2pPr marL="854075" indent="-396875">
              <a:defRPr sz="3200" b="1">
                <a:solidFill>
                  <a:srgbClr val="FEFEFF"/>
                </a:solidFill>
              </a:defRPr>
            </a:lvl2pPr>
            <a:lvl3pPr marL="1311275" indent="-341313">
              <a:defRPr sz="2400" b="1">
                <a:solidFill>
                  <a:srgbClr val="FEFEFF"/>
                </a:solidFill>
              </a:defRPr>
            </a:lvl3pPr>
            <a:lvl4pPr marL="1768475" indent="-303213">
              <a:defRPr sz="2000" b="1">
                <a:solidFill>
                  <a:srgbClr val="FEFEFF"/>
                </a:solidFill>
              </a:defRPr>
            </a:lvl4pPr>
            <a:lvl5pPr marL="2225675" indent="-219075">
              <a:defRPr sz="2000" b="1">
                <a:solidFill>
                  <a:srgbClr val="FEFEFF"/>
                </a:solidFill>
              </a:defRPr>
            </a:lvl5pPr>
          </a:lstStyle>
          <a:p>
            <a:pPr lvl="0"/>
            <a:r>
              <a:rPr lang="en-US" dirty="0"/>
              <a:t>Click to edit text</a:t>
            </a:r>
          </a:p>
        </p:txBody>
      </p:sp>
      <p:grpSp>
        <p:nvGrpSpPr>
          <p:cNvPr id="4" name="Group 3">
            <a:extLst>
              <a:ext uri="{FF2B5EF4-FFF2-40B4-BE49-F238E27FC236}">
                <a16:creationId xmlns:a16="http://schemas.microsoft.com/office/drawing/2014/main" id="{42F6D35D-4671-C0F1-9999-56D6140BC3A5}"/>
              </a:ext>
            </a:extLst>
          </p:cNvPr>
          <p:cNvGrpSpPr/>
          <p:nvPr userDrawn="1"/>
        </p:nvGrpSpPr>
        <p:grpSpPr>
          <a:xfrm>
            <a:off x="10842866" y="6524864"/>
            <a:ext cx="867564" cy="238330"/>
            <a:chOff x="1855788" y="3378201"/>
            <a:chExt cx="3709987" cy="1019175"/>
          </a:xfrm>
          <a:solidFill>
            <a:srgbClr val="FFFFFE"/>
          </a:solidFill>
        </p:grpSpPr>
        <p:sp>
          <p:nvSpPr>
            <p:cNvPr id="5" name="Freeform 5">
              <a:extLst>
                <a:ext uri="{FF2B5EF4-FFF2-40B4-BE49-F238E27FC236}">
                  <a16:creationId xmlns:a16="http://schemas.microsoft.com/office/drawing/2014/main" id="{EFE46AC5-7A93-A73A-0E12-2543A04C5DA1}"/>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6" name="Freeform 6">
              <a:extLst>
                <a:ext uri="{FF2B5EF4-FFF2-40B4-BE49-F238E27FC236}">
                  <a16:creationId xmlns:a16="http://schemas.microsoft.com/office/drawing/2014/main" id="{B8E9AC73-E018-7050-1464-FB251E93840D}"/>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7" name="Freeform 7">
              <a:extLst>
                <a:ext uri="{FF2B5EF4-FFF2-40B4-BE49-F238E27FC236}">
                  <a16:creationId xmlns:a16="http://schemas.microsoft.com/office/drawing/2014/main" id="{D0EDAB4A-6831-16E6-0053-3D8B053D3B08}"/>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8">
              <a:extLst>
                <a:ext uri="{FF2B5EF4-FFF2-40B4-BE49-F238E27FC236}">
                  <a16:creationId xmlns:a16="http://schemas.microsoft.com/office/drawing/2014/main" id="{E70B4F6E-A17D-B197-B82E-3513DF8A1FA4}"/>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9">
              <a:extLst>
                <a:ext uri="{FF2B5EF4-FFF2-40B4-BE49-F238E27FC236}">
                  <a16:creationId xmlns:a16="http://schemas.microsoft.com/office/drawing/2014/main" id="{856B1024-6D73-E783-4DBC-C81BFF3938CB}"/>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10">
              <a:extLst>
                <a:ext uri="{FF2B5EF4-FFF2-40B4-BE49-F238E27FC236}">
                  <a16:creationId xmlns:a16="http://schemas.microsoft.com/office/drawing/2014/main" id="{7C6AF070-2F60-B3D0-F29A-C6C2B2CF85D9}"/>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11">
              <a:extLst>
                <a:ext uri="{FF2B5EF4-FFF2-40B4-BE49-F238E27FC236}">
                  <a16:creationId xmlns:a16="http://schemas.microsoft.com/office/drawing/2014/main" id="{0AE95CA7-DDA1-E6F3-4FA5-88B5B0BB84ED}"/>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2">
              <a:extLst>
                <a:ext uri="{FF2B5EF4-FFF2-40B4-BE49-F238E27FC236}">
                  <a16:creationId xmlns:a16="http://schemas.microsoft.com/office/drawing/2014/main" id="{754BC35F-D261-853E-C02C-BD49C7194251}"/>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3">
              <a:extLst>
                <a:ext uri="{FF2B5EF4-FFF2-40B4-BE49-F238E27FC236}">
                  <a16:creationId xmlns:a16="http://schemas.microsoft.com/office/drawing/2014/main" id="{FA6409E6-7133-A58F-5473-7DABAA86CE87}"/>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4">
              <a:extLst>
                <a:ext uri="{FF2B5EF4-FFF2-40B4-BE49-F238E27FC236}">
                  <a16:creationId xmlns:a16="http://schemas.microsoft.com/office/drawing/2014/main" id="{6EA1C6F8-E460-48FC-0D5A-2BFE6B009352}"/>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5">
              <a:extLst>
                <a:ext uri="{FF2B5EF4-FFF2-40B4-BE49-F238E27FC236}">
                  <a16:creationId xmlns:a16="http://schemas.microsoft.com/office/drawing/2014/main" id="{FF80CFD5-A3A2-80C5-BA5E-3B7830DD232F}"/>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Rectangle 15">
              <a:extLst>
                <a:ext uri="{FF2B5EF4-FFF2-40B4-BE49-F238E27FC236}">
                  <a16:creationId xmlns:a16="http://schemas.microsoft.com/office/drawing/2014/main" id="{AC3F148B-3D73-D799-8F0C-F8E684AAE215}"/>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7">
              <a:extLst>
                <a:ext uri="{FF2B5EF4-FFF2-40B4-BE49-F238E27FC236}">
                  <a16:creationId xmlns:a16="http://schemas.microsoft.com/office/drawing/2014/main" id="{08C4EA50-9793-E362-DB22-A2045C897EF4}"/>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Freeform 18">
              <a:extLst>
                <a:ext uri="{FF2B5EF4-FFF2-40B4-BE49-F238E27FC236}">
                  <a16:creationId xmlns:a16="http://schemas.microsoft.com/office/drawing/2014/main" id="{3BECE267-AC91-5C0D-1CCD-A28C61BEE9B2}"/>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9">
              <a:extLst>
                <a:ext uri="{FF2B5EF4-FFF2-40B4-BE49-F238E27FC236}">
                  <a16:creationId xmlns:a16="http://schemas.microsoft.com/office/drawing/2014/main" id="{772E4FD6-A6E0-E1CE-184F-FE8451569B83}"/>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20">
              <a:extLst>
                <a:ext uri="{FF2B5EF4-FFF2-40B4-BE49-F238E27FC236}">
                  <a16:creationId xmlns:a16="http://schemas.microsoft.com/office/drawing/2014/main" id="{EF3387C0-47CE-985B-88B3-540D0B62AC5F}"/>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21">
              <a:extLst>
                <a:ext uri="{FF2B5EF4-FFF2-40B4-BE49-F238E27FC236}">
                  <a16:creationId xmlns:a16="http://schemas.microsoft.com/office/drawing/2014/main" id="{CF124084-3D11-09D8-ACEC-68327C95FC84}"/>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1568177664"/>
      </p:ext>
    </p:extLst>
  </p:cSld>
  <p:clrMapOvr>
    <a:masterClrMapping/>
  </p:clrMapOvr>
  <p:transition>
    <p:fade/>
  </p:transition>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DFAC7B-813C-1148-ACAA-19BECAB101F2}"/>
              </a:ext>
            </a:extLst>
          </p:cNvPr>
          <p:cNvSpPr/>
          <p:nvPr userDrawn="1"/>
        </p:nvSpPr>
        <p:spPr>
          <a:xfrm>
            <a:off x="0" y="-1"/>
            <a:ext cx="12192000" cy="6858001"/>
          </a:xfrm>
          <a:prstGeom prst="rect">
            <a:avLst/>
          </a:prstGeom>
          <a:solidFill>
            <a:srgbClr val="E8720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4">
            <a:extLst>
              <a:ext uri="{FF2B5EF4-FFF2-40B4-BE49-F238E27FC236}">
                <a16:creationId xmlns:a16="http://schemas.microsoft.com/office/drawing/2014/main" id="{698E3625-E442-E8BA-879A-78544DB98DE9}"/>
              </a:ext>
            </a:extLst>
          </p:cNvPr>
          <p:cNvSpPr>
            <a:spLocks noGrp="1"/>
          </p:cNvSpPr>
          <p:nvPr>
            <p:ph type="body" sz="quarter" idx="10" hasCustomPrompt="1"/>
          </p:nvPr>
        </p:nvSpPr>
        <p:spPr>
          <a:xfrm>
            <a:off x="924719" y="1635543"/>
            <a:ext cx="10093909" cy="1142163"/>
          </a:xfrm>
        </p:spPr>
        <p:txBody>
          <a:bodyPr/>
          <a:lstStyle>
            <a:lvl1pPr marL="0" indent="0">
              <a:buNone/>
              <a:defRPr sz="4800" b="1">
                <a:solidFill>
                  <a:srgbClr val="FEFEFF"/>
                </a:solidFill>
              </a:defRPr>
            </a:lvl1pPr>
            <a:lvl2pPr marL="854075" indent="-396875">
              <a:defRPr sz="3200" b="1">
                <a:solidFill>
                  <a:srgbClr val="FEFEFF"/>
                </a:solidFill>
              </a:defRPr>
            </a:lvl2pPr>
            <a:lvl3pPr marL="1311275" indent="-341313">
              <a:defRPr sz="2400" b="1">
                <a:solidFill>
                  <a:srgbClr val="FEFEFF"/>
                </a:solidFill>
              </a:defRPr>
            </a:lvl3pPr>
            <a:lvl4pPr marL="1768475" indent="-303213">
              <a:defRPr sz="2000" b="1">
                <a:solidFill>
                  <a:srgbClr val="FEFEFF"/>
                </a:solidFill>
              </a:defRPr>
            </a:lvl4pPr>
            <a:lvl5pPr marL="2225675" indent="-219075">
              <a:defRPr sz="2000" b="1">
                <a:solidFill>
                  <a:srgbClr val="FEFEFF"/>
                </a:solidFill>
              </a:defRPr>
            </a:lvl5pPr>
          </a:lstStyle>
          <a:p>
            <a:pPr lvl="0"/>
            <a:r>
              <a:rPr lang="en-US" dirty="0"/>
              <a:t>Click to edit text</a:t>
            </a:r>
          </a:p>
        </p:txBody>
      </p:sp>
      <p:grpSp>
        <p:nvGrpSpPr>
          <p:cNvPr id="3" name="Group 2">
            <a:extLst>
              <a:ext uri="{FF2B5EF4-FFF2-40B4-BE49-F238E27FC236}">
                <a16:creationId xmlns:a16="http://schemas.microsoft.com/office/drawing/2014/main" id="{561CB70D-7964-966E-2800-F30729D3B2C7}"/>
              </a:ext>
            </a:extLst>
          </p:cNvPr>
          <p:cNvGrpSpPr/>
          <p:nvPr userDrawn="1"/>
        </p:nvGrpSpPr>
        <p:grpSpPr>
          <a:xfrm>
            <a:off x="10842866" y="6524864"/>
            <a:ext cx="867564" cy="238330"/>
            <a:chOff x="1855788" y="3378201"/>
            <a:chExt cx="3709987" cy="1019175"/>
          </a:xfrm>
          <a:solidFill>
            <a:srgbClr val="FFFFFE"/>
          </a:solidFill>
        </p:grpSpPr>
        <p:sp>
          <p:nvSpPr>
            <p:cNvPr id="4" name="Freeform 5">
              <a:extLst>
                <a:ext uri="{FF2B5EF4-FFF2-40B4-BE49-F238E27FC236}">
                  <a16:creationId xmlns:a16="http://schemas.microsoft.com/office/drawing/2014/main" id="{0CAD9E22-59A3-0A67-5F87-D07635DEBDE3}"/>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 name="Freeform 6">
              <a:extLst>
                <a:ext uri="{FF2B5EF4-FFF2-40B4-BE49-F238E27FC236}">
                  <a16:creationId xmlns:a16="http://schemas.microsoft.com/office/drawing/2014/main" id="{15AB4664-6D6D-A182-4BE4-865EA207C522}"/>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7" name="Freeform 7">
              <a:extLst>
                <a:ext uri="{FF2B5EF4-FFF2-40B4-BE49-F238E27FC236}">
                  <a16:creationId xmlns:a16="http://schemas.microsoft.com/office/drawing/2014/main" id="{448988F8-CF0A-DB39-6959-2A00FAC7BEEF}"/>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8">
              <a:extLst>
                <a:ext uri="{FF2B5EF4-FFF2-40B4-BE49-F238E27FC236}">
                  <a16:creationId xmlns:a16="http://schemas.microsoft.com/office/drawing/2014/main" id="{6E96D77B-E1BF-EBCC-3C43-3159ED67D216}"/>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9">
              <a:extLst>
                <a:ext uri="{FF2B5EF4-FFF2-40B4-BE49-F238E27FC236}">
                  <a16:creationId xmlns:a16="http://schemas.microsoft.com/office/drawing/2014/main" id="{DD73C7CF-5D55-0777-4855-28429A169512}"/>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10">
              <a:extLst>
                <a:ext uri="{FF2B5EF4-FFF2-40B4-BE49-F238E27FC236}">
                  <a16:creationId xmlns:a16="http://schemas.microsoft.com/office/drawing/2014/main" id="{109D81A4-75CD-1244-8EF6-A91FACA4D469}"/>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11">
              <a:extLst>
                <a:ext uri="{FF2B5EF4-FFF2-40B4-BE49-F238E27FC236}">
                  <a16:creationId xmlns:a16="http://schemas.microsoft.com/office/drawing/2014/main" id="{AD87FF18-4ACD-C9FE-5B7A-0B6433E5E9BD}"/>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2">
              <a:extLst>
                <a:ext uri="{FF2B5EF4-FFF2-40B4-BE49-F238E27FC236}">
                  <a16:creationId xmlns:a16="http://schemas.microsoft.com/office/drawing/2014/main" id="{B07FA204-9F36-CD74-7140-0FF87A37C1F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3">
              <a:extLst>
                <a:ext uri="{FF2B5EF4-FFF2-40B4-BE49-F238E27FC236}">
                  <a16:creationId xmlns:a16="http://schemas.microsoft.com/office/drawing/2014/main" id="{F0DD5593-668A-E929-2D53-473999364F6F}"/>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4">
              <a:extLst>
                <a:ext uri="{FF2B5EF4-FFF2-40B4-BE49-F238E27FC236}">
                  <a16:creationId xmlns:a16="http://schemas.microsoft.com/office/drawing/2014/main" id="{FC65A095-42F6-1F78-F3D7-BFA925D15695}"/>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5">
              <a:extLst>
                <a:ext uri="{FF2B5EF4-FFF2-40B4-BE49-F238E27FC236}">
                  <a16:creationId xmlns:a16="http://schemas.microsoft.com/office/drawing/2014/main" id="{F1DBF15C-07E5-788F-9F30-7B5656C03BBC}"/>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Rectangle 15">
              <a:extLst>
                <a:ext uri="{FF2B5EF4-FFF2-40B4-BE49-F238E27FC236}">
                  <a16:creationId xmlns:a16="http://schemas.microsoft.com/office/drawing/2014/main" id="{C9DA563B-67DF-7740-AAD5-B8B0C349DD91}"/>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7">
              <a:extLst>
                <a:ext uri="{FF2B5EF4-FFF2-40B4-BE49-F238E27FC236}">
                  <a16:creationId xmlns:a16="http://schemas.microsoft.com/office/drawing/2014/main" id="{CCA5D66C-B59E-48ED-308B-66C2C78158EB}"/>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Freeform 18">
              <a:extLst>
                <a:ext uri="{FF2B5EF4-FFF2-40B4-BE49-F238E27FC236}">
                  <a16:creationId xmlns:a16="http://schemas.microsoft.com/office/drawing/2014/main" id="{3413320E-D628-C3CA-2E26-B0BA22FFEE58}"/>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9">
              <a:extLst>
                <a:ext uri="{FF2B5EF4-FFF2-40B4-BE49-F238E27FC236}">
                  <a16:creationId xmlns:a16="http://schemas.microsoft.com/office/drawing/2014/main" id="{3F32F813-FBD3-01F7-63D0-5750C9053A03}"/>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20">
              <a:extLst>
                <a:ext uri="{FF2B5EF4-FFF2-40B4-BE49-F238E27FC236}">
                  <a16:creationId xmlns:a16="http://schemas.microsoft.com/office/drawing/2014/main" id="{9CBADCA3-33A6-E2BD-B2B8-A0742A27E25D}"/>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21">
              <a:extLst>
                <a:ext uri="{FF2B5EF4-FFF2-40B4-BE49-F238E27FC236}">
                  <a16:creationId xmlns:a16="http://schemas.microsoft.com/office/drawing/2014/main" id="{6D92A622-68EF-037C-F9B0-33976E4BD859}"/>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3704922680"/>
      </p:ext>
    </p:extLst>
  </p:cSld>
  <p:clrMapOvr>
    <a:masterClrMapping/>
  </p:clrMapOvr>
  <p:transition>
    <p:fade/>
  </p:transition>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Ja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DFAC7B-813C-1148-ACAA-19BECAB101F2}"/>
              </a:ext>
            </a:extLst>
          </p:cNvPr>
          <p:cNvSpPr/>
          <p:nvPr userDrawn="1"/>
        </p:nvSpPr>
        <p:spPr>
          <a:xfrm>
            <a:off x="0" y="-1"/>
            <a:ext cx="12192000" cy="6858001"/>
          </a:xfrm>
          <a:prstGeom prst="rect">
            <a:avLst/>
          </a:prstGeom>
          <a:solidFill>
            <a:srgbClr val="009878"/>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4">
            <a:extLst>
              <a:ext uri="{FF2B5EF4-FFF2-40B4-BE49-F238E27FC236}">
                <a16:creationId xmlns:a16="http://schemas.microsoft.com/office/drawing/2014/main" id="{698E3625-E442-E8BA-879A-78544DB98DE9}"/>
              </a:ext>
            </a:extLst>
          </p:cNvPr>
          <p:cNvSpPr>
            <a:spLocks noGrp="1"/>
          </p:cNvSpPr>
          <p:nvPr>
            <p:ph type="body" sz="quarter" idx="10" hasCustomPrompt="1"/>
          </p:nvPr>
        </p:nvSpPr>
        <p:spPr>
          <a:xfrm>
            <a:off x="924719" y="1635543"/>
            <a:ext cx="10093909" cy="1142163"/>
          </a:xfrm>
        </p:spPr>
        <p:txBody>
          <a:bodyPr/>
          <a:lstStyle>
            <a:lvl1pPr marL="0" indent="0">
              <a:buNone/>
              <a:defRPr sz="4800" b="1">
                <a:solidFill>
                  <a:srgbClr val="FEFEFF"/>
                </a:solidFill>
              </a:defRPr>
            </a:lvl1pPr>
            <a:lvl2pPr marL="854075" indent="-396875">
              <a:defRPr sz="3200" b="1">
                <a:solidFill>
                  <a:srgbClr val="FEFEFF"/>
                </a:solidFill>
              </a:defRPr>
            </a:lvl2pPr>
            <a:lvl3pPr marL="1311275" indent="-341313">
              <a:defRPr sz="2400" b="1">
                <a:solidFill>
                  <a:srgbClr val="FEFEFF"/>
                </a:solidFill>
              </a:defRPr>
            </a:lvl3pPr>
            <a:lvl4pPr marL="1768475" indent="-303213">
              <a:defRPr sz="2000" b="1">
                <a:solidFill>
                  <a:srgbClr val="FEFEFF"/>
                </a:solidFill>
              </a:defRPr>
            </a:lvl4pPr>
            <a:lvl5pPr marL="2225675" indent="-219075">
              <a:defRPr sz="2000" b="1">
                <a:solidFill>
                  <a:srgbClr val="FEFEFF"/>
                </a:solidFill>
              </a:defRPr>
            </a:lvl5pPr>
          </a:lstStyle>
          <a:p>
            <a:pPr lvl="0"/>
            <a:r>
              <a:rPr lang="en-US" dirty="0"/>
              <a:t>Click to edit text</a:t>
            </a:r>
          </a:p>
        </p:txBody>
      </p:sp>
      <p:grpSp>
        <p:nvGrpSpPr>
          <p:cNvPr id="3" name="Group 2">
            <a:extLst>
              <a:ext uri="{FF2B5EF4-FFF2-40B4-BE49-F238E27FC236}">
                <a16:creationId xmlns:a16="http://schemas.microsoft.com/office/drawing/2014/main" id="{E8EE73EB-EE8F-10B0-91EA-FE8F8BF82D38}"/>
              </a:ext>
            </a:extLst>
          </p:cNvPr>
          <p:cNvGrpSpPr/>
          <p:nvPr userDrawn="1"/>
        </p:nvGrpSpPr>
        <p:grpSpPr>
          <a:xfrm>
            <a:off x="10842866" y="6524864"/>
            <a:ext cx="867564" cy="238330"/>
            <a:chOff x="1855788" y="3378201"/>
            <a:chExt cx="3709987" cy="1019175"/>
          </a:xfrm>
          <a:solidFill>
            <a:srgbClr val="FFFFFE"/>
          </a:solidFill>
        </p:grpSpPr>
        <p:sp>
          <p:nvSpPr>
            <p:cNvPr id="4" name="Freeform 5">
              <a:extLst>
                <a:ext uri="{FF2B5EF4-FFF2-40B4-BE49-F238E27FC236}">
                  <a16:creationId xmlns:a16="http://schemas.microsoft.com/office/drawing/2014/main" id="{BDABB0F1-0FC0-2F2C-579D-25B06E94F56B}"/>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 name="Freeform 6">
              <a:extLst>
                <a:ext uri="{FF2B5EF4-FFF2-40B4-BE49-F238E27FC236}">
                  <a16:creationId xmlns:a16="http://schemas.microsoft.com/office/drawing/2014/main" id="{9727BDF5-7E5A-8AC8-E3CB-50C0CAC7F935}"/>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7" name="Freeform 7">
              <a:extLst>
                <a:ext uri="{FF2B5EF4-FFF2-40B4-BE49-F238E27FC236}">
                  <a16:creationId xmlns:a16="http://schemas.microsoft.com/office/drawing/2014/main" id="{4ACDF5F8-559D-1883-9648-940CCED0D039}"/>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8">
              <a:extLst>
                <a:ext uri="{FF2B5EF4-FFF2-40B4-BE49-F238E27FC236}">
                  <a16:creationId xmlns:a16="http://schemas.microsoft.com/office/drawing/2014/main" id="{6DCC89FF-D09D-610D-9A70-799048DC183F}"/>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9">
              <a:extLst>
                <a:ext uri="{FF2B5EF4-FFF2-40B4-BE49-F238E27FC236}">
                  <a16:creationId xmlns:a16="http://schemas.microsoft.com/office/drawing/2014/main" id="{8ECD9E63-89D9-5571-4D89-16B93DE9EA73}"/>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10">
              <a:extLst>
                <a:ext uri="{FF2B5EF4-FFF2-40B4-BE49-F238E27FC236}">
                  <a16:creationId xmlns:a16="http://schemas.microsoft.com/office/drawing/2014/main" id="{16C4A71C-ADC1-B9B0-163B-AD8ED18F50DE}"/>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11">
              <a:extLst>
                <a:ext uri="{FF2B5EF4-FFF2-40B4-BE49-F238E27FC236}">
                  <a16:creationId xmlns:a16="http://schemas.microsoft.com/office/drawing/2014/main" id="{319846D5-2C53-B6BB-F2DD-FD6FEBCF0F55}"/>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2">
              <a:extLst>
                <a:ext uri="{FF2B5EF4-FFF2-40B4-BE49-F238E27FC236}">
                  <a16:creationId xmlns:a16="http://schemas.microsoft.com/office/drawing/2014/main" id="{E1FC0A2A-7C50-ECCE-4732-05507929BF35}"/>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3">
              <a:extLst>
                <a:ext uri="{FF2B5EF4-FFF2-40B4-BE49-F238E27FC236}">
                  <a16:creationId xmlns:a16="http://schemas.microsoft.com/office/drawing/2014/main" id="{9C84F975-A7B3-5B77-8AF1-05EB343C0A05}"/>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4">
              <a:extLst>
                <a:ext uri="{FF2B5EF4-FFF2-40B4-BE49-F238E27FC236}">
                  <a16:creationId xmlns:a16="http://schemas.microsoft.com/office/drawing/2014/main" id="{706E78FC-5BB2-C46A-D631-39FC2A7035B4}"/>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5">
              <a:extLst>
                <a:ext uri="{FF2B5EF4-FFF2-40B4-BE49-F238E27FC236}">
                  <a16:creationId xmlns:a16="http://schemas.microsoft.com/office/drawing/2014/main" id="{4F902E29-7544-1788-D4C2-23CECB263759}"/>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Rectangle 15">
              <a:extLst>
                <a:ext uri="{FF2B5EF4-FFF2-40B4-BE49-F238E27FC236}">
                  <a16:creationId xmlns:a16="http://schemas.microsoft.com/office/drawing/2014/main" id="{AF6B99F1-38C3-103B-2D7B-9958010B556A}"/>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7">
              <a:extLst>
                <a:ext uri="{FF2B5EF4-FFF2-40B4-BE49-F238E27FC236}">
                  <a16:creationId xmlns:a16="http://schemas.microsoft.com/office/drawing/2014/main" id="{E80AA214-34DD-4F11-563D-AF4E06DB3A9D}"/>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Freeform 18">
              <a:extLst>
                <a:ext uri="{FF2B5EF4-FFF2-40B4-BE49-F238E27FC236}">
                  <a16:creationId xmlns:a16="http://schemas.microsoft.com/office/drawing/2014/main" id="{2C793CB7-0E38-7401-B50F-FB3D2261AC6A}"/>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9">
              <a:extLst>
                <a:ext uri="{FF2B5EF4-FFF2-40B4-BE49-F238E27FC236}">
                  <a16:creationId xmlns:a16="http://schemas.microsoft.com/office/drawing/2014/main" id="{49014748-34C6-9F97-72A6-6EAB6121093A}"/>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20">
              <a:extLst>
                <a:ext uri="{FF2B5EF4-FFF2-40B4-BE49-F238E27FC236}">
                  <a16:creationId xmlns:a16="http://schemas.microsoft.com/office/drawing/2014/main" id="{B68BB772-6C89-8EC6-E098-156578591E87}"/>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21">
              <a:extLst>
                <a:ext uri="{FF2B5EF4-FFF2-40B4-BE49-F238E27FC236}">
                  <a16:creationId xmlns:a16="http://schemas.microsoft.com/office/drawing/2014/main" id="{349C2C85-E3CB-4CBD-D588-94BAA8724472}"/>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238754947"/>
      </p:ext>
    </p:extLst>
  </p:cSld>
  <p:clrMapOvr>
    <a:masterClrMapping/>
  </p:clrMapOvr>
  <p:transition>
    <p:fade/>
  </p:transition>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5DF07D-203C-DA2B-5304-E04FE4578328}"/>
              </a:ext>
            </a:extLst>
          </p:cNvPr>
          <p:cNvPicPr>
            <a:picLocks noChangeAspect="1"/>
          </p:cNvPicPr>
          <p:nvPr userDrawn="1"/>
        </p:nvPicPr>
        <p:blipFill>
          <a:blip r:embed="rId2"/>
          <a:srcRect/>
          <a:stretch/>
        </p:blipFill>
        <p:spPr>
          <a:xfrm>
            <a:off x="1" y="0"/>
            <a:ext cx="12191997" cy="4015219"/>
          </a:xfrm>
          <a:prstGeom prst="rect">
            <a:avLst/>
          </a:prstGeom>
        </p:spPr>
      </p:pic>
      <p:grpSp>
        <p:nvGrpSpPr>
          <p:cNvPr id="8" name="Group 7">
            <a:extLst>
              <a:ext uri="{FF2B5EF4-FFF2-40B4-BE49-F238E27FC236}">
                <a16:creationId xmlns:a16="http://schemas.microsoft.com/office/drawing/2014/main" id="{BFD82E9F-CD19-10FC-2426-80B2F6DC7DAC}"/>
              </a:ext>
            </a:extLst>
          </p:cNvPr>
          <p:cNvGrpSpPr/>
          <p:nvPr userDrawn="1"/>
        </p:nvGrpSpPr>
        <p:grpSpPr>
          <a:xfrm>
            <a:off x="0" y="3687743"/>
            <a:ext cx="12192000" cy="3170257"/>
            <a:chOff x="0" y="3687743"/>
            <a:chExt cx="12192000" cy="3170257"/>
          </a:xfrm>
        </p:grpSpPr>
        <p:sp>
          <p:nvSpPr>
            <p:cNvPr id="9" name="Rectangle 8">
              <a:extLst>
                <a:ext uri="{FF2B5EF4-FFF2-40B4-BE49-F238E27FC236}">
                  <a16:creationId xmlns:a16="http://schemas.microsoft.com/office/drawing/2014/main" id="{06CC478C-350D-694A-35B7-343AF57D0DA6}"/>
                </a:ext>
              </a:extLst>
            </p:cNvPr>
            <p:cNvSpPr/>
            <p:nvPr userDrawn="1"/>
          </p:nvSpPr>
          <p:spPr>
            <a:xfrm>
              <a:off x="0" y="3687743"/>
              <a:ext cx="12192000" cy="3170257"/>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11E5BD-E242-32FA-899C-14CE442E8886}"/>
                </a:ext>
              </a:extLst>
            </p:cNvPr>
            <p:cNvSpPr/>
            <p:nvPr userDrawn="1"/>
          </p:nvSpPr>
          <p:spPr>
            <a:xfrm>
              <a:off x="0" y="3798276"/>
              <a:ext cx="12191999" cy="30597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Graphic 5">
            <a:extLst>
              <a:ext uri="{FF2B5EF4-FFF2-40B4-BE49-F238E27FC236}">
                <a16:creationId xmlns:a16="http://schemas.microsoft.com/office/drawing/2014/main" id="{6387FBCE-FACA-75E2-555C-265C8D82CE6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49996" y="6104624"/>
            <a:ext cx="2535444" cy="397117"/>
          </a:xfrm>
          <a:prstGeom prst="rect">
            <a:avLst/>
          </a:prstGeom>
          <a:effectLst/>
        </p:spPr>
      </p:pic>
      <p:sp>
        <p:nvSpPr>
          <p:cNvPr id="12" name="Subtitle 2">
            <a:extLst>
              <a:ext uri="{FF2B5EF4-FFF2-40B4-BE49-F238E27FC236}">
                <a16:creationId xmlns:a16="http://schemas.microsoft.com/office/drawing/2014/main" id="{746ED3FE-9587-DA8A-B463-AC1A8CACF2FC}"/>
              </a:ext>
            </a:extLst>
          </p:cNvPr>
          <p:cNvSpPr>
            <a:spLocks noGrp="1"/>
          </p:cNvSpPr>
          <p:nvPr>
            <p:ph type="subTitle" idx="1" hasCustomPrompt="1"/>
          </p:nvPr>
        </p:nvSpPr>
        <p:spPr>
          <a:xfrm>
            <a:off x="847724" y="5544439"/>
            <a:ext cx="5943600" cy="365760"/>
          </a:xfrm>
        </p:spPr>
        <p:txBody>
          <a:bodyPr>
            <a:noAutofit/>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presenter’s name</a:t>
            </a:r>
          </a:p>
        </p:txBody>
      </p:sp>
      <p:sp>
        <p:nvSpPr>
          <p:cNvPr id="14" name="Text Placeholder 12">
            <a:extLst>
              <a:ext uri="{FF2B5EF4-FFF2-40B4-BE49-F238E27FC236}">
                <a16:creationId xmlns:a16="http://schemas.microsoft.com/office/drawing/2014/main" id="{BD39C018-6FEB-A03C-B722-F1B269F5E1BF}"/>
              </a:ext>
            </a:extLst>
          </p:cNvPr>
          <p:cNvSpPr>
            <a:spLocks noGrp="1"/>
          </p:cNvSpPr>
          <p:nvPr>
            <p:ph type="body" sz="quarter" idx="10" hasCustomPrompt="1"/>
          </p:nvPr>
        </p:nvSpPr>
        <p:spPr>
          <a:xfrm>
            <a:off x="847725" y="5943450"/>
            <a:ext cx="5943600" cy="365760"/>
          </a:xfrm>
        </p:spPr>
        <p:txBody>
          <a:bodyPr>
            <a:noAutofit/>
          </a:bodyPr>
          <a:lstStyle>
            <a:lvl1pPr marL="0" indent="0">
              <a:buNone/>
              <a:defRPr sz="2000">
                <a:solidFill>
                  <a:schemeClr val="bg1"/>
                </a:solidFill>
              </a:defRPr>
            </a:lvl1pPr>
            <a:lvl2pPr marL="346075" indent="0">
              <a:buNone/>
              <a:defRPr/>
            </a:lvl2pPr>
          </a:lstStyle>
          <a:p>
            <a:pPr lvl="0"/>
            <a:r>
              <a:rPr lang="en-US" dirty="0"/>
              <a:t>Click to edit presenter’s position</a:t>
            </a:r>
          </a:p>
        </p:txBody>
      </p:sp>
      <p:sp>
        <p:nvSpPr>
          <p:cNvPr id="2" name="Title 1">
            <a:extLst>
              <a:ext uri="{FF2B5EF4-FFF2-40B4-BE49-F238E27FC236}">
                <a16:creationId xmlns:a16="http://schemas.microsoft.com/office/drawing/2014/main" id="{8CB91BCF-0073-7AB3-4B66-05D676667CD4}"/>
              </a:ext>
            </a:extLst>
          </p:cNvPr>
          <p:cNvSpPr>
            <a:spLocks noGrp="1"/>
          </p:cNvSpPr>
          <p:nvPr>
            <p:ph type="ctrTitle" hasCustomPrompt="1"/>
          </p:nvPr>
        </p:nvSpPr>
        <p:spPr>
          <a:xfrm>
            <a:off x="847724" y="3935896"/>
            <a:ext cx="10789920" cy="1262269"/>
          </a:xfrm>
        </p:spPr>
        <p:txBody>
          <a:bodyPr anchor="ctr" anchorCtr="0">
            <a:noAutofit/>
          </a:bodyPr>
          <a:lstStyle>
            <a:lvl1pPr algn="l">
              <a:defRPr sz="4800" cap="none"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459519214"/>
      </p:ext>
    </p:extLst>
  </p:cSld>
  <p:clrMapOvr>
    <a:masterClrMapping/>
  </p:clrMapOvr>
  <p:transition>
    <p:fade/>
  </p:transition>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pic>
        <p:nvPicPr>
          <p:cNvPr id="4" name="Picture 3" descr="A city skyline at night&#10;&#10;Description automatically generated">
            <a:extLst>
              <a:ext uri="{FF2B5EF4-FFF2-40B4-BE49-F238E27FC236}">
                <a16:creationId xmlns:a16="http://schemas.microsoft.com/office/drawing/2014/main" id="{58390C63-8F6D-3399-741F-3FFF5EE64BE5}"/>
              </a:ext>
            </a:extLst>
          </p:cNvPr>
          <p:cNvPicPr>
            <a:picLocks noChangeAspect="1"/>
          </p:cNvPicPr>
          <p:nvPr userDrawn="1"/>
        </p:nvPicPr>
        <p:blipFill>
          <a:blip r:embed="rId2"/>
          <a:stretch>
            <a:fillRect/>
          </a:stretch>
        </p:blipFill>
        <p:spPr>
          <a:xfrm>
            <a:off x="0" y="0"/>
            <a:ext cx="12192000" cy="4015220"/>
          </a:xfrm>
          <a:prstGeom prst="rect">
            <a:avLst/>
          </a:prstGeom>
        </p:spPr>
      </p:pic>
      <p:grpSp>
        <p:nvGrpSpPr>
          <p:cNvPr id="5" name="Group 4">
            <a:extLst>
              <a:ext uri="{FF2B5EF4-FFF2-40B4-BE49-F238E27FC236}">
                <a16:creationId xmlns:a16="http://schemas.microsoft.com/office/drawing/2014/main" id="{A2A705B6-EC5D-7B11-C4B7-E51F1EB6E2FA}"/>
              </a:ext>
            </a:extLst>
          </p:cNvPr>
          <p:cNvGrpSpPr/>
          <p:nvPr userDrawn="1"/>
        </p:nvGrpSpPr>
        <p:grpSpPr>
          <a:xfrm>
            <a:off x="0" y="3687743"/>
            <a:ext cx="12192000" cy="3170257"/>
            <a:chOff x="0" y="3687743"/>
            <a:chExt cx="12192000" cy="3170257"/>
          </a:xfrm>
        </p:grpSpPr>
        <p:sp>
          <p:nvSpPr>
            <p:cNvPr id="6" name="Rectangle 5">
              <a:extLst>
                <a:ext uri="{FF2B5EF4-FFF2-40B4-BE49-F238E27FC236}">
                  <a16:creationId xmlns:a16="http://schemas.microsoft.com/office/drawing/2014/main" id="{5F4DC512-425C-2FD7-DF3D-A2A805DCC3D5}"/>
                </a:ext>
              </a:extLst>
            </p:cNvPr>
            <p:cNvSpPr/>
            <p:nvPr userDrawn="1"/>
          </p:nvSpPr>
          <p:spPr>
            <a:xfrm>
              <a:off x="0" y="3687743"/>
              <a:ext cx="12192000" cy="3170257"/>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506A646-0895-4FD6-0F88-F2A2059002C2}"/>
                </a:ext>
              </a:extLst>
            </p:cNvPr>
            <p:cNvSpPr/>
            <p:nvPr userDrawn="1"/>
          </p:nvSpPr>
          <p:spPr>
            <a:xfrm>
              <a:off x="0" y="3798276"/>
              <a:ext cx="12191999" cy="30597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BC58B90B-A18E-BBD5-492B-0C929FF72A44}"/>
              </a:ext>
            </a:extLst>
          </p:cNvPr>
          <p:cNvGrpSpPr/>
          <p:nvPr userDrawn="1"/>
        </p:nvGrpSpPr>
        <p:grpSpPr>
          <a:xfrm>
            <a:off x="4611741" y="4379052"/>
            <a:ext cx="2968518" cy="1721754"/>
            <a:chOff x="4611741" y="4571999"/>
            <a:chExt cx="2968518" cy="1721754"/>
          </a:xfrm>
        </p:grpSpPr>
        <p:pic>
          <p:nvPicPr>
            <p:cNvPr id="10" name="Graphic 9">
              <a:extLst>
                <a:ext uri="{FF2B5EF4-FFF2-40B4-BE49-F238E27FC236}">
                  <a16:creationId xmlns:a16="http://schemas.microsoft.com/office/drawing/2014/main" id="{43DBFF34-3331-6A6C-79B6-B9D3A44919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11741" y="5828805"/>
              <a:ext cx="2968518" cy="464948"/>
            </a:xfrm>
            <a:prstGeom prst="rect">
              <a:avLst/>
            </a:prstGeom>
            <a:effectLst/>
          </p:spPr>
        </p:pic>
        <p:cxnSp>
          <p:nvCxnSpPr>
            <p:cNvPr id="11" name="Straight Connector 10">
              <a:extLst>
                <a:ext uri="{FF2B5EF4-FFF2-40B4-BE49-F238E27FC236}">
                  <a16:creationId xmlns:a16="http://schemas.microsoft.com/office/drawing/2014/main" id="{F99F83F8-FFC5-0704-7DF6-9F818EE01B0E}"/>
                </a:ext>
              </a:extLst>
            </p:cNvPr>
            <p:cNvCxnSpPr>
              <a:cxnSpLocks/>
            </p:cNvCxnSpPr>
            <p:nvPr userDrawn="1"/>
          </p:nvCxnSpPr>
          <p:spPr>
            <a:xfrm>
              <a:off x="5394960" y="5412689"/>
              <a:ext cx="1402080" cy="0"/>
            </a:xfrm>
            <a:prstGeom prst="line">
              <a:avLst/>
            </a:prstGeom>
            <a:ln w="22225" cap="rnd">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0E6A66B2-C93C-1B44-419D-0C36CA73122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785848" y="4571999"/>
              <a:ext cx="2620304" cy="527700"/>
            </a:xfrm>
            <a:prstGeom prst="rect">
              <a:avLst/>
            </a:prstGeom>
          </p:spPr>
        </p:pic>
      </p:grpSp>
    </p:spTree>
    <p:extLst>
      <p:ext uri="{BB962C8B-B14F-4D97-AF65-F5344CB8AC3E}">
        <p14:creationId xmlns:p14="http://schemas.microsoft.com/office/powerpoint/2010/main" val="2506601140"/>
      </p:ext>
    </p:extLst>
  </p:cSld>
  <p:clrMapOvr>
    <a:masterClrMapping/>
  </p:clrMapOvr>
  <p:transition>
    <p:fade/>
  </p:transition>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Closin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F06EA5-F0C9-9DC4-6F2C-EEEA631A6166}"/>
              </a:ext>
            </a:extLst>
          </p:cNvPr>
          <p:cNvPicPr>
            <a:picLocks noChangeAspect="1"/>
          </p:cNvPicPr>
          <p:nvPr userDrawn="1"/>
        </p:nvPicPr>
        <p:blipFill>
          <a:blip r:embed="rId2"/>
          <a:srcRect/>
          <a:stretch/>
        </p:blipFill>
        <p:spPr>
          <a:xfrm>
            <a:off x="1" y="0"/>
            <a:ext cx="12191997" cy="4015219"/>
          </a:xfrm>
          <a:prstGeom prst="rect">
            <a:avLst/>
          </a:prstGeom>
        </p:spPr>
      </p:pic>
      <p:grpSp>
        <p:nvGrpSpPr>
          <p:cNvPr id="4" name="Group 3">
            <a:extLst>
              <a:ext uri="{FF2B5EF4-FFF2-40B4-BE49-F238E27FC236}">
                <a16:creationId xmlns:a16="http://schemas.microsoft.com/office/drawing/2014/main" id="{10FEB72C-C694-97D2-D5FB-DBBB99CF7B2C}"/>
              </a:ext>
            </a:extLst>
          </p:cNvPr>
          <p:cNvGrpSpPr/>
          <p:nvPr userDrawn="1"/>
        </p:nvGrpSpPr>
        <p:grpSpPr>
          <a:xfrm>
            <a:off x="0" y="3687743"/>
            <a:ext cx="12192000" cy="3170257"/>
            <a:chOff x="0" y="3687743"/>
            <a:chExt cx="12192000" cy="3170257"/>
          </a:xfrm>
        </p:grpSpPr>
        <p:sp>
          <p:nvSpPr>
            <p:cNvPr id="5" name="Rectangle 4">
              <a:extLst>
                <a:ext uri="{FF2B5EF4-FFF2-40B4-BE49-F238E27FC236}">
                  <a16:creationId xmlns:a16="http://schemas.microsoft.com/office/drawing/2014/main" id="{59635A63-D4B1-9837-F0E1-95423783D28B}"/>
                </a:ext>
              </a:extLst>
            </p:cNvPr>
            <p:cNvSpPr/>
            <p:nvPr userDrawn="1"/>
          </p:nvSpPr>
          <p:spPr>
            <a:xfrm>
              <a:off x="0" y="3687743"/>
              <a:ext cx="12192000" cy="3170257"/>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DAB0CB5-1DF0-FEAD-6E7D-09296B295947}"/>
                </a:ext>
              </a:extLst>
            </p:cNvPr>
            <p:cNvSpPr/>
            <p:nvPr userDrawn="1"/>
          </p:nvSpPr>
          <p:spPr>
            <a:xfrm>
              <a:off x="0" y="3798276"/>
              <a:ext cx="12191999" cy="30597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765065D6-AF4C-5C69-0E52-111A72CA6862}"/>
              </a:ext>
            </a:extLst>
          </p:cNvPr>
          <p:cNvGrpSpPr/>
          <p:nvPr userDrawn="1"/>
        </p:nvGrpSpPr>
        <p:grpSpPr>
          <a:xfrm>
            <a:off x="4611741" y="4379052"/>
            <a:ext cx="2968518" cy="1721754"/>
            <a:chOff x="4611741" y="4571999"/>
            <a:chExt cx="2968518" cy="1721754"/>
          </a:xfrm>
        </p:grpSpPr>
        <p:pic>
          <p:nvPicPr>
            <p:cNvPr id="10" name="Graphic 9">
              <a:extLst>
                <a:ext uri="{FF2B5EF4-FFF2-40B4-BE49-F238E27FC236}">
                  <a16:creationId xmlns:a16="http://schemas.microsoft.com/office/drawing/2014/main" id="{EAD20F51-E6D6-FF03-473D-5B0B13B78B1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11741" y="5828805"/>
              <a:ext cx="2968518" cy="464948"/>
            </a:xfrm>
            <a:prstGeom prst="rect">
              <a:avLst/>
            </a:prstGeom>
            <a:effectLst/>
          </p:spPr>
        </p:pic>
        <p:cxnSp>
          <p:nvCxnSpPr>
            <p:cNvPr id="11" name="Straight Connector 10">
              <a:extLst>
                <a:ext uri="{FF2B5EF4-FFF2-40B4-BE49-F238E27FC236}">
                  <a16:creationId xmlns:a16="http://schemas.microsoft.com/office/drawing/2014/main" id="{D7ED3E5B-2B49-FC96-425F-13A09D0BEE08}"/>
                </a:ext>
              </a:extLst>
            </p:cNvPr>
            <p:cNvCxnSpPr>
              <a:cxnSpLocks/>
            </p:cNvCxnSpPr>
            <p:nvPr userDrawn="1"/>
          </p:nvCxnSpPr>
          <p:spPr>
            <a:xfrm>
              <a:off x="5394960" y="5412689"/>
              <a:ext cx="1402080" cy="0"/>
            </a:xfrm>
            <a:prstGeom prst="line">
              <a:avLst/>
            </a:prstGeom>
            <a:ln w="22225" cap="rnd">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48F1041F-D443-0E13-4D58-E22A3EDEDD3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785848" y="4571999"/>
              <a:ext cx="2620304" cy="527700"/>
            </a:xfrm>
            <a:prstGeom prst="rect">
              <a:avLst/>
            </a:prstGeom>
          </p:spPr>
        </p:pic>
      </p:grpSp>
    </p:spTree>
    <p:extLst>
      <p:ext uri="{BB962C8B-B14F-4D97-AF65-F5344CB8AC3E}">
        <p14:creationId xmlns:p14="http://schemas.microsoft.com/office/powerpoint/2010/main" val="331584225"/>
      </p:ext>
    </p:extLst>
  </p:cSld>
  <p:clrMapOvr>
    <a:masterClrMapping/>
  </p:clrMapOvr>
  <p:transition>
    <p:fade/>
  </p:transition>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6299E1-1B00-2A3E-9814-4A04D8679CF9}"/>
              </a:ext>
            </a:extLst>
          </p:cNvPr>
          <p:cNvPicPr>
            <a:picLocks noChangeAspect="1"/>
          </p:cNvPicPr>
          <p:nvPr userDrawn="1"/>
        </p:nvPicPr>
        <p:blipFill>
          <a:blip r:embed="rId2"/>
          <a:srcRect t="1743" b="1743"/>
          <a:stretch/>
        </p:blipFill>
        <p:spPr>
          <a:xfrm>
            <a:off x="3" y="0"/>
            <a:ext cx="12191996" cy="4633357"/>
          </a:xfrm>
          <a:prstGeom prst="rect">
            <a:avLst/>
          </a:prstGeom>
          <a:solidFill>
            <a:srgbClr val="7CA631"/>
          </a:solidFill>
        </p:spPr>
      </p:pic>
      <p:grpSp>
        <p:nvGrpSpPr>
          <p:cNvPr id="6" name="Group 5">
            <a:extLst>
              <a:ext uri="{FF2B5EF4-FFF2-40B4-BE49-F238E27FC236}">
                <a16:creationId xmlns:a16="http://schemas.microsoft.com/office/drawing/2014/main" id="{5EAFD841-E67C-5077-84F2-4E22C5983925}"/>
              </a:ext>
            </a:extLst>
          </p:cNvPr>
          <p:cNvGrpSpPr/>
          <p:nvPr userDrawn="1"/>
        </p:nvGrpSpPr>
        <p:grpSpPr>
          <a:xfrm>
            <a:off x="0" y="3687745"/>
            <a:ext cx="12192000" cy="3170257"/>
            <a:chOff x="0" y="3687743"/>
            <a:chExt cx="12192000" cy="3170257"/>
          </a:xfrm>
        </p:grpSpPr>
        <p:sp>
          <p:nvSpPr>
            <p:cNvPr id="7" name="Rectangle 6">
              <a:extLst>
                <a:ext uri="{FF2B5EF4-FFF2-40B4-BE49-F238E27FC236}">
                  <a16:creationId xmlns:a16="http://schemas.microsoft.com/office/drawing/2014/main" id="{938CCF11-66BA-335F-E9D5-64438092A35C}"/>
                </a:ext>
              </a:extLst>
            </p:cNvPr>
            <p:cNvSpPr/>
            <p:nvPr userDrawn="1"/>
          </p:nvSpPr>
          <p:spPr>
            <a:xfrm>
              <a:off x="0" y="3687743"/>
              <a:ext cx="12192000" cy="3170257"/>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8" name="Rectangle 7">
              <a:extLst>
                <a:ext uri="{FF2B5EF4-FFF2-40B4-BE49-F238E27FC236}">
                  <a16:creationId xmlns:a16="http://schemas.microsoft.com/office/drawing/2014/main" id="{624AAC23-D44C-7F13-D817-73DBE64A1E53}"/>
                </a:ext>
              </a:extLst>
            </p:cNvPr>
            <p:cNvSpPr/>
            <p:nvPr userDrawn="1"/>
          </p:nvSpPr>
          <p:spPr>
            <a:xfrm>
              <a:off x="0" y="3798276"/>
              <a:ext cx="12191999" cy="30597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10" name="Text Placeholder 10">
            <a:extLst>
              <a:ext uri="{FF2B5EF4-FFF2-40B4-BE49-F238E27FC236}">
                <a16:creationId xmlns:a16="http://schemas.microsoft.com/office/drawing/2014/main" id="{F8DBC7A8-B51E-6DF3-122F-E73DEA396586}"/>
              </a:ext>
            </a:extLst>
          </p:cNvPr>
          <p:cNvSpPr>
            <a:spLocks noGrp="1"/>
          </p:cNvSpPr>
          <p:nvPr userDrawn="1">
            <p:ph type="body" sz="quarter" idx="11" hasCustomPrompt="1"/>
          </p:nvPr>
        </p:nvSpPr>
        <p:spPr>
          <a:xfrm>
            <a:off x="819152" y="5861097"/>
            <a:ext cx="8262097" cy="307777"/>
          </a:xfrm>
        </p:spPr>
        <p:txBody>
          <a:bodyPr wrap="square">
            <a:spAutoFit/>
          </a:bodyPr>
          <a:lstStyle>
            <a:lvl1pPr marL="0" indent="0">
              <a:lnSpc>
                <a:spcPct val="100000"/>
              </a:lnSpc>
              <a:spcBef>
                <a:spcPts val="0"/>
              </a:spcBef>
              <a:buNone/>
              <a:defRPr sz="2000" b="0" i="0">
                <a:solidFill>
                  <a:srgbClr val="FEFEFE"/>
                </a:solidFill>
                <a:effectLst/>
                <a:latin typeface="+mn-lt"/>
                <a:ea typeface="Lato Light" panose="020F0502020204030203" pitchFamily="34" charset="0"/>
                <a:cs typeface="Lato Light" panose="020F0502020204030203" pitchFamily="34" charset="0"/>
              </a:defRPr>
            </a:lvl1pPr>
            <a:lvl2pPr marL="457178" indent="0">
              <a:buNone/>
              <a:defRPr/>
            </a:lvl2pPr>
          </a:lstStyle>
          <a:p>
            <a:pPr lvl="0"/>
            <a:r>
              <a:rPr lang="en-US"/>
              <a:t>Click to add text</a:t>
            </a:r>
          </a:p>
        </p:txBody>
      </p:sp>
      <p:sp>
        <p:nvSpPr>
          <p:cNvPr id="12" name="Title 1">
            <a:extLst>
              <a:ext uri="{FF2B5EF4-FFF2-40B4-BE49-F238E27FC236}">
                <a16:creationId xmlns:a16="http://schemas.microsoft.com/office/drawing/2014/main" id="{31278397-87D2-C707-B634-11FBEC1018F0}"/>
              </a:ext>
            </a:extLst>
          </p:cNvPr>
          <p:cNvSpPr>
            <a:spLocks noGrp="1"/>
          </p:cNvSpPr>
          <p:nvPr userDrawn="1">
            <p:ph type="ctrTitle" hasCustomPrompt="1"/>
          </p:nvPr>
        </p:nvSpPr>
        <p:spPr>
          <a:xfrm>
            <a:off x="819151" y="3848433"/>
            <a:ext cx="10554921" cy="1054495"/>
          </a:xfrm>
        </p:spPr>
        <p:txBody>
          <a:bodyPr anchor="b" anchorCtr="0">
            <a:normAutofit/>
          </a:bodyPr>
          <a:lstStyle>
            <a:lvl1pPr algn="l">
              <a:lnSpc>
                <a:spcPct val="100000"/>
              </a:lnSpc>
              <a:defRPr sz="4000" cap="all" baseline="0">
                <a:solidFill>
                  <a:srgbClr val="FEFEFE"/>
                </a:solidFill>
                <a:effectLst/>
                <a:latin typeface="+mj-lt"/>
                <a:ea typeface="Lato Light" panose="020F0502020204030203" pitchFamily="34" charset="0"/>
                <a:cs typeface="Lato Light" panose="020F0502020204030203" pitchFamily="34" charset="0"/>
              </a:defRPr>
            </a:lvl1pPr>
          </a:lstStyle>
          <a:p>
            <a:r>
              <a:rPr lang="en-US"/>
              <a:t>title – resize it if needed</a:t>
            </a:r>
          </a:p>
        </p:txBody>
      </p:sp>
      <p:sp>
        <p:nvSpPr>
          <p:cNvPr id="16" name="Text Placeholder 2">
            <a:extLst>
              <a:ext uri="{FF2B5EF4-FFF2-40B4-BE49-F238E27FC236}">
                <a16:creationId xmlns:a16="http://schemas.microsoft.com/office/drawing/2014/main" id="{8B44B7DE-9E1E-C80D-6096-EB8F3721BD68}"/>
              </a:ext>
            </a:extLst>
          </p:cNvPr>
          <p:cNvSpPr>
            <a:spLocks noGrp="1"/>
          </p:cNvSpPr>
          <p:nvPr userDrawn="1">
            <p:ph type="body" sz="quarter" idx="12"/>
          </p:nvPr>
        </p:nvSpPr>
        <p:spPr>
          <a:xfrm>
            <a:off x="819151" y="5132867"/>
            <a:ext cx="10554921" cy="430887"/>
          </a:xfrm>
        </p:spPr>
        <p:txBody>
          <a:bodyPr wrap="square">
            <a:spAutoFit/>
          </a:bodyPr>
          <a:lstStyle>
            <a:lvl1pPr marL="0" indent="0">
              <a:lnSpc>
                <a:spcPct val="100000"/>
              </a:lnSpc>
              <a:spcBef>
                <a:spcPts val="0"/>
              </a:spcBef>
              <a:buNone/>
              <a:defRPr sz="2800">
                <a:solidFill>
                  <a:schemeClr val="bg1"/>
                </a:solidFill>
              </a:defRPr>
            </a:lvl1pPr>
          </a:lstStyle>
          <a:p>
            <a:pPr lvl="0"/>
            <a:endParaRPr lang="en-US"/>
          </a:p>
        </p:txBody>
      </p:sp>
      <p:pic>
        <p:nvPicPr>
          <p:cNvPr id="9" name="Graphic 8">
            <a:extLst>
              <a:ext uri="{FF2B5EF4-FFF2-40B4-BE49-F238E27FC236}">
                <a16:creationId xmlns:a16="http://schemas.microsoft.com/office/drawing/2014/main" id="{1F09B1A8-7F14-0040-D0AE-A079EB723AD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72362" y="6145078"/>
            <a:ext cx="2684479" cy="420460"/>
          </a:xfrm>
          <a:prstGeom prst="rect">
            <a:avLst/>
          </a:prstGeom>
          <a:effectLst/>
        </p:spPr>
      </p:pic>
    </p:spTree>
    <p:extLst>
      <p:ext uri="{BB962C8B-B14F-4D97-AF65-F5344CB8AC3E}">
        <p14:creationId xmlns:p14="http://schemas.microsoft.com/office/powerpoint/2010/main" val="413219275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49602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6299E1-1B00-2A3E-9814-4A04D8679CF9}"/>
              </a:ext>
            </a:extLst>
          </p:cNvPr>
          <p:cNvPicPr>
            <a:picLocks noChangeAspect="1"/>
          </p:cNvPicPr>
          <p:nvPr userDrawn="1"/>
        </p:nvPicPr>
        <p:blipFill>
          <a:blip r:embed="rId2"/>
          <a:srcRect t="1743" b="1743"/>
          <a:stretch/>
        </p:blipFill>
        <p:spPr>
          <a:xfrm>
            <a:off x="3" y="0"/>
            <a:ext cx="12191996" cy="4633357"/>
          </a:xfrm>
          <a:prstGeom prst="rect">
            <a:avLst/>
          </a:prstGeom>
          <a:solidFill>
            <a:srgbClr val="7CA631"/>
          </a:solidFill>
        </p:spPr>
      </p:pic>
      <p:grpSp>
        <p:nvGrpSpPr>
          <p:cNvPr id="6" name="Group 5">
            <a:extLst>
              <a:ext uri="{FF2B5EF4-FFF2-40B4-BE49-F238E27FC236}">
                <a16:creationId xmlns:a16="http://schemas.microsoft.com/office/drawing/2014/main" id="{5EAFD841-E67C-5077-84F2-4E22C5983925}"/>
              </a:ext>
            </a:extLst>
          </p:cNvPr>
          <p:cNvGrpSpPr/>
          <p:nvPr userDrawn="1"/>
        </p:nvGrpSpPr>
        <p:grpSpPr>
          <a:xfrm>
            <a:off x="0" y="3687745"/>
            <a:ext cx="12192000" cy="3170257"/>
            <a:chOff x="0" y="3687743"/>
            <a:chExt cx="12192000" cy="3170257"/>
          </a:xfrm>
        </p:grpSpPr>
        <p:sp>
          <p:nvSpPr>
            <p:cNvPr id="7" name="Rectangle 6">
              <a:extLst>
                <a:ext uri="{FF2B5EF4-FFF2-40B4-BE49-F238E27FC236}">
                  <a16:creationId xmlns:a16="http://schemas.microsoft.com/office/drawing/2014/main" id="{938CCF11-66BA-335F-E9D5-64438092A35C}"/>
                </a:ext>
              </a:extLst>
            </p:cNvPr>
            <p:cNvSpPr/>
            <p:nvPr userDrawn="1"/>
          </p:nvSpPr>
          <p:spPr>
            <a:xfrm>
              <a:off x="0" y="3687743"/>
              <a:ext cx="12192000" cy="3170257"/>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8" name="Rectangle 7">
              <a:extLst>
                <a:ext uri="{FF2B5EF4-FFF2-40B4-BE49-F238E27FC236}">
                  <a16:creationId xmlns:a16="http://schemas.microsoft.com/office/drawing/2014/main" id="{624AAC23-D44C-7F13-D817-73DBE64A1E53}"/>
                </a:ext>
              </a:extLst>
            </p:cNvPr>
            <p:cNvSpPr/>
            <p:nvPr userDrawn="1"/>
          </p:nvSpPr>
          <p:spPr>
            <a:xfrm>
              <a:off x="0" y="3798276"/>
              <a:ext cx="12191999" cy="30597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10" name="Text Placeholder 10">
            <a:extLst>
              <a:ext uri="{FF2B5EF4-FFF2-40B4-BE49-F238E27FC236}">
                <a16:creationId xmlns:a16="http://schemas.microsoft.com/office/drawing/2014/main" id="{F8DBC7A8-B51E-6DF3-122F-E73DEA396586}"/>
              </a:ext>
            </a:extLst>
          </p:cNvPr>
          <p:cNvSpPr>
            <a:spLocks noGrp="1"/>
          </p:cNvSpPr>
          <p:nvPr userDrawn="1">
            <p:ph type="body" sz="quarter" idx="11" hasCustomPrompt="1"/>
          </p:nvPr>
        </p:nvSpPr>
        <p:spPr>
          <a:xfrm>
            <a:off x="819152" y="5861097"/>
            <a:ext cx="8262097" cy="307777"/>
          </a:xfrm>
        </p:spPr>
        <p:txBody>
          <a:bodyPr wrap="square">
            <a:spAutoFit/>
          </a:bodyPr>
          <a:lstStyle>
            <a:lvl1pPr marL="0" indent="0">
              <a:lnSpc>
                <a:spcPct val="100000"/>
              </a:lnSpc>
              <a:spcBef>
                <a:spcPts val="0"/>
              </a:spcBef>
              <a:buNone/>
              <a:defRPr sz="2000" b="0" i="0">
                <a:solidFill>
                  <a:srgbClr val="FEFEFE"/>
                </a:solidFill>
                <a:effectLst/>
                <a:latin typeface="+mn-lt"/>
                <a:ea typeface="Lato Light" panose="020F0502020204030203" pitchFamily="34" charset="0"/>
                <a:cs typeface="Lato Light" panose="020F0502020204030203" pitchFamily="34" charset="0"/>
              </a:defRPr>
            </a:lvl1pPr>
            <a:lvl2pPr marL="457178" indent="0">
              <a:buNone/>
              <a:defRPr/>
            </a:lvl2pPr>
          </a:lstStyle>
          <a:p>
            <a:pPr lvl="0"/>
            <a:r>
              <a:rPr lang="en-US"/>
              <a:t>Click to add text</a:t>
            </a:r>
          </a:p>
        </p:txBody>
      </p:sp>
      <p:sp>
        <p:nvSpPr>
          <p:cNvPr id="12" name="Title 1">
            <a:extLst>
              <a:ext uri="{FF2B5EF4-FFF2-40B4-BE49-F238E27FC236}">
                <a16:creationId xmlns:a16="http://schemas.microsoft.com/office/drawing/2014/main" id="{31278397-87D2-C707-B634-11FBEC1018F0}"/>
              </a:ext>
            </a:extLst>
          </p:cNvPr>
          <p:cNvSpPr>
            <a:spLocks noGrp="1"/>
          </p:cNvSpPr>
          <p:nvPr userDrawn="1">
            <p:ph type="ctrTitle" hasCustomPrompt="1"/>
          </p:nvPr>
        </p:nvSpPr>
        <p:spPr>
          <a:xfrm>
            <a:off x="819151" y="3848433"/>
            <a:ext cx="10554921" cy="1054495"/>
          </a:xfrm>
        </p:spPr>
        <p:txBody>
          <a:bodyPr anchor="b" anchorCtr="0">
            <a:normAutofit/>
          </a:bodyPr>
          <a:lstStyle>
            <a:lvl1pPr algn="l">
              <a:lnSpc>
                <a:spcPct val="100000"/>
              </a:lnSpc>
              <a:defRPr sz="4000" cap="all" baseline="0">
                <a:solidFill>
                  <a:srgbClr val="FEFEFE"/>
                </a:solidFill>
                <a:effectLst/>
                <a:latin typeface="+mj-lt"/>
                <a:ea typeface="Lato Light" panose="020F0502020204030203" pitchFamily="34" charset="0"/>
                <a:cs typeface="Lato Light" panose="020F0502020204030203" pitchFamily="34" charset="0"/>
              </a:defRPr>
            </a:lvl1pPr>
          </a:lstStyle>
          <a:p>
            <a:r>
              <a:rPr lang="en-US"/>
              <a:t>title – resize it if needed</a:t>
            </a:r>
          </a:p>
        </p:txBody>
      </p:sp>
      <p:sp>
        <p:nvSpPr>
          <p:cNvPr id="16" name="Text Placeholder 2">
            <a:extLst>
              <a:ext uri="{FF2B5EF4-FFF2-40B4-BE49-F238E27FC236}">
                <a16:creationId xmlns:a16="http://schemas.microsoft.com/office/drawing/2014/main" id="{8B44B7DE-9E1E-C80D-6096-EB8F3721BD68}"/>
              </a:ext>
            </a:extLst>
          </p:cNvPr>
          <p:cNvSpPr>
            <a:spLocks noGrp="1"/>
          </p:cNvSpPr>
          <p:nvPr userDrawn="1">
            <p:ph type="body" sz="quarter" idx="12"/>
          </p:nvPr>
        </p:nvSpPr>
        <p:spPr>
          <a:xfrm>
            <a:off x="819151" y="5132867"/>
            <a:ext cx="10554921" cy="430887"/>
          </a:xfrm>
        </p:spPr>
        <p:txBody>
          <a:bodyPr wrap="square">
            <a:spAutoFit/>
          </a:bodyPr>
          <a:lstStyle>
            <a:lvl1pPr marL="0" indent="0">
              <a:lnSpc>
                <a:spcPct val="100000"/>
              </a:lnSpc>
              <a:spcBef>
                <a:spcPts val="0"/>
              </a:spcBef>
              <a:buNone/>
              <a:defRPr sz="2800">
                <a:solidFill>
                  <a:schemeClr val="bg1"/>
                </a:solidFill>
              </a:defRPr>
            </a:lvl1pPr>
          </a:lstStyle>
          <a:p>
            <a:pPr lvl="0"/>
            <a:endParaRPr lang="en-US"/>
          </a:p>
        </p:txBody>
      </p:sp>
      <p:pic>
        <p:nvPicPr>
          <p:cNvPr id="9" name="Graphic 8">
            <a:extLst>
              <a:ext uri="{FF2B5EF4-FFF2-40B4-BE49-F238E27FC236}">
                <a16:creationId xmlns:a16="http://schemas.microsoft.com/office/drawing/2014/main" id="{1F09B1A8-7F14-0040-D0AE-A079EB723AD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72362" y="6145078"/>
            <a:ext cx="2684479" cy="420460"/>
          </a:xfrm>
          <a:prstGeom prst="rect">
            <a:avLst/>
          </a:prstGeom>
          <a:effectLst/>
        </p:spPr>
      </p:pic>
    </p:spTree>
    <p:extLst>
      <p:ext uri="{BB962C8B-B14F-4D97-AF65-F5344CB8AC3E}">
        <p14:creationId xmlns:p14="http://schemas.microsoft.com/office/powerpoint/2010/main" val="160972691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5EFF2C-412D-A25B-6258-BC9397522B27}"/>
              </a:ext>
            </a:extLst>
          </p:cNvPr>
          <p:cNvPicPr>
            <a:picLocks noChangeAspect="1"/>
          </p:cNvPicPr>
          <p:nvPr userDrawn="1"/>
        </p:nvPicPr>
        <p:blipFill>
          <a:blip r:embed="rId2"/>
          <a:srcRect/>
          <a:stretch/>
        </p:blipFill>
        <p:spPr>
          <a:xfrm>
            <a:off x="6" y="1"/>
            <a:ext cx="12191991" cy="4801796"/>
          </a:xfrm>
          <a:prstGeom prst="rect">
            <a:avLst/>
          </a:prstGeom>
          <a:solidFill>
            <a:srgbClr val="7CA631"/>
          </a:solidFill>
        </p:spPr>
      </p:pic>
      <p:grpSp>
        <p:nvGrpSpPr>
          <p:cNvPr id="6" name="Group 5">
            <a:extLst>
              <a:ext uri="{FF2B5EF4-FFF2-40B4-BE49-F238E27FC236}">
                <a16:creationId xmlns:a16="http://schemas.microsoft.com/office/drawing/2014/main" id="{5EAFD841-E67C-5077-84F2-4E22C5983925}"/>
              </a:ext>
            </a:extLst>
          </p:cNvPr>
          <p:cNvGrpSpPr/>
          <p:nvPr userDrawn="1"/>
        </p:nvGrpSpPr>
        <p:grpSpPr>
          <a:xfrm>
            <a:off x="0" y="3687745"/>
            <a:ext cx="12192000" cy="3170257"/>
            <a:chOff x="0" y="3687743"/>
            <a:chExt cx="12192000" cy="3170257"/>
          </a:xfrm>
        </p:grpSpPr>
        <p:sp>
          <p:nvSpPr>
            <p:cNvPr id="7" name="Rectangle 6">
              <a:extLst>
                <a:ext uri="{FF2B5EF4-FFF2-40B4-BE49-F238E27FC236}">
                  <a16:creationId xmlns:a16="http://schemas.microsoft.com/office/drawing/2014/main" id="{938CCF11-66BA-335F-E9D5-64438092A35C}"/>
                </a:ext>
              </a:extLst>
            </p:cNvPr>
            <p:cNvSpPr/>
            <p:nvPr userDrawn="1"/>
          </p:nvSpPr>
          <p:spPr>
            <a:xfrm>
              <a:off x="0" y="3687743"/>
              <a:ext cx="12192000" cy="3170257"/>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8" name="Rectangle 7">
              <a:extLst>
                <a:ext uri="{FF2B5EF4-FFF2-40B4-BE49-F238E27FC236}">
                  <a16:creationId xmlns:a16="http://schemas.microsoft.com/office/drawing/2014/main" id="{624AAC23-D44C-7F13-D817-73DBE64A1E53}"/>
                </a:ext>
              </a:extLst>
            </p:cNvPr>
            <p:cNvSpPr/>
            <p:nvPr userDrawn="1"/>
          </p:nvSpPr>
          <p:spPr>
            <a:xfrm>
              <a:off x="0" y="3798276"/>
              <a:ext cx="12191999" cy="30597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10" name="Text Placeholder 10">
            <a:extLst>
              <a:ext uri="{FF2B5EF4-FFF2-40B4-BE49-F238E27FC236}">
                <a16:creationId xmlns:a16="http://schemas.microsoft.com/office/drawing/2014/main" id="{F8DBC7A8-B51E-6DF3-122F-E73DEA396586}"/>
              </a:ext>
            </a:extLst>
          </p:cNvPr>
          <p:cNvSpPr>
            <a:spLocks noGrp="1"/>
          </p:cNvSpPr>
          <p:nvPr userDrawn="1">
            <p:ph type="body" sz="quarter" idx="11" hasCustomPrompt="1"/>
          </p:nvPr>
        </p:nvSpPr>
        <p:spPr>
          <a:xfrm>
            <a:off x="819152" y="5861097"/>
            <a:ext cx="8262097" cy="307777"/>
          </a:xfrm>
        </p:spPr>
        <p:txBody>
          <a:bodyPr wrap="square">
            <a:spAutoFit/>
          </a:bodyPr>
          <a:lstStyle>
            <a:lvl1pPr marL="0" indent="0">
              <a:lnSpc>
                <a:spcPct val="100000"/>
              </a:lnSpc>
              <a:spcBef>
                <a:spcPts val="0"/>
              </a:spcBef>
              <a:buNone/>
              <a:defRPr sz="2000" b="0" i="0">
                <a:solidFill>
                  <a:srgbClr val="FEFEFE"/>
                </a:solidFill>
                <a:effectLst/>
                <a:latin typeface="+mn-lt"/>
                <a:ea typeface="Lato Light" panose="020F0502020204030203" pitchFamily="34" charset="0"/>
                <a:cs typeface="Lato Light" panose="020F0502020204030203" pitchFamily="34" charset="0"/>
              </a:defRPr>
            </a:lvl1pPr>
            <a:lvl2pPr marL="457178" indent="0">
              <a:buNone/>
              <a:defRPr/>
            </a:lvl2pPr>
          </a:lstStyle>
          <a:p>
            <a:pPr lvl="0"/>
            <a:r>
              <a:rPr lang="en-US"/>
              <a:t>Click to add text</a:t>
            </a:r>
          </a:p>
        </p:txBody>
      </p:sp>
      <p:sp>
        <p:nvSpPr>
          <p:cNvPr id="12" name="Title 1">
            <a:extLst>
              <a:ext uri="{FF2B5EF4-FFF2-40B4-BE49-F238E27FC236}">
                <a16:creationId xmlns:a16="http://schemas.microsoft.com/office/drawing/2014/main" id="{31278397-87D2-C707-B634-11FBEC1018F0}"/>
              </a:ext>
            </a:extLst>
          </p:cNvPr>
          <p:cNvSpPr>
            <a:spLocks noGrp="1"/>
          </p:cNvSpPr>
          <p:nvPr userDrawn="1">
            <p:ph type="ctrTitle" hasCustomPrompt="1"/>
          </p:nvPr>
        </p:nvSpPr>
        <p:spPr>
          <a:xfrm>
            <a:off x="819151" y="3848433"/>
            <a:ext cx="10554921" cy="1054495"/>
          </a:xfrm>
        </p:spPr>
        <p:txBody>
          <a:bodyPr anchor="b" anchorCtr="0">
            <a:normAutofit/>
          </a:bodyPr>
          <a:lstStyle>
            <a:lvl1pPr algn="l">
              <a:lnSpc>
                <a:spcPct val="100000"/>
              </a:lnSpc>
              <a:defRPr sz="4000" cap="all" baseline="0">
                <a:solidFill>
                  <a:srgbClr val="FEFEFE"/>
                </a:solidFill>
                <a:effectLst/>
                <a:latin typeface="+mj-lt"/>
                <a:ea typeface="Lato Light" panose="020F0502020204030203" pitchFamily="34" charset="0"/>
                <a:cs typeface="Lato Light" panose="020F0502020204030203" pitchFamily="34" charset="0"/>
              </a:defRPr>
            </a:lvl1pPr>
          </a:lstStyle>
          <a:p>
            <a:r>
              <a:rPr lang="en-US"/>
              <a:t>title – resize it if needed</a:t>
            </a:r>
          </a:p>
        </p:txBody>
      </p:sp>
      <p:sp>
        <p:nvSpPr>
          <p:cNvPr id="16" name="Text Placeholder 2">
            <a:extLst>
              <a:ext uri="{FF2B5EF4-FFF2-40B4-BE49-F238E27FC236}">
                <a16:creationId xmlns:a16="http://schemas.microsoft.com/office/drawing/2014/main" id="{8B44B7DE-9E1E-C80D-6096-EB8F3721BD68}"/>
              </a:ext>
            </a:extLst>
          </p:cNvPr>
          <p:cNvSpPr>
            <a:spLocks noGrp="1"/>
          </p:cNvSpPr>
          <p:nvPr userDrawn="1">
            <p:ph type="body" sz="quarter" idx="12"/>
          </p:nvPr>
        </p:nvSpPr>
        <p:spPr>
          <a:xfrm>
            <a:off x="819151" y="5132867"/>
            <a:ext cx="10554921" cy="430887"/>
          </a:xfrm>
        </p:spPr>
        <p:txBody>
          <a:bodyPr wrap="square">
            <a:spAutoFit/>
          </a:bodyPr>
          <a:lstStyle>
            <a:lvl1pPr marL="0" indent="0">
              <a:lnSpc>
                <a:spcPct val="100000"/>
              </a:lnSpc>
              <a:spcBef>
                <a:spcPts val="0"/>
              </a:spcBef>
              <a:buNone/>
              <a:defRPr sz="2800">
                <a:solidFill>
                  <a:schemeClr val="bg1"/>
                </a:solidFill>
              </a:defRPr>
            </a:lvl1pPr>
          </a:lstStyle>
          <a:p>
            <a:pPr lvl="0"/>
            <a:endParaRPr lang="en-US"/>
          </a:p>
        </p:txBody>
      </p:sp>
      <p:pic>
        <p:nvPicPr>
          <p:cNvPr id="9" name="Graphic 8">
            <a:extLst>
              <a:ext uri="{FF2B5EF4-FFF2-40B4-BE49-F238E27FC236}">
                <a16:creationId xmlns:a16="http://schemas.microsoft.com/office/drawing/2014/main" id="{1F09B1A8-7F14-0040-D0AE-A079EB723AD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72362" y="6145078"/>
            <a:ext cx="2684479" cy="420460"/>
          </a:xfrm>
          <a:prstGeom prst="rect">
            <a:avLst/>
          </a:prstGeom>
          <a:effectLst/>
        </p:spPr>
      </p:pic>
    </p:spTree>
    <p:extLst>
      <p:ext uri="{BB962C8B-B14F-4D97-AF65-F5344CB8AC3E}">
        <p14:creationId xmlns:p14="http://schemas.microsoft.com/office/powerpoint/2010/main" val="95925536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929011-6649-3B46-EF8F-DE67B89EC47B}"/>
              </a:ext>
            </a:extLst>
          </p:cNvPr>
          <p:cNvPicPr>
            <a:picLocks noChangeAspect="1"/>
          </p:cNvPicPr>
          <p:nvPr userDrawn="1"/>
        </p:nvPicPr>
        <p:blipFill>
          <a:blip r:embed="rId2"/>
          <a:srcRect/>
          <a:stretch/>
        </p:blipFill>
        <p:spPr>
          <a:xfrm>
            <a:off x="3" y="0"/>
            <a:ext cx="12191996" cy="4801799"/>
          </a:xfrm>
          <a:prstGeom prst="rect">
            <a:avLst/>
          </a:prstGeom>
        </p:spPr>
      </p:pic>
      <p:grpSp>
        <p:nvGrpSpPr>
          <p:cNvPr id="6" name="Group 5">
            <a:extLst>
              <a:ext uri="{FF2B5EF4-FFF2-40B4-BE49-F238E27FC236}">
                <a16:creationId xmlns:a16="http://schemas.microsoft.com/office/drawing/2014/main" id="{5EAFD841-E67C-5077-84F2-4E22C5983925}"/>
              </a:ext>
            </a:extLst>
          </p:cNvPr>
          <p:cNvGrpSpPr/>
          <p:nvPr userDrawn="1"/>
        </p:nvGrpSpPr>
        <p:grpSpPr>
          <a:xfrm>
            <a:off x="0" y="3687745"/>
            <a:ext cx="12192000" cy="3170257"/>
            <a:chOff x="0" y="3687743"/>
            <a:chExt cx="12192000" cy="3170257"/>
          </a:xfrm>
        </p:grpSpPr>
        <p:sp>
          <p:nvSpPr>
            <p:cNvPr id="7" name="Rectangle 6">
              <a:extLst>
                <a:ext uri="{FF2B5EF4-FFF2-40B4-BE49-F238E27FC236}">
                  <a16:creationId xmlns:a16="http://schemas.microsoft.com/office/drawing/2014/main" id="{938CCF11-66BA-335F-E9D5-64438092A35C}"/>
                </a:ext>
              </a:extLst>
            </p:cNvPr>
            <p:cNvSpPr/>
            <p:nvPr userDrawn="1"/>
          </p:nvSpPr>
          <p:spPr>
            <a:xfrm>
              <a:off x="0" y="3687743"/>
              <a:ext cx="12192000" cy="3170257"/>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8" name="Rectangle 7">
              <a:extLst>
                <a:ext uri="{FF2B5EF4-FFF2-40B4-BE49-F238E27FC236}">
                  <a16:creationId xmlns:a16="http://schemas.microsoft.com/office/drawing/2014/main" id="{624AAC23-D44C-7F13-D817-73DBE64A1E53}"/>
                </a:ext>
              </a:extLst>
            </p:cNvPr>
            <p:cNvSpPr/>
            <p:nvPr userDrawn="1"/>
          </p:nvSpPr>
          <p:spPr>
            <a:xfrm>
              <a:off x="0" y="3798276"/>
              <a:ext cx="12191999" cy="30597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10" name="Text Placeholder 10">
            <a:extLst>
              <a:ext uri="{FF2B5EF4-FFF2-40B4-BE49-F238E27FC236}">
                <a16:creationId xmlns:a16="http://schemas.microsoft.com/office/drawing/2014/main" id="{F8DBC7A8-B51E-6DF3-122F-E73DEA396586}"/>
              </a:ext>
            </a:extLst>
          </p:cNvPr>
          <p:cNvSpPr>
            <a:spLocks noGrp="1"/>
          </p:cNvSpPr>
          <p:nvPr userDrawn="1">
            <p:ph type="body" sz="quarter" idx="11" hasCustomPrompt="1"/>
          </p:nvPr>
        </p:nvSpPr>
        <p:spPr>
          <a:xfrm>
            <a:off x="819152" y="5861097"/>
            <a:ext cx="8262097" cy="307777"/>
          </a:xfrm>
        </p:spPr>
        <p:txBody>
          <a:bodyPr wrap="square">
            <a:spAutoFit/>
          </a:bodyPr>
          <a:lstStyle>
            <a:lvl1pPr marL="0" indent="0">
              <a:lnSpc>
                <a:spcPct val="100000"/>
              </a:lnSpc>
              <a:spcBef>
                <a:spcPts val="0"/>
              </a:spcBef>
              <a:buNone/>
              <a:defRPr sz="2000" b="0" i="0">
                <a:solidFill>
                  <a:srgbClr val="FEFEFE"/>
                </a:solidFill>
                <a:effectLst/>
                <a:latin typeface="+mn-lt"/>
                <a:ea typeface="Lato Light" panose="020F0502020204030203" pitchFamily="34" charset="0"/>
                <a:cs typeface="Lato Light" panose="020F0502020204030203" pitchFamily="34" charset="0"/>
              </a:defRPr>
            </a:lvl1pPr>
            <a:lvl2pPr marL="457178" indent="0">
              <a:buNone/>
              <a:defRPr/>
            </a:lvl2pPr>
          </a:lstStyle>
          <a:p>
            <a:pPr lvl="0"/>
            <a:r>
              <a:rPr lang="en-US"/>
              <a:t>Click to add text</a:t>
            </a:r>
          </a:p>
        </p:txBody>
      </p:sp>
      <p:sp>
        <p:nvSpPr>
          <p:cNvPr id="12" name="Title 1">
            <a:extLst>
              <a:ext uri="{FF2B5EF4-FFF2-40B4-BE49-F238E27FC236}">
                <a16:creationId xmlns:a16="http://schemas.microsoft.com/office/drawing/2014/main" id="{31278397-87D2-C707-B634-11FBEC1018F0}"/>
              </a:ext>
            </a:extLst>
          </p:cNvPr>
          <p:cNvSpPr>
            <a:spLocks noGrp="1"/>
          </p:cNvSpPr>
          <p:nvPr userDrawn="1">
            <p:ph type="ctrTitle" hasCustomPrompt="1"/>
          </p:nvPr>
        </p:nvSpPr>
        <p:spPr>
          <a:xfrm>
            <a:off x="819151" y="3848433"/>
            <a:ext cx="10554921" cy="1054495"/>
          </a:xfrm>
        </p:spPr>
        <p:txBody>
          <a:bodyPr anchor="b" anchorCtr="0">
            <a:normAutofit/>
          </a:bodyPr>
          <a:lstStyle>
            <a:lvl1pPr algn="l">
              <a:lnSpc>
                <a:spcPct val="100000"/>
              </a:lnSpc>
              <a:defRPr sz="4000" cap="all" baseline="0">
                <a:solidFill>
                  <a:srgbClr val="FEFEFE"/>
                </a:solidFill>
                <a:effectLst/>
                <a:latin typeface="+mj-lt"/>
                <a:ea typeface="Lato Light" panose="020F0502020204030203" pitchFamily="34" charset="0"/>
                <a:cs typeface="Lato Light" panose="020F0502020204030203" pitchFamily="34" charset="0"/>
              </a:defRPr>
            </a:lvl1pPr>
          </a:lstStyle>
          <a:p>
            <a:r>
              <a:rPr lang="en-US"/>
              <a:t>title – resize it if needed</a:t>
            </a:r>
          </a:p>
        </p:txBody>
      </p:sp>
      <p:sp>
        <p:nvSpPr>
          <p:cNvPr id="16" name="Text Placeholder 2">
            <a:extLst>
              <a:ext uri="{FF2B5EF4-FFF2-40B4-BE49-F238E27FC236}">
                <a16:creationId xmlns:a16="http://schemas.microsoft.com/office/drawing/2014/main" id="{8B44B7DE-9E1E-C80D-6096-EB8F3721BD68}"/>
              </a:ext>
            </a:extLst>
          </p:cNvPr>
          <p:cNvSpPr>
            <a:spLocks noGrp="1"/>
          </p:cNvSpPr>
          <p:nvPr userDrawn="1">
            <p:ph type="body" sz="quarter" idx="12"/>
          </p:nvPr>
        </p:nvSpPr>
        <p:spPr>
          <a:xfrm>
            <a:off x="819151" y="5132867"/>
            <a:ext cx="10554921" cy="430887"/>
          </a:xfrm>
        </p:spPr>
        <p:txBody>
          <a:bodyPr wrap="square">
            <a:spAutoFit/>
          </a:bodyPr>
          <a:lstStyle>
            <a:lvl1pPr marL="0" indent="0">
              <a:lnSpc>
                <a:spcPct val="100000"/>
              </a:lnSpc>
              <a:spcBef>
                <a:spcPts val="0"/>
              </a:spcBef>
              <a:buNone/>
              <a:defRPr sz="2800">
                <a:solidFill>
                  <a:schemeClr val="bg1"/>
                </a:solidFill>
              </a:defRPr>
            </a:lvl1pPr>
          </a:lstStyle>
          <a:p>
            <a:pPr lvl="0"/>
            <a:endParaRPr lang="en-US"/>
          </a:p>
        </p:txBody>
      </p:sp>
      <p:pic>
        <p:nvPicPr>
          <p:cNvPr id="9" name="Graphic 8">
            <a:extLst>
              <a:ext uri="{FF2B5EF4-FFF2-40B4-BE49-F238E27FC236}">
                <a16:creationId xmlns:a16="http://schemas.microsoft.com/office/drawing/2014/main" id="{1F09B1A8-7F14-0040-D0AE-A079EB723AD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72362" y="6145078"/>
            <a:ext cx="2684479" cy="420460"/>
          </a:xfrm>
          <a:prstGeom prst="rect">
            <a:avLst/>
          </a:prstGeom>
          <a:effectLst/>
        </p:spPr>
      </p:pic>
    </p:spTree>
    <p:extLst>
      <p:ext uri="{BB962C8B-B14F-4D97-AF65-F5344CB8AC3E}">
        <p14:creationId xmlns:p14="http://schemas.microsoft.com/office/powerpoint/2010/main" val="404372790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le ">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945EDE-F875-317D-96E7-78CF05FA371F}"/>
              </a:ext>
            </a:extLst>
          </p:cNvPr>
          <p:cNvPicPr>
            <a:picLocks noChangeAspect="1"/>
          </p:cNvPicPr>
          <p:nvPr userDrawn="1"/>
        </p:nvPicPr>
        <p:blipFill>
          <a:blip r:embed="rId2"/>
          <a:srcRect/>
          <a:stretch/>
        </p:blipFill>
        <p:spPr>
          <a:xfrm>
            <a:off x="6" y="1"/>
            <a:ext cx="12191991" cy="4801796"/>
          </a:xfrm>
          <a:prstGeom prst="rect">
            <a:avLst/>
          </a:prstGeom>
        </p:spPr>
      </p:pic>
      <p:grpSp>
        <p:nvGrpSpPr>
          <p:cNvPr id="6" name="Group 5">
            <a:extLst>
              <a:ext uri="{FF2B5EF4-FFF2-40B4-BE49-F238E27FC236}">
                <a16:creationId xmlns:a16="http://schemas.microsoft.com/office/drawing/2014/main" id="{5EAFD841-E67C-5077-84F2-4E22C5983925}"/>
              </a:ext>
            </a:extLst>
          </p:cNvPr>
          <p:cNvGrpSpPr/>
          <p:nvPr userDrawn="1"/>
        </p:nvGrpSpPr>
        <p:grpSpPr>
          <a:xfrm>
            <a:off x="0" y="3687745"/>
            <a:ext cx="12192000" cy="3170257"/>
            <a:chOff x="0" y="3687743"/>
            <a:chExt cx="12192000" cy="3170257"/>
          </a:xfrm>
        </p:grpSpPr>
        <p:sp>
          <p:nvSpPr>
            <p:cNvPr id="7" name="Rectangle 6">
              <a:extLst>
                <a:ext uri="{FF2B5EF4-FFF2-40B4-BE49-F238E27FC236}">
                  <a16:creationId xmlns:a16="http://schemas.microsoft.com/office/drawing/2014/main" id="{938CCF11-66BA-335F-E9D5-64438092A35C}"/>
                </a:ext>
              </a:extLst>
            </p:cNvPr>
            <p:cNvSpPr/>
            <p:nvPr userDrawn="1"/>
          </p:nvSpPr>
          <p:spPr>
            <a:xfrm>
              <a:off x="0" y="3687743"/>
              <a:ext cx="12192000" cy="3170257"/>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8" name="Rectangle 7">
              <a:extLst>
                <a:ext uri="{FF2B5EF4-FFF2-40B4-BE49-F238E27FC236}">
                  <a16:creationId xmlns:a16="http://schemas.microsoft.com/office/drawing/2014/main" id="{624AAC23-D44C-7F13-D817-73DBE64A1E53}"/>
                </a:ext>
              </a:extLst>
            </p:cNvPr>
            <p:cNvSpPr/>
            <p:nvPr userDrawn="1"/>
          </p:nvSpPr>
          <p:spPr>
            <a:xfrm>
              <a:off x="0" y="3798276"/>
              <a:ext cx="12191999" cy="30597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10" name="Text Placeholder 10">
            <a:extLst>
              <a:ext uri="{FF2B5EF4-FFF2-40B4-BE49-F238E27FC236}">
                <a16:creationId xmlns:a16="http://schemas.microsoft.com/office/drawing/2014/main" id="{F8DBC7A8-B51E-6DF3-122F-E73DEA396586}"/>
              </a:ext>
            </a:extLst>
          </p:cNvPr>
          <p:cNvSpPr>
            <a:spLocks noGrp="1"/>
          </p:cNvSpPr>
          <p:nvPr userDrawn="1">
            <p:ph type="body" sz="quarter" idx="11" hasCustomPrompt="1"/>
          </p:nvPr>
        </p:nvSpPr>
        <p:spPr>
          <a:xfrm>
            <a:off x="819152" y="5861097"/>
            <a:ext cx="8262097" cy="307777"/>
          </a:xfrm>
        </p:spPr>
        <p:txBody>
          <a:bodyPr wrap="square">
            <a:spAutoFit/>
          </a:bodyPr>
          <a:lstStyle>
            <a:lvl1pPr marL="0" indent="0">
              <a:lnSpc>
                <a:spcPct val="100000"/>
              </a:lnSpc>
              <a:spcBef>
                <a:spcPts val="0"/>
              </a:spcBef>
              <a:buNone/>
              <a:defRPr sz="2000" b="0" i="0">
                <a:solidFill>
                  <a:srgbClr val="FEFEFE"/>
                </a:solidFill>
                <a:effectLst/>
                <a:latin typeface="+mn-lt"/>
                <a:ea typeface="Lato Light" panose="020F0502020204030203" pitchFamily="34" charset="0"/>
                <a:cs typeface="Lato Light" panose="020F0502020204030203" pitchFamily="34" charset="0"/>
              </a:defRPr>
            </a:lvl1pPr>
            <a:lvl2pPr marL="457178" indent="0">
              <a:buNone/>
              <a:defRPr/>
            </a:lvl2pPr>
          </a:lstStyle>
          <a:p>
            <a:pPr lvl="0"/>
            <a:r>
              <a:rPr lang="en-US"/>
              <a:t>Click to add text</a:t>
            </a:r>
          </a:p>
        </p:txBody>
      </p:sp>
      <p:sp>
        <p:nvSpPr>
          <p:cNvPr id="12" name="Title 1">
            <a:extLst>
              <a:ext uri="{FF2B5EF4-FFF2-40B4-BE49-F238E27FC236}">
                <a16:creationId xmlns:a16="http://schemas.microsoft.com/office/drawing/2014/main" id="{31278397-87D2-C707-B634-11FBEC1018F0}"/>
              </a:ext>
            </a:extLst>
          </p:cNvPr>
          <p:cNvSpPr>
            <a:spLocks noGrp="1"/>
          </p:cNvSpPr>
          <p:nvPr userDrawn="1">
            <p:ph type="ctrTitle" hasCustomPrompt="1"/>
          </p:nvPr>
        </p:nvSpPr>
        <p:spPr>
          <a:xfrm>
            <a:off x="819151" y="3848433"/>
            <a:ext cx="10554921" cy="1054495"/>
          </a:xfrm>
        </p:spPr>
        <p:txBody>
          <a:bodyPr anchor="b" anchorCtr="0">
            <a:normAutofit/>
          </a:bodyPr>
          <a:lstStyle>
            <a:lvl1pPr algn="l">
              <a:lnSpc>
                <a:spcPct val="100000"/>
              </a:lnSpc>
              <a:defRPr sz="4000" cap="all" baseline="0">
                <a:solidFill>
                  <a:srgbClr val="FEFEFE"/>
                </a:solidFill>
                <a:effectLst/>
                <a:latin typeface="+mj-lt"/>
                <a:ea typeface="Lato Light" panose="020F0502020204030203" pitchFamily="34" charset="0"/>
                <a:cs typeface="Lato Light" panose="020F0502020204030203" pitchFamily="34" charset="0"/>
              </a:defRPr>
            </a:lvl1pPr>
          </a:lstStyle>
          <a:p>
            <a:r>
              <a:rPr lang="en-US"/>
              <a:t>title – resize it if needed</a:t>
            </a:r>
          </a:p>
        </p:txBody>
      </p:sp>
      <p:sp>
        <p:nvSpPr>
          <p:cNvPr id="16" name="Text Placeholder 2">
            <a:extLst>
              <a:ext uri="{FF2B5EF4-FFF2-40B4-BE49-F238E27FC236}">
                <a16:creationId xmlns:a16="http://schemas.microsoft.com/office/drawing/2014/main" id="{8B44B7DE-9E1E-C80D-6096-EB8F3721BD68}"/>
              </a:ext>
            </a:extLst>
          </p:cNvPr>
          <p:cNvSpPr>
            <a:spLocks noGrp="1"/>
          </p:cNvSpPr>
          <p:nvPr userDrawn="1">
            <p:ph type="body" sz="quarter" idx="12"/>
          </p:nvPr>
        </p:nvSpPr>
        <p:spPr>
          <a:xfrm>
            <a:off x="819151" y="5132867"/>
            <a:ext cx="10554921" cy="430887"/>
          </a:xfrm>
        </p:spPr>
        <p:txBody>
          <a:bodyPr wrap="square">
            <a:spAutoFit/>
          </a:bodyPr>
          <a:lstStyle>
            <a:lvl1pPr marL="0" indent="0">
              <a:lnSpc>
                <a:spcPct val="100000"/>
              </a:lnSpc>
              <a:spcBef>
                <a:spcPts val="0"/>
              </a:spcBef>
              <a:buNone/>
              <a:defRPr sz="2800">
                <a:solidFill>
                  <a:schemeClr val="bg1"/>
                </a:solidFill>
              </a:defRPr>
            </a:lvl1pPr>
          </a:lstStyle>
          <a:p>
            <a:pPr lvl="0"/>
            <a:endParaRPr lang="en-US"/>
          </a:p>
        </p:txBody>
      </p:sp>
      <p:pic>
        <p:nvPicPr>
          <p:cNvPr id="9" name="Graphic 8">
            <a:extLst>
              <a:ext uri="{FF2B5EF4-FFF2-40B4-BE49-F238E27FC236}">
                <a16:creationId xmlns:a16="http://schemas.microsoft.com/office/drawing/2014/main" id="{1F09B1A8-7F14-0040-D0AE-A079EB723AD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72362" y="6145078"/>
            <a:ext cx="2684479" cy="420460"/>
          </a:xfrm>
          <a:prstGeom prst="rect">
            <a:avLst/>
          </a:prstGeom>
          <a:effectLst/>
        </p:spPr>
      </p:pic>
    </p:spTree>
    <p:extLst>
      <p:ext uri="{BB962C8B-B14F-4D97-AF65-F5344CB8AC3E}">
        <p14:creationId xmlns:p14="http://schemas.microsoft.com/office/powerpoint/2010/main" val="423019381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47C44A-1C7E-6D17-B773-B58713F154D8}"/>
              </a:ext>
            </a:extLst>
          </p:cNvPr>
          <p:cNvPicPr>
            <a:picLocks noChangeAspect="1"/>
          </p:cNvPicPr>
          <p:nvPr userDrawn="1"/>
        </p:nvPicPr>
        <p:blipFill>
          <a:blip r:embed="rId2"/>
          <a:srcRect/>
          <a:stretch/>
        </p:blipFill>
        <p:spPr>
          <a:xfrm>
            <a:off x="3" y="0"/>
            <a:ext cx="12191996" cy="4801799"/>
          </a:xfrm>
          <a:prstGeom prst="rect">
            <a:avLst/>
          </a:prstGeom>
        </p:spPr>
      </p:pic>
      <p:grpSp>
        <p:nvGrpSpPr>
          <p:cNvPr id="6" name="Group 5">
            <a:extLst>
              <a:ext uri="{FF2B5EF4-FFF2-40B4-BE49-F238E27FC236}">
                <a16:creationId xmlns:a16="http://schemas.microsoft.com/office/drawing/2014/main" id="{5EAFD841-E67C-5077-84F2-4E22C5983925}"/>
              </a:ext>
            </a:extLst>
          </p:cNvPr>
          <p:cNvGrpSpPr/>
          <p:nvPr userDrawn="1"/>
        </p:nvGrpSpPr>
        <p:grpSpPr>
          <a:xfrm>
            <a:off x="0" y="3687745"/>
            <a:ext cx="12192000" cy="3170257"/>
            <a:chOff x="0" y="3687743"/>
            <a:chExt cx="12192000" cy="3170257"/>
          </a:xfrm>
        </p:grpSpPr>
        <p:sp>
          <p:nvSpPr>
            <p:cNvPr id="7" name="Rectangle 6">
              <a:extLst>
                <a:ext uri="{FF2B5EF4-FFF2-40B4-BE49-F238E27FC236}">
                  <a16:creationId xmlns:a16="http://schemas.microsoft.com/office/drawing/2014/main" id="{938CCF11-66BA-335F-E9D5-64438092A35C}"/>
                </a:ext>
              </a:extLst>
            </p:cNvPr>
            <p:cNvSpPr/>
            <p:nvPr userDrawn="1"/>
          </p:nvSpPr>
          <p:spPr>
            <a:xfrm>
              <a:off x="0" y="3687743"/>
              <a:ext cx="12192000" cy="3170257"/>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8" name="Rectangle 7">
              <a:extLst>
                <a:ext uri="{FF2B5EF4-FFF2-40B4-BE49-F238E27FC236}">
                  <a16:creationId xmlns:a16="http://schemas.microsoft.com/office/drawing/2014/main" id="{624AAC23-D44C-7F13-D817-73DBE64A1E53}"/>
                </a:ext>
              </a:extLst>
            </p:cNvPr>
            <p:cNvSpPr/>
            <p:nvPr userDrawn="1"/>
          </p:nvSpPr>
          <p:spPr>
            <a:xfrm>
              <a:off x="0" y="3798276"/>
              <a:ext cx="12191999" cy="30597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10" name="Text Placeholder 10">
            <a:extLst>
              <a:ext uri="{FF2B5EF4-FFF2-40B4-BE49-F238E27FC236}">
                <a16:creationId xmlns:a16="http://schemas.microsoft.com/office/drawing/2014/main" id="{F8DBC7A8-B51E-6DF3-122F-E73DEA396586}"/>
              </a:ext>
            </a:extLst>
          </p:cNvPr>
          <p:cNvSpPr>
            <a:spLocks noGrp="1"/>
          </p:cNvSpPr>
          <p:nvPr userDrawn="1">
            <p:ph type="body" sz="quarter" idx="11" hasCustomPrompt="1"/>
          </p:nvPr>
        </p:nvSpPr>
        <p:spPr>
          <a:xfrm>
            <a:off x="819152" y="5861097"/>
            <a:ext cx="8262097" cy="307777"/>
          </a:xfrm>
        </p:spPr>
        <p:txBody>
          <a:bodyPr wrap="square">
            <a:spAutoFit/>
          </a:bodyPr>
          <a:lstStyle>
            <a:lvl1pPr marL="0" indent="0">
              <a:lnSpc>
                <a:spcPct val="100000"/>
              </a:lnSpc>
              <a:spcBef>
                <a:spcPts val="0"/>
              </a:spcBef>
              <a:buNone/>
              <a:defRPr sz="2000" b="0" i="0">
                <a:solidFill>
                  <a:srgbClr val="FEFEFE"/>
                </a:solidFill>
                <a:effectLst/>
                <a:latin typeface="+mn-lt"/>
                <a:ea typeface="Lato Light" panose="020F0502020204030203" pitchFamily="34" charset="0"/>
                <a:cs typeface="Lato Light" panose="020F0502020204030203" pitchFamily="34" charset="0"/>
              </a:defRPr>
            </a:lvl1pPr>
            <a:lvl2pPr marL="457178" indent="0">
              <a:buNone/>
              <a:defRPr/>
            </a:lvl2pPr>
          </a:lstStyle>
          <a:p>
            <a:pPr lvl="0"/>
            <a:r>
              <a:rPr lang="en-US"/>
              <a:t>Click to add text</a:t>
            </a:r>
          </a:p>
        </p:txBody>
      </p:sp>
      <p:sp>
        <p:nvSpPr>
          <p:cNvPr id="12" name="Title 1">
            <a:extLst>
              <a:ext uri="{FF2B5EF4-FFF2-40B4-BE49-F238E27FC236}">
                <a16:creationId xmlns:a16="http://schemas.microsoft.com/office/drawing/2014/main" id="{31278397-87D2-C707-B634-11FBEC1018F0}"/>
              </a:ext>
            </a:extLst>
          </p:cNvPr>
          <p:cNvSpPr>
            <a:spLocks noGrp="1"/>
          </p:cNvSpPr>
          <p:nvPr userDrawn="1">
            <p:ph type="ctrTitle" hasCustomPrompt="1"/>
          </p:nvPr>
        </p:nvSpPr>
        <p:spPr>
          <a:xfrm>
            <a:off x="819151" y="3848433"/>
            <a:ext cx="10554921" cy="1054495"/>
          </a:xfrm>
        </p:spPr>
        <p:txBody>
          <a:bodyPr anchor="b" anchorCtr="0">
            <a:normAutofit/>
          </a:bodyPr>
          <a:lstStyle>
            <a:lvl1pPr algn="l">
              <a:lnSpc>
                <a:spcPct val="100000"/>
              </a:lnSpc>
              <a:defRPr sz="4000" cap="all" baseline="0">
                <a:solidFill>
                  <a:srgbClr val="FEFEFE"/>
                </a:solidFill>
                <a:effectLst/>
                <a:latin typeface="+mj-lt"/>
                <a:ea typeface="Lato Light" panose="020F0502020204030203" pitchFamily="34" charset="0"/>
                <a:cs typeface="Lato Light" panose="020F0502020204030203" pitchFamily="34" charset="0"/>
              </a:defRPr>
            </a:lvl1pPr>
          </a:lstStyle>
          <a:p>
            <a:r>
              <a:rPr lang="en-US"/>
              <a:t>title – resize it if needed</a:t>
            </a:r>
          </a:p>
        </p:txBody>
      </p:sp>
      <p:sp>
        <p:nvSpPr>
          <p:cNvPr id="16" name="Text Placeholder 2">
            <a:extLst>
              <a:ext uri="{FF2B5EF4-FFF2-40B4-BE49-F238E27FC236}">
                <a16:creationId xmlns:a16="http://schemas.microsoft.com/office/drawing/2014/main" id="{8B44B7DE-9E1E-C80D-6096-EB8F3721BD68}"/>
              </a:ext>
            </a:extLst>
          </p:cNvPr>
          <p:cNvSpPr>
            <a:spLocks noGrp="1"/>
          </p:cNvSpPr>
          <p:nvPr userDrawn="1">
            <p:ph type="body" sz="quarter" idx="12"/>
          </p:nvPr>
        </p:nvSpPr>
        <p:spPr>
          <a:xfrm>
            <a:off x="819151" y="5132867"/>
            <a:ext cx="10554921" cy="430887"/>
          </a:xfrm>
        </p:spPr>
        <p:txBody>
          <a:bodyPr wrap="square">
            <a:spAutoFit/>
          </a:bodyPr>
          <a:lstStyle>
            <a:lvl1pPr marL="0" indent="0">
              <a:lnSpc>
                <a:spcPct val="100000"/>
              </a:lnSpc>
              <a:spcBef>
                <a:spcPts val="0"/>
              </a:spcBef>
              <a:buNone/>
              <a:defRPr sz="2800">
                <a:solidFill>
                  <a:schemeClr val="bg1"/>
                </a:solidFill>
              </a:defRPr>
            </a:lvl1pPr>
          </a:lstStyle>
          <a:p>
            <a:pPr lvl="0"/>
            <a:endParaRPr lang="en-US"/>
          </a:p>
        </p:txBody>
      </p:sp>
      <p:pic>
        <p:nvPicPr>
          <p:cNvPr id="9" name="Graphic 8">
            <a:extLst>
              <a:ext uri="{FF2B5EF4-FFF2-40B4-BE49-F238E27FC236}">
                <a16:creationId xmlns:a16="http://schemas.microsoft.com/office/drawing/2014/main" id="{1F09B1A8-7F14-0040-D0AE-A079EB723AD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72362" y="6145078"/>
            <a:ext cx="2684479" cy="420460"/>
          </a:xfrm>
          <a:prstGeom prst="rect">
            <a:avLst/>
          </a:prstGeom>
          <a:effectLst/>
        </p:spPr>
      </p:pic>
    </p:spTree>
    <p:extLst>
      <p:ext uri="{BB962C8B-B14F-4D97-AF65-F5344CB8AC3E}">
        <p14:creationId xmlns:p14="http://schemas.microsoft.com/office/powerpoint/2010/main" val="348329533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018C7A-9363-431A-CDD5-0F39F56AA8CA}"/>
              </a:ext>
            </a:extLst>
          </p:cNvPr>
          <p:cNvPicPr>
            <a:picLocks noChangeAspect="1"/>
          </p:cNvPicPr>
          <p:nvPr userDrawn="1"/>
        </p:nvPicPr>
        <p:blipFill>
          <a:blip r:embed="rId2"/>
          <a:srcRect/>
          <a:stretch/>
        </p:blipFill>
        <p:spPr>
          <a:xfrm>
            <a:off x="5" y="0"/>
            <a:ext cx="12191993" cy="4801797"/>
          </a:xfrm>
          <a:prstGeom prst="rect">
            <a:avLst/>
          </a:prstGeom>
        </p:spPr>
      </p:pic>
      <p:grpSp>
        <p:nvGrpSpPr>
          <p:cNvPr id="6" name="Group 5">
            <a:extLst>
              <a:ext uri="{FF2B5EF4-FFF2-40B4-BE49-F238E27FC236}">
                <a16:creationId xmlns:a16="http://schemas.microsoft.com/office/drawing/2014/main" id="{5EAFD841-E67C-5077-84F2-4E22C5983925}"/>
              </a:ext>
            </a:extLst>
          </p:cNvPr>
          <p:cNvGrpSpPr/>
          <p:nvPr userDrawn="1"/>
        </p:nvGrpSpPr>
        <p:grpSpPr>
          <a:xfrm>
            <a:off x="0" y="3687745"/>
            <a:ext cx="12192000" cy="3170257"/>
            <a:chOff x="0" y="3687743"/>
            <a:chExt cx="12192000" cy="3170257"/>
          </a:xfrm>
        </p:grpSpPr>
        <p:sp>
          <p:nvSpPr>
            <p:cNvPr id="7" name="Rectangle 6">
              <a:extLst>
                <a:ext uri="{FF2B5EF4-FFF2-40B4-BE49-F238E27FC236}">
                  <a16:creationId xmlns:a16="http://schemas.microsoft.com/office/drawing/2014/main" id="{938CCF11-66BA-335F-E9D5-64438092A35C}"/>
                </a:ext>
              </a:extLst>
            </p:cNvPr>
            <p:cNvSpPr/>
            <p:nvPr userDrawn="1"/>
          </p:nvSpPr>
          <p:spPr>
            <a:xfrm>
              <a:off x="0" y="3687743"/>
              <a:ext cx="12192000" cy="3170257"/>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8" name="Rectangle 7">
              <a:extLst>
                <a:ext uri="{FF2B5EF4-FFF2-40B4-BE49-F238E27FC236}">
                  <a16:creationId xmlns:a16="http://schemas.microsoft.com/office/drawing/2014/main" id="{624AAC23-D44C-7F13-D817-73DBE64A1E53}"/>
                </a:ext>
              </a:extLst>
            </p:cNvPr>
            <p:cNvSpPr/>
            <p:nvPr userDrawn="1"/>
          </p:nvSpPr>
          <p:spPr>
            <a:xfrm>
              <a:off x="0" y="3798276"/>
              <a:ext cx="12191999" cy="30597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10" name="Text Placeholder 10">
            <a:extLst>
              <a:ext uri="{FF2B5EF4-FFF2-40B4-BE49-F238E27FC236}">
                <a16:creationId xmlns:a16="http://schemas.microsoft.com/office/drawing/2014/main" id="{F8DBC7A8-B51E-6DF3-122F-E73DEA396586}"/>
              </a:ext>
            </a:extLst>
          </p:cNvPr>
          <p:cNvSpPr>
            <a:spLocks noGrp="1"/>
          </p:cNvSpPr>
          <p:nvPr userDrawn="1">
            <p:ph type="body" sz="quarter" idx="11" hasCustomPrompt="1"/>
          </p:nvPr>
        </p:nvSpPr>
        <p:spPr>
          <a:xfrm>
            <a:off x="819152" y="5861097"/>
            <a:ext cx="8262097" cy="307777"/>
          </a:xfrm>
        </p:spPr>
        <p:txBody>
          <a:bodyPr wrap="square">
            <a:spAutoFit/>
          </a:bodyPr>
          <a:lstStyle>
            <a:lvl1pPr marL="0" indent="0">
              <a:lnSpc>
                <a:spcPct val="100000"/>
              </a:lnSpc>
              <a:spcBef>
                <a:spcPts val="0"/>
              </a:spcBef>
              <a:buNone/>
              <a:defRPr sz="2000" b="0" i="0">
                <a:solidFill>
                  <a:srgbClr val="FEFEFE"/>
                </a:solidFill>
                <a:effectLst/>
                <a:latin typeface="+mn-lt"/>
                <a:ea typeface="Lato Light" panose="020F0502020204030203" pitchFamily="34" charset="0"/>
                <a:cs typeface="Lato Light" panose="020F0502020204030203" pitchFamily="34" charset="0"/>
              </a:defRPr>
            </a:lvl1pPr>
            <a:lvl2pPr marL="457178" indent="0">
              <a:buNone/>
              <a:defRPr/>
            </a:lvl2pPr>
          </a:lstStyle>
          <a:p>
            <a:pPr lvl="0"/>
            <a:r>
              <a:rPr lang="en-US"/>
              <a:t>Click to add text</a:t>
            </a:r>
          </a:p>
        </p:txBody>
      </p:sp>
      <p:sp>
        <p:nvSpPr>
          <p:cNvPr id="12" name="Title 1">
            <a:extLst>
              <a:ext uri="{FF2B5EF4-FFF2-40B4-BE49-F238E27FC236}">
                <a16:creationId xmlns:a16="http://schemas.microsoft.com/office/drawing/2014/main" id="{31278397-87D2-C707-B634-11FBEC1018F0}"/>
              </a:ext>
            </a:extLst>
          </p:cNvPr>
          <p:cNvSpPr>
            <a:spLocks noGrp="1"/>
          </p:cNvSpPr>
          <p:nvPr userDrawn="1">
            <p:ph type="ctrTitle" hasCustomPrompt="1"/>
          </p:nvPr>
        </p:nvSpPr>
        <p:spPr>
          <a:xfrm>
            <a:off x="819151" y="3848433"/>
            <a:ext cx="10554921" cy="1054495"/>
          </a:xfrm>
        </p:spPr>
        <p:txBody>
          <a:bodyPr anchor="b" anchorCtr="0">
            <a:normAutofit/>
          </a:bodyPr>
          <a:lstStyle>
            <a:lvl1pPr algn="l">
              <a:lnSpc>
                <a:spcPct val="100000"/>
              </a:lnSpc>
              <a:defRPr sz="4000" cap="all" baseline="0">
                <a:solidFill>
                  <a:srgbClr val="FEFEFE"/>
                </a:solidFill>
                <a:effectLst/>
                <a:latin typeface="+mj-lt"/>
                <a:ea typeface="Lato Light" panose="020F0502020204030203" pitchFamily="34" charset="0"/>
                <a:cs typeface="Lato Light" panose="020F0502020204030203" pitchFamily="34" charset="0"/>
              </a:defRPr>
            </a:lvl1pPr>
          </a:lstStyle>
          <a:p>
            <a:r>
              <a:rPr lang="en-US"/>
              <a:t>title – resize it if needed</a:t>
            </a:r>
          </a:p>
        </p:txBody>
      </p:sp>
      <p:sp>
        <p:nvSpPr>
          <p:cNvPr id="16" name="Text Placeholder 2">
            <a:extLst>
              <a:ext uri="{FF2B5EF4-FFF2-40B4-BE49-F238E27FC236}">
                <a16:creationId xmlns:a16="http://schemas.microsoft.com/office/drawing/2014/main" id="{8B44B7DE-9E1E-C80D-6096-EB8F3721BD68}"/>
              </a:ext>
            </a:extLst>
          </p:cNvPr>
          <p:cNvSpPr>
            <a:spLocks noGrp="1"/>
          </p:cNvSpPr>
          <p:nvPr userDrawn="1">
            <p:ph type="body" sz="quarter" idx="12"/>
          </p:nvPr>
        </p:nvSpPr>
        <p:spPr>
          <a:xfrm>
            <a:off x="819151" y="5132867"/>
            <a:ext cx="10554921" cy="430887"/>
          </a:xfrm>
        </p:spPr>
        <p:txBody>
          <a:bodyPr wrap="square">
            <a:spAutoFit/>
          </a:bodyPr>
          <a:lstStyle>
            <a:lvl1pPr marL="0" indent="0">
              <a:lnSpc>
                <a:spcPct val="100000"/>
              </a:lnSpc>
              <a:spcBef>
                <a:spcPts val="0"/>
              </a:spcBef>
              <a:buNone/>
              <a:defRPr sz="2800">
                <a:solidFill>
                  <a:schemeClr val="bg1"/>
                </a:solidFill>
              </a:defRPr>
            </a:lvl1pPr>
          </a:lstStyle>
          <a:p>
            <a:pPr lvl="0"/>
            <a:endParaRPr lang="en-US"/>
          </a:p>
        </p:txBody>
      </p:sp>
      <p:pic>
        <p:nvPicPr>
          <p:cNvPr id="9" name="Graphic 8">
            <a:extLst>
              <a:ext uri="{FF2B5EF4-FFF2-40B4-BE49-F238E27FC236}">
                <a16:creationId xmlns:a16="http://schemas.microsoft.com/office/drawing/2014/main" id="{1F09B1A8-7F14-0040-D0AE-A079EB723AD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72362" y="6145078"/>
            <a:ext cx="2684479" cy="420460"/>
          </a:xfrm>
          <a:prstGeom prst="rect">
            <a:avLst/>
          </a:prstGeom>
          <a:effectLst/>
        </p:spPr>
      </p:pic>
    </p:spTree>
    <p:extLst>
      <p:ext uri="{BB962C8B-B14F-4D97-AF65-F5344CB8AC3E}">
        <p14:creationId xmlns:p14="http://schemas.microsoft.com/office/powerpoint/2010/main" val="24458194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2" name="Picture 11" descr="A body of water with trees and a path&#10;&#10;Description automatically generated">
            <a:extLst>
              <a:ext uri="{FF2B5EF4-FFF2-40B4-BE49-F238E27FC236}">
                <a16:creationId xmlns:a16="http://schemas.microsoft.com/office/drawing/2014/main" id="{F4FDDD0E-6BDD-00CE-7FA2-EA7AC8F90E44}"/>
              </a:ext>
            </a:extLst>
          </p:cNvPr>
          <p:cNvPicPr>
            <a:picLocks noChangeAspect="1"/>
          </p:cNvPicPr>
          <p:nvPr userDrawn="1"/>
        </p:nvPicPr>
        <p:blipFill>
          <a:blip r:embed="rId2"/>
          <a:stretch>
            <a:fillRect/>
          </a:stretch>
        </p:blipFill>
        <p:spPr>
          <a:xfrm>
            <a:off x="0" y="0"/>
            <a:ext cx="12192000" cy="4015220"/>
          </a:xfrm>
          <a:prstGeom prst="rect">
            <a:avLst/>
          </a:prstGeom>
        </p:spPr>
      </p:pic>
      <p:grpSp>
        <p:nvGrpSpPr>
          <p:cNvPr id="8" name="Group 7">
            <a:extLst>
              <a:ext uri="{FF2B5EF4-FFF2-40B4-BE49-F238E27FC236}">
                <a16:creationId xmlns:a16="http://schemas.microsoft.com/office/drawing/2014/main" id="{BFD82E9F-CD19-10FC-2426-80B2F6DC7DAC}"/>
              </a:ext>
            </a:extLst>
          </p:cNvPr>
          <p:cNvGrpSpPr/>
          <p:nvPr userDrawn="1"/>
        </p:nvGrpSpPr>
        <p:grpSpPr>
          <a:xfrm>
            <a:off x="0" y="3687743"/>
            <a:ext cx="12192000" cy="3170257"/>
            <a:chOff x="0" y="3687743"/>
            <a:chExt cx="12192000" cy="3170257"/>
          </a:xfrm>
        </p:grpSpPr>
        <p:sp>
          <p:nvSpPr>
            <p:cNvPr id="9" name="Rectangle 8">
              <a:extLst>
                <a:ext uri="{FF2B5EF4-FFF2-40B4-BE49-F238E27FC236}">
                  <a16:creationId xmlns:a16="http://schemas.microsoft.com/office/drawing/2014/main" id="{06CC478C-350D-694A-35B7-343AF57D0DA6}"/>
                </a:ext>
              </a:extLst>
            </p:cNvPr>
            <p:cNvSpPr/>
            <p:nvPr userDrawn="1"/>
          </p:nvSpPr>
          <p:spPr>
            <a:xfrm>
              <a:off x="0" y="3687743"/>
              <a:ext cx="12192000" cy="3170257"/>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11E5BD-E242-32FA-899C-14CE442E8886}"/>
                </a:ext>
              </a:extLst>
            </p:cNvPr>
            <p:cNvSpPr/>
            <p:nvPr userDrawn="1"/>
          </p:nvSpPr>
          <p:spPr>
            <a:xfrm>
              <a:off x="0" y="3798276"/>
              <a:ext cx="12191999" cy="30597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Graphic 19">
            <a:extLst>
              <a:ext uri="{FF2B5EF4-FFF2-40B4-BE49-F238E27FC236}">
                <a16:creationId xmlns:a16="http://schemas.microsoft.com/office/drawing/2014/main" id="{9EB4AF4F-C295-CC64-135E-BBAFD19B38B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49996" y="6104624"/>
            <a:ext cx="2535444" cy="397117"/>
          </a:xfrm>
          <a:prstGeom prst="rect">
            <a:avLst/>
          </a:prstGeom>
          <a:effectLst/>
        </p:spPr>
      </p:pic>
      <p:sp>
        <p:nvSpPr>
          <p:cNvPr id="22" name="Subtitle 2">
            <a:extLst>
              <a:ext uri="{FF2B5EF4-FFF2-40B4-BE49-F238E27FC236}">
                <a16:creationId xmlns:a16="http://schemas.microsoft.com/office/drawing/2014/main" id="{63C52EB3-854F-40C9-E6A3-C28E63A9F2EC}"/>
              </a:ext>
            </a:extLst>
          </p:cNvPr>
          <p:cNvSpPr>
            <a:spLocks noGrp="1"/>
          </p:cNvSpPr>
          <p:nvPr>
            <p:ph type="subTitle" idx="1" hasCustomPrompt="1"/>
          </p:nvPr>
        </p:nvSpPr>
        <p:spPr>
          <a:xfrm>
            <a:off x="847724" y="5544439"/>
            <a:ext cx="5943600" cy="365760"/>
          </a:xfrm>
        </p:spPr>
        <p:txBody>
          <a:bodyPr>
            <a:noAutofit/>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presenter’s name</a:t>
            </a:r>
          </a:p>
        </p:txBody>
      </p:sp>
      <p:sp>
        <p:nvSpPr>
          <p:cNvPr id="23" name="Text Placeholder 12">
            <a:extLst>
              <a:ext uri="{FF2B5EF4-FFF2-40B4-BE49-F238E27FC236}">
                <a16:creationId xmlns:a16="http://schemas.microsoft.com/office/drawing/2014/main" id="{AA9A0386-7380-604E-F61C-43864370507A}"/>
              </a:ext>
            </a:extLst>
          </p:cNvPr>
          <p:cNvSpPr>
            <a:spLocks noGrp="1"/>
          </p:cNvSpPr>
          <p:nvPr>
            <p:ph type="body" sz="quarter" idx="10" hasCustomPrompt="1"/>
          </p:nvPr>
        </p:nvSpPr>
        <p:spPr>
          <a:xfrm>
            <a:off x="847725" y="5943450"/>
            <a:ext cx="5943600" cy="365760"/>
          </a:xfrm>
        </p:spPr>
        <p:txBody>
          <a:bodyPr>
            <a:noAutofit/>
          </a:bodyPr>
          <a:lstStyle>
            <a:lvl1pPr marL="0" indent="0">
              <a:buNone/>
              <a:defRPr sz="2000">
                <a:solidFill>
                  <a:schemeClr val="bg1"/>
                </a:solidFill>
              </a:defRPr>
            </a:lvl1pPr>
            <a:lvl2pPr marL="346075" indent="0">
              <a:buNone/>
              <a:defRPr/>
            </a:lvl2pPr>
          </a:lstStyle>
          <a:p>
            <a:pPr lvl="0"/>
            <a:r>
              <a:rPr lang="en-US" dirty="0"/>
              <a:t>Click to edit presenter’s position</a:t>
            </a:r>
          </a:p>
        </p:txBody>
      </p:sp>
      <p:sp>
        <p:nvSpPr>
          <p:cNvPr id="2" name="Title 1">
            <a:extLst>
              <a:ext uri="{FF2B5EF4-FFF2-40B4-BE49-F238E27FC236}">
                <a16:creationId xmlns:a16="http://schemas.microsoft.com/office/drawing/2014/main" id="{B97C0FDC-54E6-438C-9F26-179A4EC645BE}"/>
              </a:ext>
            </a:extLst>
          </p:cNvPr>
          <p:cNvSpPr>
            <a:spLocks noGrp="1"/>
          </p:cNvSpPr>
          <p:nvPr>
            <p:ph type="ctrTitle" hasCustomPrompt="1"/>
          </p:nvPr>
        </p:nvSpPr>
        <p:spPr>
          <a:xfrm>
            <a:off x="847724" y="3935896"/>
            <a:ext cx="10789920" cy="1262269"/>
          </a:xfrm>
        </p:spPr>
        <p:txBody>
          <a:bodyPr anchor="ctr" anchorCtr="0">
            <a:noAutofit/>
          </a:bodyPr>
          <a:lstStyle>
            <a:lvl1pPr algn="l">
              <a:defRPr sz="4800" cap="none"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42544318"/>
      </p:ext>
    </p:extLst>
  </p:cSld>
  <p:clrMapOvr>
    <a:masterClrMapping/>
  </p:clrMapOvr>
  <p:transition>
    <p:fade/>
  </p:transition>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Title ">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9F5D99-222D-4743-EB2F-9847A5C04930}"/>
              </a:ext>
            </a:extLst>
          </p:cNvPr>
          <p:cNvPicPr>
            <a:picLocks noChangeAspect="1"/>
          </p:cNvPicPr>
          <p:nvPr userDrawn="1"/>
        </p:nvPicPr>
        <p:blipFill>
          <a:blip r:embed="rId2"/>
          <a:srcRect t="4081" b="4081"/>
          <a:stretch/>
        </p:blipFill>
        <p:spPr>
          <a:xfrm>
            <a:off x="6" y="0"/>
            <a:ext cx="12191991" cy="4409911"/>
          </a:xfrm>
          <a:prstGeom prst="rect">
            <a:avLst/>
          </a:prstGeom>
        </p:spPr>
      </p:pic>
      <p:grpSp>
        <p:nvGrpSpPr>
          <p:cNvPr id="6" name="Group 5">
            <a:extLst>
              <a:ext uri="{FF2B5EF4-FFF2-40B4-BE49-F238E27FC236}">
                <a16:creationId xmlns:a16="http://schemas.microsoft.com/office/drawing/2014/main" id="{5EAFD841-E67C-5077-84F2-4E22C5983925}"/>
              </a:ext>
            </a:extLst>
          </p:cNvPr>
          <p:cNvGrpSpPr/>
          <p:nvPr userDrawn="1"/>
        </p:nvGrpSpPr>
        <p:grpSpPr>
          <a:xfrm>
            <a:off x="0" y="3687745"/>
            <a:ext cx="12192000" cy="3170257"/>
            <a:chOff x="0" y="3687743"/>
            <a:chExt cx="12192000" cy="3170257"/>
          </a:xfrm>
        </p:grpSpPr>
        <p:sp>
          <p:nvSpPr>
            <p:cNvPr id="7" name="Rectangle 6">
              <a:extLst>
                <a:ext uri="{FF2B5EF4-FFF2-40B4-BE49-F238E27FC236}">
                  <a16:creationId xmlns:a16="http://schemas.microsoft.com/office/drawing/2014/main" id="{938CCF11-66BA-335F-E9D5-64438092A35C}"/>
                </a:ext>
              </a:extLst>
            </p:cNvPr>
            <p:cNvSpPr/>
            <p:nvPr userDrawn="1"/>
          </p:nvSpPr>
          <p:spPr>
            <a:xfrm>
              <a:off x="0" y="3687743"/>
              <a:ext cx="12192000" cy="3170257"/>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8" name="Rectangle 7">
              <a:extLst>
                <a:ext uri="{FF2B5EF4-FFF2-40B4-BE49-F238E27FC236}">
                  <a16:creationId xmlns:a16="http://schemas.microsoft.com/office/drawing/2014/main" id="{624AAC23-D44C-7F13-D817-73DBE64A1E53}"/>
                </a:ext>
              </a:extLst>
            </p:cNvPr>
            <p:cNvSpPr/>
            <p:nvPr userDrawn="1"/>
          </p:nvSpPr>
          <p:spPr>
            <a:xfrm>
              <a:off x="0" y="3798276"/>
              <a:ext cx="12191999" cy="30597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10" name="Text Placeholder 10">
            <a:extLst>
              <a:ext uri="{FF2B5EF4-FFF2-40B4-BE49-F238E27FC236}">
                <a16:creationId xmlns:a16="http://schemas.microsoft.com/office/drawing/2014/main" id="{F8DBC7A8-B51E-6DF3-122F-E73DEA396586}"/>
              </a:ext>
            </a:extLst>
          </p:cNvPr>
          <p:cNvSpPr>
            <a:spLocks noGrp="1"/>
          </p:cNvSpPr>
          <p:nvPr userDrawn="1">
            <p:ph type="body" sz="quarter" idx="11" hasCustomPrompt="1"/>
          </p:nvPr>
        </p:nvSpPr>
        <p:spPr>
          <a:xfrm>
            <a:off x="819152" y="5861097"/>
            <a:ext cx="8262097" cy="307777"/>
          </a:xfrm>
        </p:spPr>
        <p:txBody>
          <a:bodyPr wrap="square">
            <a:spAutoFit/>
          </a:bodyPr>
          <a:lstStyle>
            <a:lvl1pPr marL="0" indent="0">
              <a:lnSpc>
                <a:spcPct val="100000"/>
              </a:lnSpc>
              <a:spcBef>
                <a:spcPts val="0"/>
              </a:spcBef>
              <a:buNone/>
              <a:defRPr sz="2000" b="0" i="0">
                <a:solidFill>
                  <a:srgbClr val="FEFEFE"/>
                </a:solidFill>
                <a:effectLst/>
                <a:latin typeface="+mn-lt"/>
                <a:ea typeface="Lato Light" panose="020F0502020204030203" pitchFamily="34" charset="0"/>
                <a:cs typeface="Lato Light" panose="020F0502020204030203" pitchFamily="34" charset="0"/>
              </a:defRPr>
            </a:lvl1pPr>
            <a:lvl2pPr marL="457178" indent="0">
              <a:buNone/>
              <a:defRPr/>
            </a:lvl2pPr>
          </a:lstStyle>
          <a:p>
            <a:pPr lvl="0"/>
            <a:r>
              <a:rPr lang="en-US"/>
              <a:t>Click to add text</a:t>
            </a:r>
          </a:p>
        </p:txBody>
      </p:sp>
      <p:sp>
        <p:nvSpPr>
          <p:cNvPr id="12" name="Title 1">
            <a:extLst>
              <a:ext uri="{FF2B5EF4-FFF2-40B4-BE49-F238E27FC236}">
                <a16:creationId xmlns:a16="http://schemas.microsoft.com/office/drawing/2014/main" id="{31278397-87D2-C707-B634-11FBEC1018F0}"/>
              </a:ext>
            </a:extLst>
          </p:cNvPr>
          <p:cNvSpPr>
            <a:spLocks noGrp="1"/>
          </p:cNvSpPr>
          <p:nvPr userDrawn="1">
            <p:ph type="ctrTitle" hasCustomPrompt="1"/>
          </p:nvPr>
        </p:nvSpPr>
        <p:spPr>
          <a:xfrm>
            <a:off x="819151" y="3848433"/>
            <a:ext cx="10554921" cy="1054495"/>
          </a:xfrm>
        </p:spPr>
        <p:txBody>
          <a:bodyPr anchor="b" anchorCtr="0">
            <a:normAutofit/>
          </a:bodyPr>
          <a:lstStyle>
            <a:lvl1pPr algn="l">
              <a:lnSpc>
                <a:spcPct val="100000"/>
              </a:lnSpc>
              <a:defRPr sz="4000" cap="all" baseline="0">
                <a:solidFill>
                  <a:srgbClr val="FEFEFE"/>
                </a:solidFill>
                <a:effectLst/>
                <a:latin typeface="+mj-lt"/>
                <a:ea typeface="Lato Light" panose="020F0502020204030203" pitchFamily="34" charset="0"/>
                <a:cs typeface="Lato Light" panose="020F0502020204030203" pitchFamily="34" charset="0"/>
              </a:defRPr>
            </a:lvl1pPr>
          </a:lstStyle>
          <a:p>
            <a:r>
              <a:rPr lang="en-US"/>
              <a:t>title – resize it if needed</a:t>
            </a:r>
          </a:p>
        </p:txBody>
      </p:sp>
      <p:sp>
        <p:nvSpPr>
          <p:cNvPr id="16" name="Text Placeholder 2">
            <a:extLst>
              <a:ext uri="{FF2B5EF4-FFF2-40B4-BE49-F238E27FC236}">
                <a16:creationId xmlns:a16="http://schemas.microsoft.com/office/drawing/2014/main" id="{8B44B7DE-9E1E-C80D-6096-EB8F3721BD68}"/>
              </a:ext>
            </a:extLst>
          </p:cNvPr>
          <p:cNvSpPr>
            <a:spLocks noGrp="1"/>
          </p:cNvSpPr>
          <p:nvPr userDrawn="1">
            <p:ph type="body" sz="quarter" idx="12"/>
          </p:nvPr>
        </p:nvSpPr>
        <p:spPr>
          <a:xfrm>
            <a:off x="819151" y="5132867"/>
            <a:ext cx="10554921" cy="430887"/>
          </a:xfrm>
        </p:spPr>
        <p:txBody>
          <a:bodyPr wrap="square">
            <a:spAutoFit/>
          </a:bodyPr>
          <a:lstStyle>
            <a:lvl1pPr marL="0" indent="0">
              <a:lnSpc>
                <a:spcPct val="100000"/>
              </a:lnSpc>
              <a:spcBef>
                <a:spcPts val="0"/>
              </a:spcBef>
              <a:buNone/>
              <a:defRPr sz="2800">
                <a:solidFill>
                  <a:schemeClr val="bg1"/>
                </a:solidFill>
              </a:defRPr>
            </a:lvl1pPr>
          </a:lstStyle>
          <a:p>
            <a:pPr lvl="0"/>
            <a:endParaRPr lang="en-US"/>
          </a:p>
        </p:txBody>
      </p:sp>
      <p:pic>
        <p:nvPicPr>
          <p:cNvPr id="9" name="Graphic 8">
            <a:extLst>
              <a:ext uri="{FF2B5EF4-FFF2-40B4-BE49-F238E27FC236}">
                <a16:creationId xmlns:a16="http://schemas.microsoft.com/office/drawing/2014/main" id="{1F09B1A8-7F14-0040-D0AE-A079EB723AD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72362" y="6145078"/>
            <a:ext cx="2684479" cy="420460"/>
          </a:xfrm>
          <a:prstGeom prst="rect">
            <a:avLst/>
          </a:prstGeom>
          <a:effectLst/>
        </p:spPr>
      </p:pic>
    </p:spTree>
    <p:extLst>
      <p:ext uri="{BB962C8B-B14F-4D97-AF65-F5344CB8AC3E}">
        <p14:creationId xmlns:p14="http://schemas.microsoft.com/office/powerpoint/2010/main" val="342296743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08690C13-76AD-4D3F-B45D-BEBB4D32EE3E}"/>
              </a:ext>
            </a:extLst>
          </p:cNvPr>
          <p:cNvPicPr>
            <a:picLocks noChangeAspect="1"/>
          </p:cNvPicPr>
          <p:nvPr userDrawn="1"/>
        </p:nvPicPr>
        <p:blipFill>
          <a:blip r:embed="rId2"/>
          <a:srcRect/>
          <a:stretch/>
        </p:blipFill>
        <p:spPr>
          <a:xfrm>
            <a:off x="0" y="3975"/>
            <a:ext cx="6400800"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5133976" y="-9234"/>
            <a:ext cx="7059613" cy="6873372"/>
          </a:xfrm>
          <a:prstGeom prst="rect">
            <a:avLst/>
          </a:prstGeom>
          <a:solidFill>
            <a:srgbClr val="6B9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5791202" y="1949452"/>
            <a:ext cx="6051551" cy="1989153"/>
          </a:xfrm>
        </p:spPr>
        <p:txBody>
          <a:bodyPr anchor="t" anchorCtr="0"/>
          <a:lstStyle>
            <a:lvl1pPr marL="0" indent="0">
              <a:lnSpc>
                <a:spcPct val="100000"/>
              </a:lnSpc>
              <a:buNone/>
              <a:defRPr sz="3600" b="0">
                <a:solidFill>
                  <a:srgbClr val="FEFEFE"/>
                </a:solidFill>
                <a:latin typeface="+mn-lt"/>
                <a:ea typeface="Lato Light" panose="020F0502020204030203" pitchFamily="34" charset="0"/>
                <a:cs typeface="Lato Light" panose="020F0502020204030203" pitchFamily="34" charset="0"/>
              </a:defRPr>
            </a:lvl1pPr>
            <a:lvl2pPr marL="685783" indent="-339717">
              <a:defRPr sz="28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a:p>
            <a:pPr lvl="1"/>
            <a:r>
              <a:rPr lang="en-US"/>
              <a:t>Second level</a:t>
            </a:r>
          </a:p>
        </p:txBody>
      </p:sp>
      <p:grpSp>
        <p:nvGrpSpPr>
          <p:cNvPr id="27" name="Group 26">
            <a:extLst>
              <a:ext uri="{FF2B5EF4-FFF2-40B4-BE49-F238E27FC236}">
                <a16:creationId xmlns:a16="http://schemas.microsoft.com/office/drawing/2014/main" id="{BE0B2105-46CF-5E24-6F89-36ADE5703FDA}"/>
              </a:ext>
            </a:extLst>
          </p:cNvPr>
          <p:cNvGrpSpPr/>
          <p:nvPr userDrawn="1"/>
        </p:nvGrpSpPr>
        <p:grpSpPr>
          <a:xfrm>
            <a:off x="10398023" y="6524864"/>
            <a:ext cx="867564" cy="238331"/>
            <a:chOff x="1855788" y="3378201"/>
            <a:chExt cx="3709987" cy="1019175"/>
          </a:xfrm>
          <a:solidFill>
            <a:schemeClr val="bg1"/>
          </a:solidFill>
        </p:grpSpPr>
        <p:sp>
          <p:nvSpPr>
            <p:cNvPr id="28" name="Freeform 5">
              <a:extLst>
                <a:ext uri="{FF2B5EF4-FFF2-40B4-BE49-F238E27FC236}">
                  <a16:creationId xmlns:a16="http://schemas.microsoft.com/office/drawing/2014/main" id="{856D60F5-A05E-FE01-4539-6B27252FC2D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6">
              <a:extLst>
                <a:ext uri="{FF2B5EF4-FFF2-40B4-BE49-F238E27FC236}">
                  <a16:creationId xmlns:a16="http://schemas.microsoft.com/office/drawing/2014/main" id="{461D9C57-D6F1-0E4D-918A-0F056CA3BCB1}"/>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0" name="Freeform 7">
              <a:extLst>
                <a:ext uri="{FF2B5EF4-FFF2-40B4-BE49-F238E27FC236}">
                  <a16:creationId xmlns:a16="http://schemas.microsoft.com/office/drawing/2014/main" id="{497C55ED-3B95-13FD-BF10-79DFEB045366}"/>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1" name="Freeform 8">
              <a:extLst>
                <a:ext uri="{FF2B5EF4-FFF2-40B4-BE49-F238E27FC236}">
                  <a16:creationId xmlns:a16="http://schemas.microsoft.com/office/drawing/2014/main" id="{1FC5C00B-7787-3D7F-340F-09FFFB965A7E}"/>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2" name="Freeform 9">
              <a:extLst>
                <a:ext uri="{FF2B5EF4-FFF2-40B4-BE49-F238E27FC236}">
                  <a16:creationId xmlns:a16="http://schemas.microsoft.com/office/drawing/2014/main" id="{E6D7F3D2-FB41-4DFE-7412-154AF2778FF6}"/>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Freeform 10">
              <a:extLst>
                <a:ext uri="{FF2B5EF4-FFF2-40B4-BE49-F238E27FC236}">
                  <a16:creationId xmlns:a16="http://schemas.microsoft.com/office/drawing/2014/main" id="{57E8CE8A-E613-CC09-AE59-BE99F6C44A41}"/>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4" name="Freeform 11">
              <a:extLst>
                <a:ext uri="{FF2B5EF4-FFF2-40B4-BE49-F238E27FC236}">
                  <a16:creationId xmlns:a16="http://schemas.microsoft.com/office/drawing/2014/main" id="{01B25236-72C8-3578-04E1-99DA4CAA5852}"/>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5" name="Freeform 12">
              <a:extLst>
                <a:ext uri="{FF2B5EF4-FFF2-40B4-BE49-F238E27FC236}">
                  <a16:creationId xmlns:a16="http://schemas.microsoft.com/office/drawing/2014/main" id="{755D2817-EC34-6082-0AC9-F138EF727A02}"/>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13">
              <a:extLst>
                <a:ext uri="{FF2B5EF4-FFF2-40B4-BE49-F238E27FC236}">
                  <a16:creationId xmlns:a16="http://schemas.microsoft.com/office/drawing/2014/main" id="{815D03AB-24B1-EAE7-0621-0410EFAB6EBC}"/>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7" name="Freeform 14">
              <a:extLst>
                <a:ext uri="{FF2B5EF4-FFF2-40B4-BE49-F238E27FC236}">
                  <a16:creationId xmlns:a16="http://schemas.microsoft.com/office/drawing/2014/main" id="{0B311742-55FB-906C-3FE5-7CFF45AFD909}"/>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8" name="Freeform 15">
              <a:extLst>
                <a:ext uri="{FF2B5EF4-FFF2-40B4-BE49-F238E27FC236}">
                  <a16:creationId xmlns:a16="http://schemas.microsoft.com/office/drawing/2014/main" id="{F2791062-A25E-2C9C-3D34-63CE2C5580DF}"/>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9" name="Rectangle 16">
              <a:extLst>
                <a:ext uri="{FF2B5EF4-FFF2-40B4-BE49-F238E27FC236}">
                  <a16:creationId xmlns:a16="http://schemas.microsoft.com/office/drawing/2014/main" id="{21F01282-C11F-31B7-7B9A-E7CD95BB30F1}"/>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0" name="Freeform 17">
              <a:extLst>
                <a:ext uri="{FF2B5EF4-FFF2-40B4-BE49-F238E27FC236}">
                  <a16:creationId xmlns:a16="http://schemas.microsoft.com/office/drawing/2014/main" id="{4218D972-E431-71DF-D15B-B18868C19E53}"/>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1" name="Freeform 18">
              <a:extLst>
                <a:ext uri="{FF2B5EF4-FFF2-40B4-BE49-F238E27FC236}">
                  <a16:creationId xmlns:a16="http://schemas.microsoft.com/office/drawing/2014/main" id="{238A70F7-9FC3-C1E9-42EC-B546EE137E41}"/>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2" name="Freeform 19">
              <a:extLst>
                <a:ext uri="{FF2B5EF4-FFF2-40B4-BE49-F238E27FC236}">
                  <a16:creationId xmlns:a16="http://schemas.microsoft.com/office/drawing/2014/main" id="{252A0DD4-A756-E271-B5A6-92567D8CC887}"/>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3" name="Freeform 20">
              <a:extLst>
                <a:ext uri="{FF2B5EF4-FFF2-40B4-BE49-F238E27FC236}">
                  <a16:creationId xmlns:a16="http://schemas.microsoft.com/office/drawing/2014/main" id="{675A78E7-AFF5-893B-E96B-3B322DAE47A4}"/>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4" name="Freeform 21">
              <a:extLst>
                <a:ext uri="{FF2B5EF4-FFF2-40B4-BE49-F238E27FC236}">
                  <a16:creationId xmlns:a16="http://schemas.microsoft.com/office/drawing/2014/main" id="{3EC23DD0-0CF3-4FB4-BF56-9A750367CEC2}"/>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1147745976"/>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FF09E429-F737-B056-E57D-85A800A9B3A3}"/>
              </a:ext>
            </a:extLst>
          </p:cNvPr>
          <p:cNvPicPr>
            <a:picLocks noChangeAspect="1"/>
          </p:cNvPicPr>
          <p:nvPr userDrawn="1"/>
        </p:nvPicPr>
        <p:blipFill rotWithShape="1">
          <a:blip r:embed="rId2"/>
          <a:srcRect l="18287"/>
          <a:stretch/>
        </p:blipFill>
        <p:spPr>
          <a:xfrm>
            <a:off x="0" y="1"/>
            <a:ext cx="5230227"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5133976" y="-9234"/>
            <a:ext cx="7059613" cy="6873372"/>
          </a:xfrm>
          <a:prstGeom prst="rect">
            <a:avLst/>
          </a:prstGeom>
          <a:solidFill>
            <a:srgbClr val="007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26" name="Group 25">
            <a:extLst>
              <a:ext uri="{FF2B5EF4-FFF2-40B4-BE49-F238E27FC236}">
                <a16:creationId xmlns:a16="http://schemas.microsoft.com/office/drawing/2014/main" id="{7BF1E5B0-69CC-4C6D-AC49-9A837EEAFDF2}"/>
              </a:ext>
            </a:extLst>
          </p:cNvPr>
          <p:cNvGrpSpPr/>
          <p:nvPr userDrawn="1"/>
        </p:nvGrpSpPr>
        <p:grpSpPr>
          <a:xfrm>
            <a:off x="10398023" y="6524864"/>
            <a:ext cx="867564" cy="238331"/>
            <a:chOff x="1855788" y="3378201"/>
            <a:chExt cx="3709987" cy="1019175"/>
          </a:xfrm>
          <a:solidFill>
            <a:schemeClr val="bg1"/>
          </a:solidFill>
        </p:grpSpPr>
        <p:sp>
          <p:nvSpPr>
            <p:cNvPr id="27" name="Freeform 5">
              <a:extLst>
                <a:ext uri="{FF2B5EF4-FFF2-40B4-BE49-F238E27FC236}">
                  <a16:creationId xmlns:a16="http://schemas.microsoft.com/office/drawing/2014/main" id="{1D1960B3-317F-8575-CE16-3F4E4E8B9422}"/>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8" name="Freeform 6">
              <a:extLst>
                <a:ext uri="{FF2B5EF4-FFF2-40B4-BE49-F238E27FC236}">
                  <a16:creationId xmlns:a16="http://schemas.microsoft.com/office/drawing/2014/main" id="{C149F380-5410-E021-BF27-01894676914C}"/>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7">
              <a:extLst>
                <a:ext uri="{FF2B5EF4-FFF2-40B4-BE49-F238E27FC236}">
                  <a16:creationId xmlns:a16="http://schemas.microsoft.com/office/drawing/2014/main" id="{A051BD3F-2B09-4A81-05DF-6724CC1A14B3}"/>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0" name="Freeform 8">
              <a:extLst>
                <a:ext uri="{FF2B5EF4-FFF2-40B4-BE49-F238E27FC236}">
                  <a16:creationId xmlns:a16="http://schemas.microsoft.com/office/drawing/2014/main" id="{0BD80EB8-8FF9-458A-DF26-4F18613A973B}"/>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1" name="Freeform 9">
              <a:extLst>
                <a:ext uri="{FF2B5EF4-FFF2-40B4-BE49-F238E27FC236}">
                  <a16:creationId xmlns:a16="http://schemas.microsoft.com/office/drawing/2014/main" id="{1F654F55-E0D0-5094-74C0-61FC34977A1A}"/>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2" name="Freeform 10">
              <a:extLst>
                <a:ext uri="{FF2B5EF4-FFF2-40B4-BE49-F238E27FC236}">
                  <a16:creationId xmlns:a16="http://schemas.microsoft.com/office/drawing/2014/main" id="{62E2805B-BA15-02E5-4205-B019FAE94FEC}"/>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Freeform 11">
              <a:extLst>
                <a:ext uri="{FF2B5EF4-FFF2-40B4-BE49-F238E27FC236}">
                  <a16:creationId xmlns:a16="http://schemas.microsoft.com/office/drawing/2014/main" id="{217BD289-4C6C-36C0-7421-E2AABF90231C}"/>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4" name="Freeform 12">
              <a:extLst>
                <a:ext uri="{FF2B5EF4-FFF2-40B4-BE49-F238E27FC236}">
                  <a16:creationId xmlns:a16="http://schemas.microsoft.com/office/drawing/2014/main" id="{850D33DF-4AD9-F50A-A714-D751B825C2CF}"/>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5" name="Freeform 13">
              <a:extLst>
                <a:ext uri="{FF2B5EF4-FFF2-40B4-BE49-F238E27FC236}">
                  <a16:creationId xmlns:a16="http://schemas.microsoft.com/office/drawing/2014/main" id="{6FAC1F37-A892-24D7-DE3B-72EBA659152A}"/>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14">
              <a:extLst>
                <a:ext uri="{FF2B5EF4-FFF2-40B4-BE49-F238E27FC236}">
                  <a16:creationId xmlns:a16="http://schemas.microsoft.com/office/drawing/2014/main" id="{34AD4FF6-6CEA-8518-BC23-CD0D9BAD7100}"/>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7" name="Freeform 15">
              <a:extLst>
                <a:ext uri="{FF2B5EF4-FFF2-40B4-BE49-F238E27FC236}">
                  <a16:creationId xmlns:a16="http://schemas.microsoft.com/office/drawing/2014/main" id="{04556F97-1866-7DB8-F4CD-D1FFD7782EA8}"/>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8" name="Rectangle 16">
              <a:extLst>
                <a:ext uri="{FF2B5EF4-FFF2-40B4-BE49-F238E27FC236}">
                  <a16:creationId xmlns:a16="http://schemas.microsoft.com/office/drawing/2014/main" id="{DF0CBC16-A55C-9EC2-8542-887E5577777D}"/>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9" name="Freeform 17">
              <a:extLst>
                <a:ext uri="{FF2B5EF4-FFF2-40B4-BE49-F238E27FC236}">
                  <a16:creationId xmlns:a16="http://schemas.microsoft.com/office/drawing/2014/main" id="{39984621-53DE-1823-1D5A-835806F228C1}"/>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0" name="Freeform 18">
              <a:extLst>
                <a:ext uri="{FF2B5EF4-FFF2-40B4-BE49-F238E27FC236}">
                  <a16:creationId xmlns:a16="http://schemas.microsoft.com/office/drawing/2014/main" id="{E4308D77-B26C-8DB1-C274-6BFA492BE023}"/>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1" name="Freeform 19">
              <a:extLst>
                <a:ext uri="{FF2B5EF4-FFF2-40B4-BE49-F238E27FC236}">
                  <a16:creationId xmlns:a16="http://schemas.microsoft.com/office/drawing/2014/main" id="{C58AB3E5-3016-893D-262A-7CF6E5779F92}"/>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2" name="Freeform 20">
              <a:extLst>
                <a:ext uri="{FF2B5EF4-FFF2-40B4-BE49-F238E27FC236}">
                  <a16:creationId xmlns:a16="http://schemas.microsoft.com/office/drawing/2014/main" id="{4AC637AF-00BF-CB70-C692-C65394651AD6}"/>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3" name="Freeform 21">
              <a:extLst>
                <a:ext uri="{FF2B5EF4-FFF2-40B4-BE49-F238E27FC236}">
                  <a16:creationId xmlns:a16="http://schemas.microsoft.com/office/drawing/2014/main" id="{28EEB2BA-1B9D-01E3-3647-A755C40C76C2}"/>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
        <p:nvSpPr>
          <p:cNvPr id="45" name="Text Placeholder 2">
            <a:extLst>
              <a:ext uri="{FF2B5EF4-FFF2-40B4-BE49-F238E27FC236}">
                <a16:creationId xmlns:a16="http://schemas.microsoft.com/office/drawing/2014/main" id="{6D443E9B-EB5A-5FCC-040D-419607455D67}"/>
              </a:ext>
            </a:extLst>
          </p:cNvPr>
          <p:cNvSpPr>
            <a:spLocks noGrp="1"/>
          </p:cNvSpPr>
          <p:nvPr>
            <p:ph type="body" sz="quarter" idx="10"/>
          </p:nvPr>
        </p:nvSpPr>
        <p:spPr>
          <a:xfrm>
            <a:off x="5791202" y="1949450"/>
            <a:ext cx="6051551" cy="2033375"/>
          </a:xfrm>
        </p:spPr>
        <p:txBody>
          <a:bodyPr anchor="t" anchorCtr="0"/>
          <a:lstStyle>
            <a:lvl1pPr marL="0" indent="0">
              <a:lnSpc>
                <a:spcPct val="100000"/>
              </a:lnSpc>
              <a:buNone/>
              <a:defRPr sz="3600" b="0">
                <a:solidFill>
                  <a:srgbClr val="FEFEFE"/>
                </a:solidFill>
                <a:latin typeface="+mn-lt"/>
                <a:ea typeface="Lato Light" panose="020F0502020204030203" pitchFamily="34" charset="0"/>
                <a:cs typeface="Lato Light" panose="020F0502020204030203" pitchFamily="34" charset="0"/>
              </a:defRPr>
            </a:lvl1pPr>
            <a:lvl2pPr marL="685783" indent="-339717">
              <a:defRPr sz="28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34969128"/>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Divis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8E6A9AD-3B19-4963-A7B3-76AF4E3150FD}"/>
              </a:ext>
            </a:extLst>
          </p:cNvPr>
          <p:cNvPicPr>
            <a:picLocks noChangeAspect="1"/>
          </p:cNvPicPr>
          <p:nvPr userDrawn="1"/>
        </p:nvPicPr>
        <p:blipFill rotWithShape="1">
          <a:blip r:embed="rId2"/>
          <a:srcRect l="17023"/>
          <a:stretch/>
        </p:blipFill>
        <p:spPr>
          <a:xfrm>
            <a:off x="0" y="0"/>
            <a:ext cx="5317357" cy="6865951"/>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5133976" y="-9234"/>
            <a:ext cx="7059613" cy="6873372"/>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5791201" y="1619250"/>
            <a:ext cx="5980112" cy="3486151"/>
          </a:xfrm>
        </p:spPr>
        <p:txBody>
          <a:bodyPr anchor="ctr" anchorCtr="0"/>
          <a:lstStyle>
            <a:lvl1pPr marL="0" indent="0">
              <a:lnSpc>
                <a:spcPct val="100000"/>
              </a:lnSpc>
              <a:buNone/>
              <a:defRPr sz="4800" b="1" cap="all" baseline="0">
                <a:solidFill>
                  <a:srgbClr val="FEFEFE"/>
                </a:solidFill>
                <a:latin typeface="+mn-lt"/>
                <a:ea typeface="Lato Light" panose="020F0502020204030203" pitchFamily="34" charset="0"/>
                <a:cs typeface="Lato Light" panose="020F0502020204030203" pitchFamily="34" charset="0"/>
              </a:defRPr>
            </a:lvl1pPr>
            <a:lvl2pPr marL="685783" indent="-339717">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p:txBody>
      </p:sp>
      <p:grpSp>
        <p:nvGrpSpPr>
          <p:cNvPr id="25" name="Group 24">
            <a:extLst>
              <a:ext uri="{FF2B5EF4-FFF2-40B4-BE49-F238E27FC236}">
                <a16:creationId xmlns:a16="http://schemas.microsoft.com/office/drawing/2014/main" id="{9586DD00-9F18-B766-8854-799B7902C37D}"/>
              </a:ext>
            </a:extLst>
          </p:cNvPr>
          <p:cNvGrpSpPr/>
          <p:nvPr userDrawn="1"/>
        </p:nvGrpSpPr>
        <p:grpSpPr>
          <a:xfrm>
            <a:off x="10398023" y="6524864"/>
            <a:ext cx="867564" cy="238331"/>
            <a:chOff x="1855788" y="3378201"/>
            <a:chExt cx="3709987" cy="1019175"/>
          </a:xfrm>
          <a:solidFill>
            <a:schemeClr val="bg1"/>
          </a:solidFill>
        </p:grpSpPr>
        <p:sp>
          <p:nvSpPr>
            <p:cNvPr id="27" name="Freeform 5">
              <a:extLst>
                <a:ext uri="{FF2B5EF4-FFF2-40B4-BE49-F238E27FC236}">
                  <a16:creationId xmlns:a16="http://schemas.microsoft.com/office/drawing/2014/main" id="{AD4BA924-2F39-360C-2EBA-D5A94DE56FE4}"/>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8" name="Freeform 6">
              <a:extLst>
                <a:ext uri="{FF2B5EF4-FFF2-40B4-BE49-F238E27FC236}">
                  <a16:creationId xmlns:a16="http://schemas.microsoft.com/office/drawing/2014/main" id="{157B4F62-EF21-23CD-797F-AE4006DEB5CC}"/>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7">
              <a:extLst>
                <a:ext uri="{FF2B5EF4-FFF2-40B4-BE49-F238E27FC236}">
                  <a16:creationId xmlns:a16="http://schemas.microsoft.com/office/drawing/2014/main" id="{9D85E560-04B5-D837-745A-523BAAC90295}"/>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0" name="Freeform 8">
              <a:extLst>
                <a:ext uri="{FF2B5EF4-FFF2-40B4-BE49-F238E27FC236}">
                  <a16:creationId xmlns:a16="http://schemas.microsoft.com/office/drawing/2014/main" id="{87EB31ED-DAE8-FF44-B4EB-DC15DD08115B}"/>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1" name="Freeform 9">
              <a:extLst>
                <a:ext uri="{FF2B5EF4-FFF2-40B4-BE49-F238E27FC236}">
                  <a16:creationId xmlns:a16="http://schemas.microsoft.com/office/drawing/2014/main" id="{D6FC86AF-B550-0C1C-BD5E-88E437DC8802}"/>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2" name="Freeform 10">
              <a:extLst>
                <a:ext uri="{FF2B5EF4-FFF2-40B4-BE49-F238E27FC236}">
                  <a16:creationId xmlns:a16="http://schemas.microsoft.com/office/drawing/2014/main" id="{B8A2B796-0D1A-7516-186E-4956EC035139}"/>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Freeform 11">
              <a:extLst>
                <a:ext uri="{FF2B5EF4-FFF2-40B4-BE49-F238E27FC236}">
                  <a16:creationId xmlns:a16="http://schemas.microsoft.com/office/drawing/2014/main" id="{2AD929DF-13AE-5217-CB07-EA174C5232F6}"/>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4" name="Freeform 12">
              <a:extLst>
                <a:ext uri="{FF2B5EF4-FFF2-40B4-BE49-F238E27FC236}">
                  <a16:creationId xmlns:a16="http://schemas.microsoft.com/office/drawing/2014/main" id="{01011400-59A7-E2F1-C6FC-62E8784A41C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5" name="Freeform 13">
              <a:extLst>
                <a:ext uri="{FF2B5EF4-FFF2-40B4-BE49-F238E27FC236}">
                  <a16:creationId xmlns:a16="http://schemas.microsoft.com/office/drawing/2014/main" id="{D7BA7399-8B81-CC00-6823-91B3B1B647E7}"/>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14">
              <a:extLst>
                <a:ext uri="{FF2B5EF4-FFF2-40B4-BE49-F238E27FC236}">
                  <a16:creationId xmlns:a16="http://schemas.microsoft.com/office/drawing/2014/main" id="{23B644F8-F6ED-0A73-36B0-A7A53F0AD3B1}"/>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7" name="Freeform 15">
              <a:extLst>
                <a:ext uri="{FF2B5EF4-FFF2-40B4-BE49-F238E27FC236}">
                  <a16:creationId xmlns:a16="http://schemas.microsoft.com/office/drawing/2014/main" id="{28402646-1E98-9D34-4C4B-7D708450E341}"/>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8" name="Rectangle 16">
              <a:extLst>
                <a:ext uri="{FF2B5EF4-FFF2-40B4-BE49-F238E27FC236}">
                  <a16:creationId xmlns:a16="http://schemas.microsoft.com/office/drawing/2014/main" id="{9F5D1860-0EE8-256C-92CF-245E45028B88}"/>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9" name="Freeform 17">
              <a:extLst>
                <a:ext uri="{FF2B5EF4-FFF2-40B4-BE49-F238E27FC236}">
                  <a16:creationId xmlns:a16="http://schemas.microsoft.com/office/drawing/2014/main" id="{F3EF424A-1EA4-A99F-DC8D-778051C3AEFE}"/>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0" name="Freeform 18">
              <a:extLst>
                <a:ext uri="{FF2B5EF4-FFF2-40B4-BE49-F238E27FC236}">
                  <a16:creationId xmlns:a16="http://schemas.microsoft.com/office/drawing/2014/main" id="{7A73D062-CE5E-A95F-91BD-249BE8C11C91}"/>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1" name="Freeform 19">
              <a:extLst>
                <a:ext uri="{FF2B5EF4-FFF2-40B4-BE49-F238E27FC236}">
                  <a16:creationId xmlns:a16="http://schemas.microsoft.com/office/drawing/2014/main" id="{C2A253E8-DED1-5D81-AFCB-8BBAEE0B7C1F}"/>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2" name="Freeform 20">
              <a:extLst>
                <a:ext uri="{FF2B5EF4-FFF2-40B4-BE49-F238E27FC236}">
                  <a16:creationId xmlns:a16="http://schemas.microsoft.com/office/drawing/2014/main" id="{5151EDF1-6FCA-07C4-56E2-F8100ABE1E01}"/>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3" name="Freeform 21">
              <a:extLst>
                <a:ext uri="{FF2B5EF4-FFF2-40B4-BE49-F238E27FC236}">
                  <a16:creationId xmlns:a16="http://schemas.microsoft.com/office/drawing/2014/main" id="{01C0A257-FF3D-FC2D-E7B4-C56D0B7A1832}"/>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1302597024"/>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Divis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08690C13-76AD-4D3F-B45D-BEBB4D32EE3E}"/>
              </a:ext>
            </a:extLst>
          </p:cNvPr>
          <p:cNvPicPr>
            <a:picLocks noChangeAspect="1"/>
          </p:cNvPicPr>
          <p:nvPr userDrawn="1"/>
        </p:nvPicPr>
        <p:blipFill rotWithShape="1">
          <a:blip r:embed="rId2"/>
          <a:srcRect l="18680"/>
          <a:stretch/>
        </p:blipFill>
        <p:spPr>
          <a:xfrm>
            <a:off x="1" y="0"/>
            <a:ext cx="5214185" cy="6869927"/>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5133976" y="-9234"/>
            <a:ext cx="7059613" cy="6873372"/>
          </a:xfrm>
          <a:prstGeom prst="rect">
            <a:avLst/>
          </a:prstGeom>
          <a:solidFill>
            <a:srgbClr val="E87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5791201" y="1619250"/>
            <a:ext cx="5980112" cy="3486151"/>
          </a:xfrm>
        </p:spPr>
        <p:txBody>
          <a:bodyPr anchor="ctr" anchorCtr="0"/>
          <a:lstStyle>
            <a:lvl1pPr marL="0" indent="0">
              <a:lnSpc>
                <a:spcPct val="100000"/>
              </a:lnSpc>
              <a:buNone/>
              <a:defRPr sz="4800" b="1" cap="all" baseline="0">
                <a:solidFill>
                  <a:srgbClr val="FEFEFE"/>
                </a:solidFill>
                <a:latin typeface="+mn-lt"/>
                <a:ea typeface="Lato Light" panose="020F0502020204030203" pitchFamily="34" charset="0"/>
                <a:cs typeface="Lato Light" panose="020F0502020204030203" pitchFamily="34" charset="0"/>
              </a:defRPr>
            </a:lvl1pPr>
            <a:lvl2pPr marL="685783" indent="-339717">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p:txBody>
      </p:sp>
      <p:grpSp>
        <p:nvGrpSpPr>
          <p:cNvPr id="25" name="Group 24">
            <a:extLst>
              <a:ext uri="{FF2B5EF4-FFF2-40B4-BE49-F238E27FC236}">
                <a16:creationId xmlns:a16="http://schemas.microsoft.com/office/drawing/2014/main" id="{9A204B1D-9B45-F830-E483-65E706E1FD0A}"/>
              </a:ext>
            </a:extLst>
          </p:cNvPr>
          <p:cNvGrpSpPr/>
          <p:nvPr userDrawn="1"/>
        </p:nvGrpSpPr>
        <p:grpSpPr>
          <a:xfrm>
            <a:off x="10398023" y="6524864"/>
            <a:ext cx="867564" cy="238331"/>
            <a:chOff x="1855788" y="3378201"/>
            <a:chExt cx="3709987" cy="1019175"/>
          </a:xfrm>
          <a:solidFill>
            <a:schemeClr val="bg1"/>
          </a:solidFill>
        </p:grpSpPr>
        <p:sp>
          <p:nvSpPr>
            <p:cNvPr id="27" name="Freeform 5">
              <a:extLst>
                <a:ext uri="{FF2B5EF4-FFF2-40B4-BE49-F238E27FC236}">
                  <a16:creationId xmlns:a16="http://schemas.microsoft.com/office/drawing/2014/main" id="{AB99E0D2-23E0-B1F0-288B-5D7E02D09C2E}"/>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8" name="Freeform 6">
              <a:extLst>
                <a:ext uri="{FF2B5EF4-FFF2-40B4-BE49-F238E27FC236}">
                  <a16:creationId xmlns:a16="http://schemas.microsoft.com/office/drawing/2014/main" id="{EF3993D0-FADB-D679-699E-AE7E15123EC6}"/>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7">
              <a:extLst>
                <a:ext uri="{FF2B5EF4-FFF2-40B4-BE49-F238E27FC236}">
                  <a16:creationId xmlns:a16="http://schemas.microsoft.com/office/drawing/2014/main" id="{F55CB448-8F53-DCD0-D10E-49B1DB5935D2}"/>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0" name="Freeform 8">
              <a:extLst>
                <a:ext uri="{FF2B5EF4-FFF2-40B4-BE49-F238E27FC236}">
                  <a16:creationId xmlns:a16="http://schemas.microsoft.com/office/drawing/2014/main" id="{EC431561-0389-AF03-32AA-233569F5AEA1}"/>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1" name="Freeform 9">
              <a:extLst>
                <a:ext uri="{FF2B5EF4-FFF2-40B4-BE49-F238E27FC236}">
                  <a16:creationId xmlns:a16="http://schemas.microsoft.com/office/drawing/2014/main" id="{AAAF0F36-DF8F-7F9B-4FB0-280CC1DCD675}"/>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2" name="Freeform 10">
              <a:extLst>
                <a:ext uri="{FF2B5EF4-FFF2-40B4-BE49-F238E27FC236}">
                  <a16:creationId xmlns:a16="http://schemas.microsoft.com/office/drawing/2014/main" id="{6BD65A3E-04E8-134C-A663-FC183CC88D85}"/>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Freeform 11">
              <a:extLst>
                <a:ext uri="{FF2B5EF4-FFF2-40B4-BE49-F238E27FC236}">
                  <a16:creationId xmlns:a16="http://schemas.microsoft.com/office/drawing/2014/main" id="{3EAA43C2-CA0C-0600-FE19-606F59E1D94B}"/>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4" name="Freeform 12">
              <a:extLst>
                <a:ext uri="{FF2B5EF4-FFF2-40B4-BE49-F238E27FC236}">
                  <a16:creationId xmlns:a16="http://schemas.microsoft.com/office/drawing/2014/main" id="{271DD2F3-CA54-B1C3-FD67-70AFD1B2FE8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5" name="Freeform 13">
              <a:extLst>
                <a:ext uri="{FF2B5EF4-FFF2-40B4-BE49-F238E27FC236}">
                  <a16:creationId xmlns:a16="http://schemas.microsoft.com/office/drawing/2014/main" id="{39C471A4-585C-82C9-92B4-C34A2B5A8377}"/>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14">
              <a:extLst>
                <a:ext uri="{FF2B5EF4-FFF2-40B4-BE49-F238E27FC236}">
                  <a16:creationId xmlns:a16="http://schemas.microsoft.com/office/drawing/2014/main" id="{CD15B4C0-1416-3891-7FFB-393019EF5708}"/>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7" name="Freeform 15">
              <a:extLst>
                <a:ext uri="{FF2B5EF4-FFF2-40B4-BE49-F238E27FC236}">
                  <a16:creationId xmlns:a16="http://schemas.microsoft.com/office/drawing/2014/main" id="{14EC0437-2CAC-F5B4-06FB-1BCA3037A041}"/>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8" name="Rectangle 16">
              <a:extLst>
                <a:ext uri="{FF2B5EF4-FFF2-40B4-BE49-F238E27FC236}">
                  <a16:creationId xmlns:a16="http://schemas.microsoft.com/office/drawing/2014/main" id="{4E401780-967E-3BCC-EFEF-3ED0172301B5}"/>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9" name="Freeform 17">
              <a:extLst>
                <a:ext uri="{FF2B5EF4-FFF2-40B4-BE49-F238E27FC236}">
                  <a16:creationId xmlns:a16="http://schemas.microsoft.com/office/drawing/2014/main" id="{C0FC5E93-04AA-CA58-816B-02971587D087}"/>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0" name="Freeform 18">
              <a:extLst>
                <a:ext uri="{FF2B5EF4-FFF2-40B4-BE49-F238E27FC236}">
                  <a16:creationId xmlns:a16="http://schemas.microsoft.com/office/drawing/2014/main" id="{34D7F6F1-32BF-2115-17A5-934D45B3E998}"/>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1" name="Freeform 19">
              <a:extLst>
                <a:ext uri="{FF2B5EF4-FFF2-40B4-BE49-F238E27FC236}">
                  <a16:creationId xmlns:a16="http://schemas.microsoft.com/office/drawing/2014/main" id="{96A82D9C-6386-A7DB-D933-D3C2F18D225F}"/>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2" name="Freeform 20">
              <a:extLst>
                <a:ext uri="{FF2B5EF4-FFF2-40B4-BE49-F238E27FC236}">
                  <a16:creationId xmlns:a16="http://schemas.microsoft.com/office/drawing/2014/main" id="{9A129CA3-F55F-01CB-6C58-5F30AE4CA7F3}"/>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3" name="Freeform 21">
              <a:extLst>
                <a:ext uri="{FF2B5EF4-FFF2-40B4-BE49-F238E27FC236}">
                  <a16:creationId xmlns:a16="http://schemas.microsoft.com/office/drawing/2014/main" id="{4E5FC522-473F-47C1-00DA-965CBE457F22}"/>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1033198579"/>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_Divis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8E6A9AD-3B19-4963-A7B3-76AF4E3150FD}"/>
              </a:ext>
            </a:extLst>
          </p:cNvPr>
          <p:cNvPicPr>
            <a:picLocks noChangeAspect="1"/>
          </p:cNvPicPr>
          <p:nvPr userDrawn="1"/>
        </p:nvPicPr>
        <p:blipFill rotWithShape="1">
          <a:blip r:embed="rId2"/>
          <a:srcRect l="13019"/>
          <a:stretch/>
        </p:blipFill>
        <p:spPr>
          <a:xfrm>
            <a:off x="1" y="0"/>
            <a:ext cx="5573171" cy="6865031"/>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5133976" y="-9234"/>
            <a:ext cx="7059613" cy="6873372"/>
          </a:xfrm>
          <a:prstGeom prst="rect">
            <a:avLst/>
          </a:prstGeom>
          <a:solidFill>
            <a:srgbClr val="009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5791200" y="1619250"/>
            <a:ext cx="5980112" cy="3486151"/>
          </a:xfrm>
        </p:spPr>
        <p:txBody>
          <a:bodyPr anchor="ctr" anchorCtr="0"/>
          <a:lstStyle>
            <a:lvl1pPr marL="0" indent="0">
              <a:lnSpc>
                <a:spcPct val="100000"/>
              </a:lnSpc>
              <a:buNone/>
              <a:defRPr sz="4800" b="1" cap="all" baseline="0">
                <a:solidFill>
                  <a:srgbClr val="FEFEFE"/>
                </a:solidFill>
                <a:latin typeface="+mn-lt"/>
                <a:ea typeface="Lato Light" panose="020F0502020204030203" pitchFamily="34" charset="0"/>
                <a:cs typeface="Lato Light" panose="020F0502020204030203" pitchFamily="34" charset="0"/>
              </a:defRPr>
            </a:lvl1pPr>
            <a:lvl2pPr marL="685783" indent="-339717">
              <a:lnSpc>
                <a:spcPct val="100000"/>
              </a:lnSpc>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p:txBody>
      </p:sp>
      <p:grpSp>
        <p:nvGrpSpPr>
          <p:cNvPr id="25" name="Group 24">
            <a:extLst>
              <a:ext uri="{FF2B5EF4-FFF2-40B4-BE49-F238E27FC236}">
                <a16:creationId xmlns:a16="http://schemas.microsoft.com/office/drawing/2014/main" id="{3CAD33F7-5DB7-057C-01A9-75D817DDDF3E}"/>
              </a:ext>
            </a:extLst>
          </p:cNvPr>
          <p:cNvGrpSpPr/>
          <p:nvPr userDrawn="1"/>
        </p:nvGrpSpPr>
        <p:grpSpPr>
          <a:xfrm>
            <a:off x="10398023" y="6524864"/>
            <a:ext cx="867564" cy="238331"/>
            <a:chOff x="1855788" y="3378201"/>
            <a:chExt cx="3709987" cy="1019175"/>
          </a:xfrm>
          <a:solidFill>
            <a:schemeClr val="bg1"/>
          </a:solidFill>
        </p:grpSpPr>
        <p:sp>
          <p:nvSpPr>
            <p:cNvPr id="27" name="Freeform 5">
              <a:extLst>
                <a:ext uri="{FF2B5EF4-FFF2-40B4-BE49-F238E27FC236}">
                  <a16:creationId xmlns:a16="http://schemas.microsoft.com/office/drawing/2014/main" id="{F13FDC5B-67E2-B15B-39A5-1CE61617995B}"/>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8" name="Freeform 6">
              <a:extLst>
                <a:ext uri="{FF2B5EF4-FFF2-40B4-BE49-F238E27FC236}">
                  <a16:creationId xmlns:a16="http://schemas.microsoft.com/office/drawing/2014/main" id="{1965C59E-4CA5-0566-06C1-AB20A7466B0E}"/>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7">
              <a:extLst>
                <a:ext uri="{FF2B5EF4-FFF2-40B4-BE49-F238E27FC236}">
                  <a16:creationId xmlns:a16="http://schemas.microsoft.com/office/drawing/2014/main" id="{1B0BBC90-FE99-60DA-BA0A-337131287E56}"/>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0" name="Freeform 8">
              <a:extLst>
                <a:ext uri="{FF2B5EF4-FFF2-40B4-BE49-F238E27FC236}">
                  <a16:creationId xmlns:a16="http://schemas.microsoft.com/office/drawing/2014/main" id="{F9C75AC6-E902-3F33-1911-0158AAE3AC88}"/>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1" name="Freeform 9">
              <a:extLst>
                <a:ext uri="{FF2B5EF4-FFF2-40B4-BE49-F238E27FC236}">
                  <a16:creationId xmlns:a16="http://schemas.microsoft.com/office/drawing/2014/main" id="{033C506C-7F32-3FBA-B3BE-42A58191364D}"/>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2" name="Freeform 10">
              <a:extLst>
                <a:ext uri="{FF2B5EF4-FFF2-40B4-BE49-F238E27FC236}">
                  <a16:creationId xmlns:a16="http://schemas.microsoft.com/office/drawing/2014/main" id="{21C27E6D-DBE3-45E0-436F-5BB7342E9820}"/>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Freeform 11">
              <a:extLst>
                <a:ext uri="{FF2B5EF4-FFF2-40B4-BE49-F238E27FC236}">
                  <a16:creationId xmlns:a16="http://schemas.microsoft.com/office/drawing/2014/main" id="{FE2A44AA-455A-EFBE-E237-0CA741996CFA}"/>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4" name="Freeform 12">
              <a:extLst>
                <a:ext uri="{FF2B5EF4-FFF2-40B4-BE49-F238E27FC236}">
                  <a16:creationId xmlns:a16="http://schemas.microsoft.com/office/drawing/2014/main" id="{0E91D08A-32F9-70F7-3037-42CE311D553A}"/>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5" name="Freeform 13">
              <a:extLst>
                <a:ext uri="{FF2B5EF4-FFF2-40B4-BE49-F238E27FC236}">
                  <a16:creationId xmlns:a16="http://schemas.microsoft.com/office/drawing/2014/main" id="{FB9D87F4-53FD-4A40-F4BE-967A78F2F349}"/>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14">
              <a:extLst>
                <a:ext uri="{FF2B5EF4-FFF2-40B4-BE49-F238E27FC236}">
                  <a16:creationId xmlns:a16="http://schemas.microsoft.com/office/drawing/2014/main" id="{29E0C60A-570D-2453-9F12-D82CAD005A89}"/>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7" name="Freeform 15">
              <a:extLst>
                <a:ext uri="{FF2B5EF4-FFF2-40B4-BE49-F238E27FC236}">
                  <a16:creationId xmlns:a16="http://schemas.microsoft.com/office/drawing/2014/main" id="{52D581FB-BD46-5C46-48A7-2731A1B86FFF}"/>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8" name="Rectangle 16">
              <a:extLst>
                <a:ext uri="{FF2B5EF4-FFF2-40B4-BE49-F238E27FC236}">
                  <a16:creationId xmlns:a16="http://schemas.microsoft.com/office/drawing/2014/main" id="{1D54BB28-B30E-BF5F-6A56-E6EB3462F835}"/>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9" name="Freeform 17">
              <a:extLst>
                <a:ext uri="{FF2B5EF4-FFF2-40B4-BE49-F238E27FC236}">
                  <a16:creationId xmlns:a16="http://schemas.microsoft.com/office/drawing/2014/main" id="{20EEAA5D-6BC9-D720-81B0-FAFEE8062660}"/>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0" name="Freeform 18">
              <a:extLst>
                <a:ext uri="{FF2B5EF4-FFF2-40B4-BE49-F238E27FC236}">
                  <a16:creationId xmlns:a16="http://schemas.microsoft.com/office/drawing/2014/main" id="{8E1F5ABD-CF59-8CFF-DBEF-76CA1F7B53F4}"/>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1" name="Freeform 19">
              <a:extLst>
                <a:ext uri="{FF2B5EF4-FFF2-40B4-BE49-F238E27FC236}">
                  <a16:creationId xmlns:a16="http://schemas.microsoft.com/office/drawing/2014/main" id="{E12EAD45-4F50-D5CE-3FBF-FD05B5D2C11B}"/>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2" name="Freeform 20">
              <a:extLst>
                <a:ext uri="{FF2B5EF4-FFF2-40B4-BE49-F238E27FC236}">
                  <a16:creationId xmlns:a16="http://schemas.microsoft.com/office/drawing/2014/main" id="{31468949-69C2-9652-8CA0-A170EF95E024}"/>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3" name="Freeform 21">
              <a:extLst>
                <a:ext uri="{FF2B5EF4-FFF2-40B4-BE49-F238E27FC236}">
                  <a16:creationId xmlns:a16="http://schemas.microsoft.com/office/drawing/2014/main" id="{5A63C469-2D40-506D-E8C8-546ADB80B3F3}"/>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207616278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4_Divis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08690C13-76AD-4D3F-B45D-BEBB4D32EE3E}"/>
              </a:ext>
            </a:extLst>
          </p:cNvPr>
          <p:cNvPicPr>
            <a:picLocks noChangeAspect="1"/>
          </p:cNvPicPr>
          <p:nvPr userDrawn="1"/>
        </p:nvPicPr>
        <p:blipFill rotWithShape="1">
          <a:blip r:embed="rId2"/>
          <a:srcRect l="16291"/>
          <a:stretch/>
        </p:blipFill>
        <p:spPr>
          <a:xfrm>
            <a:off x="0" y="1"/>
            <a:ext cx="5358064"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5133976" y="-9234"/>
            <a:ext cx="7059613" cy="68733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5791201" y="1619250"/>
            <a:ext cx="5980112" cy="3486151"/>
          </a:xfrm>
        </p:spPr>
        <p:txBody>
          <a:bodyPr anchor="ctr" anchorCtr="0"/>
          <a:lstStyle>
            <a:lvl1pPr marL="0" indent="0">
              <a:lnSpc>
                <a:spcPct val="100000"/>
              </a:lnSpc>
              <a:buNone/>
              <a:defRPr sz="4800" b="1" cap="all" baseline="0">
                <a:solidFill>
                  <a:srgbClr val="FEFEFE"/>
                </a:solidFill>
                <a:latin typeface="+mn-lt"/>
                <a:ea typeface="Lato Light" panose="020F0502020204030203" pitchFamily="34" charset="0"/>
                <a:cs typeface="Lato Light" panose="020F0502020204030203" pitchFamily="34" charset="0"/>
              </a:defRPr>
            </a:lvl1pPr>
            <a:lvl2pPr marL="685783" indent="-339717">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p:txBody>
      </p:sp>
      <p:grpSp>
        <p:nvGrpSpPr>
          <p:cNvPr id="25" name="Group 24">
            <a:extLst>
              <a:ext uri="{FF2B5EF4-FFF2-40B4-BE49-F238E27FC236}">
                <a16:creationId xmlns:a16="http://schemas.microsoft.com/office/drawing/2014/main" id="{8B848452-3DFB-9FF4-D091-34343B006C0E}"/>
              </a:ext>
            </a:extLst>
          </p:cNvPr>
          <p:cNvGrpSpPr/>
          <p:nvPr userDrawn="1"/>
        </p:nvGrpSpPr>
        <p:grpSpPr>
          <a:xfrm>
            <a:off x="10398023" y="6524864"/>
            <a:ext cx="867564" cy="238331"/>
            <a:chOff x="1855788" y="3378201"/>
            <a:chExt cx="3709987" cy="1019175"/>
          </a:xfrm>
          <a:solidFill>
            <a:schemeClr val="bg1"/>
          </a:solidFill>
        </p:grpSpPr>
        <p:sp>
          <p:nvSpPr>
            <p:cNvPr id="27" name="Freeform 5">
              <a:extLst>
                <a:ext uri="{FF2B5EF4-FFF2-40B4-BE49-F238E27FC236}">
                  <a16:creationId xmlns:a16="http://schemas.microsoft.com/office/drawing/2014/main" id="{2A8F01A6-ECDB-E987-B169-B562B7EF92B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8" name="Freeform 6">
              <a:extLst>
                <a:ext uri="{FF2B5EF4-FFF2-40B4-BE49-F238E27FC236}">
                  <a16:creationId xmlns:a16="http://schemas.microsoft.com/office/drawing/2014/main" id="{102DFAC5-11FF-B519-8E60-DDEB9C4993D9}"/>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7">
              <a:extLst>
                <a:ext uri="{FF2B5EF4-FFF2-40B4-BE49-F238E27FC236}">
                  <a16:creationId xmlns:a16="http://schemas.microsoft.com/office/drawing/2014/main" id="{EE91EAC7-3A6B-646F-9438-30995273F676}"/>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0" name="Freeform 8">
              <a:extLst>
                <a:ext uri="{FF2B5EF4-FFF2-40B4-BE49-F238E27FC236}">
                  <a16:creationId xmlns:a16="http://schemas.microsoft.com/office/drawing/2014/main" id="{57DB2C61-8C65-4FAA-9F41-A56E719BBC7A}"/>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1" name="Freeform 9">
              <a:extLst>
                <a:ext uri="{FF2B5EF4-FFF2-40B4-BE49-F238E27FC236}">
                  <a16:creationId xmlns:a16="http://schemas.microsoft.com/office/drawing/2014/main" id="{B5461D19-6937-4A81-389E-0CFB98386751}"/>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2" name="Freeform 10">
              <a:extLst>
                <a:ext uri="{FF2B5EF4-FFF2-40B4-BE49-F238E27FC236}">
                  <a16:creationId xmlns:a16="http://schemas.microsoft.com/office/drawing/2014/main" id="{1681FC21-EC49-C097-F5E1-9A33E28C441A}"/>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Freeform 11">
              <a:extLst>
                <a:ext uri="{FF2B5EF4-FFF2-40B4-BE49-F238E27FC236}">
                  <a16:creationId xmlns:a16="http://schemas.microsoft.com/office/drawing/2014/main" id="{55D24F9A-DAE4-5AD8-CBE4-B4A1855CE359}"/>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4" name="Freeform 12">
              <a:extLst>
                <a:ext uri="{FF2B5EF4-FFF2-40B4-BE49-F238E27FC236}">
                  <a16:creationId xmlns:a16="http://schemas.microsoft.com/office/drawing/2014/main" id="{215E37AD-9CD7-49FC-7E5F-88702D3C54D8}"/>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5" name="Freeform 13">
              <a:extLst>
                <a:ext uri="{FF2B5EF4-FFF2-40B4-BE49-F238E27FC236}">
                  <a16:creationId xmlns:a16="http://schemas.microsoft.com/office/drawing/2014/main" id="{C53F9BC0-551C-3A40-B439-14D318A538D6}"/>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14">
              <a:extLst>
                <a:ext uri="{FF2B5EF4-FFF2-40B4-BE49-F238E27FC236}">
                  <a16:creationId xmlns:a16="http://schemas.microsoft.com/office/drawing/2014/main" id="{EEC20EF0-5290-B7C4-015A-F394C3AAF04B}"/>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7" name="Freeform 15">
              <a:extLst>
                <a:ext uri="{FF2B5EF4-FFF2-40B4-BE49-F238E27FC236}">
                  <a16:creationId xmlns:a16="http://schemas.microsoft.com/office/drawing/2014/main" id="{1A37C44F-D1F1-45CE-E14B-29009D9DE2BD}"/>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8" name="Rectangle 16">
              <a:extLst>
                <a:ext uri="{FF2B5EF4-FFF2-40B4-BE49-F238E27FC236}">
                  <a16:creationId xmlns:a16="http://schemas.microsoft.com/office/drawing/2014/main" id="{B070E546-7C88-BD2B-F13A-FCCF73B3630A}"/>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9" name="Freeform 17">
              <a:extLst>
                <a:ext uri="{FF2B5EF4-FFF2-40B4-BE49-F238E27FC236}">
                  <a16:creationId xmlns:a16="http://schemas.microsoft.com/office/drawing/2014/main" id="{1D6D0395-4AC7-1210-6B90-6A735D7E56DA}"/>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0" name="Freeform 18">
              <a:extLst>
                <a:ext uri="{FF2B5EF4-FFF2-40B4-BE49-F238E27FC236}">
                  <a16:creationId xmlns:a16="http://schemas.microsoft.com/office/drawing/2014/main" id="{8C655B43-1D7D-D238-5A0F-143D485951FC}"/>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1" name="Freeform 19">
              <a:extLst>
                <a:ext uri="{FF2B5EF4-FFF2-40B4-BE49-F238E27FC236}">
                  <a16:creationId xmlns:a16="http://schemas.microsoft.com/office/drawing/2014/main" id="{1670D21B-58AA-64B8-F17F-3A119C2B4CD1}"/>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2" name="Freeform 20">
              <a:extLst>
                <a:ext uri="{FF2B5EF4-FFF2-40B4-BE49-F238E27FC236}">
                  <a16:creationId xmlns:a16="http://schemas.microsoft.com/office/drawing/2014/main" id="{F5E98724-FB25-30B0-499C-C6C6DED39D27}"/>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3" name="Freeform 21">
              <a:extLst>
                <a:ext uri="{FF2B5EF4-FFF2-40B4-BE49-F238E27FC236}">
                  <a16:creationId xmlns:a16="http://schemas.microsoft.com/office/drawing/2014/main" id="{F3902AFA-0115-EBD9-E24F-502BC8A13B7C}"/>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1675036816"/>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6_Divis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08690C13-76AD-4D3F-B45D-BEBB4D32EE3E}"/>
              </a:ext>
            </a:extLst>
          </p:cNvPr>
          <p:cNvPicPr>
            <a:picLocks noChangeAspect="1"/>
          </p:cNvPicPr>
          <p:nvPr userDrawn="1"/>
        </p:nvPicPr>
        <p:blipFill rotWithShape="1">
          <a:blip r:embed="rId2"/>
          <a:srcRect l="6760"/>
          <a:stretch/>
        </p:blipFill>
        <p:spPr>
          <a:xfrm>
            <a:off x="1" y="1"/>
            <a:ext cx="5975084"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5133976" y="-9234"/>
            <a:ext cx="7059613" cy="6873372"/>
          </a:xfrm>
          <a:prstGeom prst="rect">
            <a:avLst/>
          </a:prstGeom>
          <a:solidFill>
            <a:srgbClr val="009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5791201" y="1619250"/>
            <a:ext cx="5980112" cy="3486151"/>
          </a:xfrm>
        </p:spPr>
        <p:txBody>
          <a:bodyPr anchor="ctr" anchorCtr="0"/>
          <a:lstStyle>
            <a:lvl1pPr marL="0" indent="0">
              <a:lnSpc>
                <a:spcPct val="100000"/>
              </a:lnSpc>
              <a:buNone/>
              <a:defRPr sz="4800" b="1" cap="all" baseline="0">
                <a:solidFill>
                  <a:srgbClr val="FEFEFE"/>
                </a:solidFill>
                <a:latin typeface="+mn-lt"/>
                <a:ea typeface="Lato Light" panose="020F0502020204030203" pitchFamily="34" charset="0"/>
                <a:cs typeface="Lato Light" panose="020F0502020204030203" pitchFamily="34" charset="0"/>
              </a:defRPr>
            </a:lvl1pPr>
            <a:lvl2pPr marL="685783" indent="-339717">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p:txBody>
      </p:sp>
      <p:grpSp>
        <p:nvGrpSpPr>
          <p:cNvPr id="25" name="Group 24">
            <a:extLst>
              <a:ext uri="{FF2B5EF4-FFF2-40B4-BE49-F238E27FC236}">
                <a16:creationId xmlns:a16="http://schemas.microsoft.com/office/drawing/2014/main" id="{93D5B927-79A6-916C-FF71-3EB5CB98AD7E}"/>
              </a:ext>
            </a:extLst>
          </p:cNvPr>
          <p:cNvGrpSpPr/>
          <p:nvPr userDrawn="1"/>
        </p:nvGrpSpPr>
        <p:grpSpPr>
          <a:xfrm>
            <a:off x="10398023" y="6524864"/>
            <a:ext cx="867564" cy="238331"/>
            <a:chOff x="1855788" y="3378201"/>
            <a:chExt cx="3709987" cy="1019175"/>
          </a:xfrm>
          <a:solidFill>
            <a:schemeClr val="bg1"/>
          </a:solidFill>
        </p:grpSpPr>
        <p:sp>
          <p:nvSpPr>
            <p:cNvPr id="27" name="Freeform 5">
              <a:extLst>
                <a:ext uri="{FF2B5EF4-FFF2-40B4-BE49-F238E27FC236}">
                  <a16:creationId xmlns:a16="http://schemas.microsoft.com/office/drawing/2014/main" id="{372530D5-8B8B-0C50-2914-E7FBFF1E3D65}"/>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8" name="Freeform 6">
              <a:extLst>
                <a:ext uri="{FF2B5EF4-FFF2-40B4-BE49-F238E27FC236}">
                  <a16:creationId xmlns:a16="http://schemas.microsoft.com/office/drawing/2014/main" id="{447E3C46-29A1-1945-2D55-7C1172D33682}"/>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7">
              <a:extLst>
                <a:ext uri="{FF2B5EF4-FFF2-40B4-BE49-F238E27FC236}">
                  <a16:creationId xmlns:a16="http://schemas.microsoft.com/office/drawing/2014/main" id="{1D9B5837-F395-639E-4DAB-B577AC39B9DB}"/>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0" name="Freeform 8">
              <a:extLst>
                <a:ext uri="{FF2B5EF4-FFF2-40B4-BE49-F238E27FC236}">
                  <a16:creationId xmlns:a16="http://schemas.microsoft.com/office/drawing/2014/main" id="{ABCA03D5-6473-A4AA-306C-38192AABA368}"/>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1" name="Freeform 9">
              <a:extLst>
                <a:ext uri="{FF2B5EF4-FFF2-40B4-BE49-F238E27FC236}">
                  <a16:creationId xmlns:a16="http://schemas.microsoft.com/office/drawing/2014/main" id="{0E481EC1-6B03-6150-136D-26AF245BE3EF}"/>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2" name="Freeform 10">
              <a:extLst>
                <a:ext uri="{FF2B5EF4-FFF2-40B4-BE49-F238E27FC236}">
                  <a16:creationId xmlns:a16="http://schemas.microsoft.com/office/drawing/2014/main" id="{68281AE1-7A7A-17E1-25BE-787A2341D03E}"/>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Freeform 11">
              <a:extLst>
                <a:ext uri="{FF2B5EF4-FFF2-40B4-BE49-F238E27FC236}">
                  <a16:creationId xmlns:a16="http://schemas.microsoft.com/office/drawing/2014/main" id="{131C76FC-E757-6A7C-6DD4-1B5C5B2B07A9}"/>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4" name="Freeform 12">
              <a:extLst>
                <a:ext uri="{FF2B5EF4-FFF2-40B4-BE49-F238E27FC236}">
                  <a16:creationId xmlns:a16="http://schemas.microsoft.com/office/drawing/2014/main" id="{291A70D4-9432-1029-BAE0-8E53AB0CC52F}"/>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5" name="Freeform 13">
              <a:extLst>
                <a:ext uri="{FF2B5EF4-FFF2-40B4-BE49-F238E27FC236}">
                  <a16:creationId xmlns:a16="http://schemas.microsoft.com/office/drawing/2014/main" id="{E1F79A38-3145-AC23-ECD6-2523EE133F52}"/>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14">
              <a:extLst>
                <a:ext uri="{FF2B5EF4-FFF2-40B4-BE49-F238E27FC236}">
                  <a16:creationId xmlns:a16="http://schemas.microsoft.com/office/drawing/2014/main" id="{C69FDF82-9DF6-98BF-D1D4-9B1035F2A795}"/>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7" name="Freeform 15">
              <a:extLst>
                <a:ext uri="{FF2B5EF4-FFF2-40B4-BE49-F238E27FC236}">
                  <a16:creationId xmlns:a16="http://schemas.microsoft.com/office/drawing/2014/main" id="{1D45A134-ED88-A09F-8B0B-D2F7660222F9}"/>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8" name="Rectangle 16">
              <a:extLst>
                <a:ext uri="{FF2B5EF4-FFF2-40B4-BE49-F238E27FC236}">
                  <a16:creationId xmlns:a16="http://schemas.microsoft.com/office/drawing/2014/main" id="{FB01139D-C92F-0060-EE3F-52926897E45F}"/>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9" name="Freeform 17">
              <a:extLst>
                <a:ext uri="{FF2B5EF4-FFF2-40B4-BE49-F238E27FC236}">
                  <a16:creationId xmlns:a16="http://schemas.microsoft.com/office/drawing/2014/main" id="{0E2C7C1E-8C1D-12F2-CDE9-1A6A37387B1C}"/>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0" name="Freeform 18">
              <a:extLst>
                <a:ext uri="{FF2B5EF4-FFF2-40B4-BE49-F238E27FC236}">
                  <a16:creationId xmlns:a16="http://schemas.microsoft.com/office/drawing/2014/main" id="{6D3133A5-1A44-C0DC-0A52-1E4DD1777066}"/>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1" name="Freeform 19">
              <a:extLst>
                <a:ext uri="{FF2B5EF4-FFF2-40B4-BE49-F238E27FC236}">
                  <a16:creationId xmlns:a16="http://schemas.microsoft.com/office/drawing/2014/main" id="{51DBBF9F-02C4-E8E6-11CE-69FC7159DC40}"/>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2" name="Freeform 20">
              <a:extLst>
                <a:ext uri="{FF2B5EF4-FFF2-40B4-BE49-F238E27FC236}">
                  <a16:creationId xmlns:a16="http://schemas.microsoft.com/office/drawing/2014/main" id="{AAA8C621-8302-E703-0427-9A4EBE4DE1B2}"/>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3" name="Freeform 21">
              <a:extLst>
                <a:ext uri="{FF2B5EF4-FFF2-40B4-BE49-F238E27FC236}">
                  <a16:creationId xmlns:a16="http://schemas.microsoft.com/office/drawing/2014/main" id="{A2308A74-9A3D-2DC2-8BBE-0C9B396F923F}"/>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176262531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7_Divisio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6F923C-B62E-0FB0-5FA0-0C36D1FBD49C}"/>
              </a:ext>
            </a:extLst>
          </p:cNvPr>
          <p:cNvPicPr>
            <a:picLocks noChangeAspect="1"/>
          </p:cNvPicPr>
          <p:nvPr userDrawn="1"/>
        </p:nvPicPr>
        <p:blipFill rotWithShape="1">
          <a:blip r:embed="rId2"/>
          <a:srcRect l="9512"/>
          <a:stretch/>
        </p:blipFill>
        <p:spPr>
          <a:xfrm>
            <a:off x="1" y="-7950"/>
            <a:ext cx="5798620" cy="6865951"/>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5133976" y="-9234"/>
            <a:ext cx="7059613" cy="6873372"/>
          </a:xfrm>
          <a:prstGeom prst="rect">
            <a:avLst/>
          </a:prstGeom>
          <a:solidFill>
            <a:srgbClr val="E87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5791201" y="1619250"/>
            <a:ext cx="5980112" cy="3486151"/>
          </a:xfrm>
        </p:spPr>
        <p:txBody>
          <a:bodyPr anchor="ctr" anchorCtr="0"/>
          <a:lstStyle>
            <a:lvl1pPr marL="0" indent="0">
              <a:lnSpc>
                <a:spcPct val="100000"/>
              </a:lnSpc>
              <a:buNone/>
              <a:defRPr sz="4800" b="1" cap="all" baseline="0">
                <a:solidFill>
                  <a:srgbClr val="FEFEFE"/>
                </a:solidFill>
                <a:latin typeface="+mn-lt"/>
                <a:ea typeface="Lato Light" panose="020F0502020204030203" pitchFamily="34" charset="0"/>
                <a:cs typeface="Lato Light" panose="020F0502020204030203" pitchFamily="34" charset="0"/>
              </a:defRPr>
            </a:lvl1pPr>
            <a:lvl2pPr marL="685783" indent="-339717">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p:txBody>
      </p:sp>
      <p:grpSp>
        <p:nvGrpSpPr>
          <p:cNvPr id="25" name="Group 24">
            <a:extLst>
              <a:ext uri="{FF2B5EF4-FFF2-40B4-BE49-F238E27FC236}">
                <a16:creationId xmlns:a16="http://schemas.microsoft.com/office/drawing/2014/main" id="{93D5B927-79A6-916C-FF71-3EB5CB98AD7E}"/>
              </a:ext>
            </a:extLst>
          </p:cNvPr>
          <p:cNvGrpSpPr/>
          <p:nvPr userDrawn="1"/>
        </p:nvGrpSpPr>
        <p:grpSpPr>
          <a:xfrm>
            <a:off x="10398023" y="6524864"/>
            <a:ext cx="867564" cy="238331"/>
            <a:chOff x="1855788" y="3378201"/>
            <a:chExt cx="3709987" cy="1019175"/>
          </a:xfrm>
          <a:solidFill>
            <a:schemeClr val="bg1"/>
          </a:solidFill>
        </p:grpSpPr>
        <p:sp>
          <p:nvSpPr>
            <p:cNvPr id="27" name="Freeform 5">
              <a:extLst>
                <a:ext uri="{FF2B5EF4-FFF2-40B4-BE49-F238E27FC236}">
                  <a16:creationId xmlns:a16="http://schemas.microsoft.com/office/drawing/2014/main" id="{372530D5-8B8B-0C50-2914-E7FBFF1E3D65}"/>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8" name="Freeform 6">
              <a:extLst>
                <a:ext uri="{FF2B5EF4-FFF2-40B4-BE49-F238E27FC236}">
                  <a16:creationId xmlns:a16="http://schemas.microsoft.com/office/drawing/2014/main" id="{447E3C46-29A1-1945-2D55-7C1172D33682}"/>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7">
              <a:extLst>
                <a:ext uri="{FF2B5EF4-FFF2-40B4-BE49-F238E27FC236}">
                  <a16:creationId xmlns:a16="http://schemas.microsoft.com/office/drawing/2014/main" id="{1D9B5837-F395-639E-4DAB-B577AC39B9DB}"/>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0" name="Freeform 8">
              <a:extLst>
                <a:ext uri="{FF2B5EF4-FFF2-40B4-BE49-F238E27FC236}">
                  <a16:creationId xmlns:a16="http://schemas.microsoft.com/office/drawing/2014/main" id="{ABCA03D5-6473-A4AA-306C-38192AABA368}"/>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1" name="Freeform 9">
              <a:extLst>
                <a:ext uri="{FF2B5EF4-FFF2-40B4-BE49-F238E27FC236}">
                  <a16:creationId xmlns:a16="http://schemas.microsoft.com/office/drawing/2014/main" id="{0E481EC1-6B03-6150-136D-26AF245BE3EF}"/>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2" name="Freeform 10">
              <a:extLst>
                <a:ext uri="{FF2B5EF4-FFF2-40B4-BE49-F238E27FC236}">
                  <a16:creationId xmlns:a16="http://schemas.microsoft.com/office/drawing/2014/main" id="{68281AE1-7A7A-17E1-25BE-787A2341D03E}"/>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Freeform 11">
              <a:extLst>
                <a:ext uri="{FF2B5EF4-FFF2-40B4-BE49-F238E27FC236}">
                  <a16:creationId xmlns:a16="http://schemas.microsoft.com/office/drawing/2014/main" id="{131C76FC-E757-6A7C-6DD4-1B5C5B2B07A9}"/>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4" name="Freeform 12">
              <a:extLst>
                <a:ext uri="{FF2B5EF4-FFF2-40B4-BE49-F238E27FC236}">
                  <a16:creationId xmlns:a16="http://schemas.microsoft.com/office/drawing/2014/main" id="{291A70D4-9432-1029-BAE0-8E53AB0CC52F}"/>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5" name="Freeform 13">
              <a:extLst>
                <a:ext uri="{FF2B5EF4-FFF2-40B4-BE49-F238E27FC236}">
                  <a16:creationId xmlns:a16="http://schemas.microsoft.com/office/drawing/2014/main" id="{E1F79A38-3145-AC23-ECD6-2523EE133F52}"/>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14">
              <a:extLst>
                <a:ext uri="{FF2B5EF4-FFF2-40B4-BE49-F238E27FC236}">
                  <a16:creationId xmlns:a16="http://schemas.microsoft.com/office/drawing/2014/main" id="{C69FDF82-9DF6-98BF-D1D4-9B1035F2A795}"/>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7" name="Freeform 15">
              <a:extLst>
                <a:ext uri="{FF2B5EF4-FFF2-40B4-BE49-F238E27FC236}">
                  <a16:creationId xmlns:a16="http://schemas.microsoft.com/office/drawing/2014/main" id="{1D45A134-ED88-A09F-8B0B-D2F7660222F9}"/>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8" name="Rectangle 16">
              <a:extLst>
                <a:ext uri="{FF2B5EF4-FFF2-40B4-BE49-F238E27FC236}">
                  <a16:creationId xmlns:a16="http://schemas.microsoft.com/office/drawing/2014/main" id="{FB01139D-C92F-0060-EE3F-52926897E45F}"/>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9" name="Freeform 17">
              <a:extLst>
                <a:ext uri="{FF2B5EF4-FFF2-40B4-BE49-F238E27FC236}">
                  <a16:creationId xmlns:a16="http://schemas.microsoft.com/office/drawing/2014/main" id="{0E2C7C1E-8C1D-12F2-CDE9-1A6A37387B1C}"/>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0" name="Freeform 18">
              <a:extLst>
                <a:ext uri="{FF2B5EF4-FFF2-40B4-BE49-F238E27FC236}">
                  <a16:creationId xmlns:a16="http://schemas.microsoft.com/office/drawing/2014/main" id="{6D3133A5-1A44-C0DC-0A52-1E4DD1777066}"/>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1" name="Freeform 19">
              <a:extLst>
                <a:ext uri="{FF2B5EF4-FFF2-40B4-BE49-F238E27FC236}">
                  <a16:creationId xmlns:a16="http://schemas.microsoft.com/office/drawing/2014/main" id="{51DBBF9F-02C4-E8E6-11CE-69FC7159DC40}"/>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2" name="Freeform 20">
              <a:extLst>
                <a:ext uri="{FF2B5EF4-FFF2-40B4-BE49-F238E27FC236}">
                  <a16:creationId xmlns:a16="http://schemas.microsoft.com/office/drawing/2014/main" id="{AAA8C621-8302-E703-0427-9A4EBE4DE1B2}"/>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3" name="Freeform 21">
              <a:extLst>
                <a:ext uri="{FF2B5EF4-FFF2-40B4-BE49-F238E27FC236}">
                  <a16:creationId xmlns:a16="http://schemas.microsoft.com/office/drawing/2014/main" id="{A2308A74-9A3D-2DC2-8BBE-0C9B396F923F}"/>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13849226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57092048"/>
      </p:ext>
    </p:extLst>
  </p:cSld>
  <p:clrMapOvr>
    <a:masterClrMapping/>
  </p:clrMapOvr>
  <p:transition>
    <p:fade/>
  </p:transition>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EA3E9F-A403-0465-BD28-A180D948484D}"/>
              </a:ext>
            </a:extLst>
          </p:cNvPr>
          <p:cNvPicPr>
            <a:picLocks noChangeAspect="1"/>
          </p:cNvPicPr>
          <p:nvPr userDrawn="1"/>
        </p:nvPicPr>
        <p:blipFill>
          <a:blip r:embed="rId2"/>
          <a:srcRect/>
          <a:stretch/>
        </p:blipFill>
        <p:spPr>
          <a:xfrm>
            <a:off x="0" y="0"/>
            <a:ext cx="12192000" cy="4015219"/>
          </a:xfrm>
          <a:prstGeom prst="rect">
            <a:avLst/>
          </a:prstGeom>
        </p:spPr>
      </p:pic>
      <p:grpSp>
        <p:nvGrpSpPr>
          <p:cNvPr id="8" name="Group 7">
            <a:extLst>
              <a:ext uri="{FF2B5EF4-FFF2-40B4-BE49-F238E27FC236}">
                <a16:creationId xmlns:a16="http://schemas.microsoft.com/office/drawing/2014/main" id="{BFD82E9F-CD19-10FC-2426-80B2F6DC7DAC}"/>
              </a:ext>
            </a:extLst>
          </p:cNvPr>
          <p:cNvGrpSpPr/>
          <p:nvPr userDrawn="1"/>
        </p:nvGrpSpPr>
        <p:grpSpPr>
          <a:xfrm>
            <a:off x="0" y="3687743"/>
            <a:ext cx="12192000" cy="3170257"/>
            <a:chOff x="0" y="3687743"/>
            <a:chExt cx="12192000" cy="3170257"/>
          </a:xfrm>
        </p:grpSpPr>
        <p:sp>
          <p:nvSpPr>
            <p:cNvPr id="9" name="Rectangle 8">
              <a:extLst>
                <a:ext uri="{FF2B5EF4-FFF2-40B4-BE49-F238E27FC236}">
                  <a16:creationId xmlns:a16="http://schemas.microsoft.com/office/drawing/2014/main" id="{06CC478C-350D-694A-35B7-343AF57D0DA6}"/>
                </a:ext>
              </a:extLst>
            </p:cNvPr>
            <p:cNvSpPr/>
            <p:nvPr userDrawn="1"/>
          </p:nvSpPr>
          <p:spPr>
            <a:xfrm>
              <a:off x="0" y="3687743"/>
              <a:ext cx="12192000" cy="3170257"/>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11E5BD-E242-32FA-899C-14CE442E8886}"/>
                </a:ext>
              </a:extLst>
            </p:cNvPr>
            <p:cNvSpPr/>
            <p:nvPr userDrawn="1"/>
          </p:nvSpPr>
          <p:spPr>
            <a:xfrm>
              <a:off x="0" y="3798276"/>
              <a:ext cx="12191999" cy="30597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Graphic 18">
            <a:extLst>
              <a:ext uri="{FF2B5EF4-FFF2-40B4-BE49-F238E27FC236}">
                <a16:creationId xmlns:a16="http://schemas.microsoft.com/office/drawing/2014/main" id="{F1E231B3-0598-B6CC-FC0C-39C3DD53141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49996" y="6104624"/>
            <a:ext cx="2535444" cy="397117"/>
          </a:xfrm>
          <a:prstGeom prst="rect">
            <a:avLst/>
          </a:prstGeom>
          <a:effectLst/>
        </p:spPr>
      </p:pic>
      <p:sp>
        <p:nvSpPr>
          <p:cNvPr id="21" name="Subtitle 2">
            <a:extLst>
              <a:ext uri="{FF2B5EF4-FFF2-40B4-BE49-F238E27FC236}">
                <a16:creationId xmlns:a16="http://schemas.microsoft.com/office/drawing/2014/main" id="{0B47B65C-FFF7-567E-1FCC-177CD30D61DE}"/>
              </a:ext>
            </a:extLst>
          </p:cNvPr>
          <p:cNvSpPr>
            <a:spLocks noGrp="1"/>
          </p:cNvSpPr>
          <p:nvPr>
            <p:ph type="subTitle" idx="1" hasCustomPrompt="1"/>
          </p:nvPr>
        </p:nvSpPr>
        <p:spPr>
          <a:xfrm>
            <a:off x="847724" y="5544439"/>
            <a:ext cx="5943600" cy="365760"/>
          </a:xfrm>
        </p:spPr>
        <p:txBody>
          <a:bodyPr>
            <a:noAutofit/>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presenter’s name</a:t>
            </a:r>
          </a:p>
        </p:txBody>
      </p:sp>
      <p:sp>
        <p:nvSpPr>
          <p:cNvPr id="22" name="Text Placeholder 12">
            <a:extLst>
              <a:ext uri="{FF2B5EF4-FFF2-40B4-BE49-F238E27FC236}">
                <a16:creationId xmlns:a16="http://schemas.microsoft.com/office/drawing/2014/main" id="{9FE7B0FF-0B5E-4EB6-75C5-AE505B083237}"/>
              </a:ext>
            </a:extLst>
          </p:cNvPr>
          <p:cNvSpPr>
            <a:spLocks noGrp="1"/>
          </p:cNvSpPr>
          <p:nvPr>
            <p:ph type="body" sz="quarter" idx="10" hasCustomPrompt="1"/>
          </p:nvPr>
        </p:nvSpPr>
        <p:spPr>
          <a:xfrm>
            <a:off x="847725" y="5943450"/>
            <a:ext cx="5943600" cy="365760"/>
          </a:xfrm>
        </p:spPr>
        <p:txBody>
          <a:bodyPr>
            <a:noAutofit/>
          </a:bodyPr>
          <a:lstStyle>
            <a:lvl1pPr marL="0" indent="0">
              <a:buNone/>
              <a:defRPr sz="2000">
                <a:solidFill>
                  <a:schemeClr val="bg1"/>
                </a:solidFill>
              </a:defRPr>
            </a:lvl1pPr>
            <a:lvl2pPr marL="346075" indent="0">
              <a:buNone/>
              <a:defRPr/>
            </a:lvl2pPr>
          </a:lstStyle>
          <a:p>
            <a:pPr lvl="0"/>
            <a:r>
              <a:rPr lang="en-US" dirty="0"/>
              <a:t>Click to edit presenter’s position</a:t>
            </a:r>
          </a:p>
        </p:txBody>
      </p:sp>
      <p:sp>
        <p:nvSpPr>
          <p:cNvPr id="2" name="Title 1">
            <a:extLst>
              <a:ext uri="{FF2B5EF4-FFF2-40B4-BE49-F238E27FC236}">
                <a16:creationId xmlns:a16="http://schemas.microsoft.com/office/drawing/2014/main" id="{AEC1CC2A-F291-A0EF-6528-EC8E9765FBE5}"/>
              </a:ext>
            </a:extLst>
          </p:cNvPr>
          <p:cNvSpPr>
            <a:spLocks noGrp="1"/>
          </p:cNvSpPr>
          <p:nvPr>
            <p:ph type="ctrTitle" hasCustomPrompt="1"/>
          </p:nvPr>
        </p:nvSpPr>
        <p:spPr>
          <a:xfrm>
            <a:off x="847724" y="3935896"/>
            <a:ext cx="10789920" cy="1262269"/>
          </a:xfrm>
        </p:spPr>
        <p:txBody>
          <a:bodyPr anchor="ctr" anchorCtr="0">
            <a:noAutofit/>
          </a:bodyPr>
          <a:lstStyle>
            <a:lvl1pPr algn="l">
              <a:defRPr sz="4800" cap="none"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56609333"/>
      </p:ext>
    </p:extLst>
  </p:cSld>
  <p:clrMapOvr>
    <a:masterClrMapping/>
  </p:clrMapOvr>
  <p:transition>
    <p:fade/>
  </p:transition>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8" name="Text Placeholder 6">
            <a:extLst>
              <a:ext uri="{FF2B5EF4-FFF2-40B4-BE49-F238E27FC236}">
                <a16:creationId xmlns:a16="http://schemas.microsoft.com/office/drawing/2014/main" id="{B2E72ABD-7529-456D-97E2-F470CB60CC20}"/>
              </a:ext>
            </a:extLst>
          </p:cNvPr>
          <p:cNvSpPr>
            <a:spLocks noGrp="1"/>
          </p:cNvSpPr>
          <p:nvPr>
            <p:ph type="body" sz="quarter" idx="13" hasCustomPrompt="1"/>
          </p:nvPr>
        </p:nvSpPr>
        <p:spPr>
          <a:xfrm>
            <a:off x="604011" y="1198850"/>
            <a:ext cx="11081528" cy="460439"/>
          </a:xfrm>
        </p:spPr>
        <p:txBody>
          <a:bodyPr/>
          <a:lstStyle>
            <a:lvl1pPr marL="0" indent="0">
              <a:buNone/>
              <a:defRPr sz="2200" b="1">
                <a:solidFill>
                  <a:srgbClr val="615F61"/>
                </a:solidFill>
                <a:latin typeface="+mn-lt"/>
              </a:defRPr>
            </a:lvl1pPr>
          </a:lstStyle>
          <a:p>
            <a:pPr lvl="0"/>
            <a:r>
              <a:rPr lang="en-US"/>
              <a:t>Edit Master subtitle styles</a:t>
            </a:r>
          </a:p>
        </p:txBody>
      </p:sp>
    </p:spTree>
    <p:extLst>
      <p:ext uri="{BB962C8B-B14F-4D97-AF65-F5344CB8AC3E}">
        <p14:creationId xmlns:p14="http://schemas.microsoft.com/office/powerpoint/2010/main" val="127119001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216D4F13-D3A7-AA72-87F8-F7F1333C62F6}"/>
              </a:ext>
            </a:extLst>
          </p:cNvPr>
          <p:cNvSpPr>
            <a:spLocks noGrp="1"/>
          </p:cNvSpPr>
          <p:nvPr>
            <p:ph type="body" sz="quarter" idx="11"/>
          </p:nvPr>
        </p:nvSpPr>
        <p:spPr>
          <a:xfrm>
            <a:off x="592139" y="1435396"/>
            <a:ext cx="11103676" cy="28921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9043625"/>
      </p:ext>
    </p:extLst>
  </p:cSld>
  <p:clrMapOvr>
    <a:masterClrMapping/>
  </p:clrMapOvr>
  <p:transition>
    <p:fade/>
  </p:transition>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527490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DFAC7B-813C-1148-ACAA-19BECAB101F2}"/>
              </a:ext>
            </a:extLst>
          </p:cNvPr>
          <p:cNvSpPr/>
          <p:nvPr userDrawn="1"/>
        </p:nvSpPr>
        <p:spPr>
          <a:xfrm>
            <a:off x="0" y="-1"/>
            <a:ext cx="12192000" cy="6858001"/>
          </a:xfrm>
          <a:prstGeom prst="rect">
            <a:avLst/>
          </a:prstGeom>
          <a:solidFill>
            <a:srgbClr val="7CA63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ext Placeholder 4">
            <a:extLst>
              <a:ext uri="{FF2B5EF4-FFF2-40B4-BE49-F238E27FC236}">
                <a16:creationId xmlns:a16="http://schemas.microsoft.com/office/drawing/2014/main" id="{698E3625-E442-E8BA-879A-78544DB98DE9}"/>
              </a:ext>
            </a:extLst>
          </p:cNvPr>
          <p:cNvSpPr>
            <a:spLocks noGrp="1"/>
          </p:cNvSpPr>
          <p:nvPr>
            <p:ph type="body" sz="quarter" idx="10" hasCustomPrompt="1"/>
          </p:nvPr>
        </p:nvSpPr>
        <p:spPr>
          <a:xfrm>
            <a:off x="924720" y="1635544"/>
            <a:ext cx="10093909" cy="1142163"/>
          </a:xfrm>
        </p:spPr>
        <p:txBody>
          <a:bodyPr/>
          <a:lstStyle>
            <a:lvl1pPr marL="0" indent="0">
              <a:buNone/>
              <a:defRPr sz="4800" b="1">
                <a:solidFill>
                  <a:srgbClr val="FEFEFF"/>
                </a:solidFill>
              </a:defRPr>
            </a:lvl1pPr>
            <a:lvl2pPr marL="854053" indent="-396865">
              <a:defRPr sz="3200" b="1">
                <a:solidFill>
                  <a:srgbClr val="FEFEFF"/>
                </a:solidFill>
              </a:defRPr>
            </a:lvl2pPr>
            <a:lvl3pPr marL="1311242" indent="-341305">
              <a:defRPr sz="2400" b="1">
                <a:solidFill>
                  <a:srgbClr val="FEFEFF"/>
                </a:solidFill>
              </a:defRPr>
            </a:lvl3pPr>
            <a:lvl4pPr marL="1768430" indent="-303206">
              <a:defRPr sz="2000" b="1">
                <a:solidFill>
                  <a:srgbClr val="FEFEFF"/>
                </a:solidFill>
              </a:defRPr>
            </a:lvl4pPr>
            <a:lvl5pPr marL="2225619" indent="-219069">
              <a:defRPr sz="2000" b="1">
                <a:solidFill>
                  <a:srgbClr val="FEFEFF"/>
                </a:solidFill>
              </a:defRPr>
            </a:lvl5pPr>
          </a:lstStyle>
          <a:p>
            <a:pPr lvl="0"/>
            <a:r>
              <a:rPr lang="en-US"/>
              <a:t>Click to edit text</a:t>
            </a:r>
          </a:p>
        </p:txBody>
      </p:sp>
    </p:spTree>
    <p:extLst>
      <p:ext uri="{BB962C8B-B14F-4D97-AF65-F5344CB8AC3E}">
        <p14:creationId xmlns:p14="http://schemas.microsoft.com/office/powerpoint/2010/main" val="2131595386"/>
      </p:ext>
    </p:extLst>
  </p:cSld>
  <p:clrMapOvr>
    <a:masterClrMapping/>
  </p:clrMapOvr>
  <p:transition>
    <p:fade/>
  </p:transition>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a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A238DF-E2A7-74C6-CED9-CE336D957E56}"/>
              </a:ext>
            </a:extLst>
          </p:cNvPr>
          <p:cNvSpPr/>
          <p:nvPr userDrawn="1"/>
        </p:nvSpPr>
        <p:spPr>
          <a:xfrm>
            <a:off x="2" y="-16112"/>
            <a:ext cx="12191999" cy="6874113"/>
          </a:xfrm>
          <a:prstGeom prst="rect">
            <a:avLst/>
          </a:prstGeom>
          <a:solidFill>
            <a:srgbClr val="007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2" name="Text Placeholder 4">
            <a:extLst>
              <a:ext uri="{FF2B5EF4-FFF2-40B4-BE49-F238E27FC236}">
                <a16:creationId xmlns:a16="http://schemas.microsoft.com/office/drawing/2014/main" id="{47200167-83D0-114B-63B1-247A10463B6C}"/>
              </a:ext>
            </a:extLst>
          </p:cNvPr>
          <p:cNvSpPr>
            <a:spLocks noGrp="1"/>
          </p:cNvSpPr>
          <p:nvPr>
            <p:ph type="body" sz="quarter" idx="10" hasCustomPrompt="1"/>
          </p:nvPr>
        </p:nvSpPr>
        <p:spPr>
          <a:xfrm>
            <a:off x="924720" y="1635544"/>
            <a:ext cx="10093909" cy="1142163"/>
          </a:xfrm>
        </p:spPr>
        <p:txBody>
          <a:bodyPr/>
          <a:lstStyle>
            <a:lvl1pPr marL="0" indent="0">
              <a:buNone/>
              <a:defRPr sz="4800" b="1">
                <a:solidFill>
                  <a:srgbClr val="FEFEFF"/>
                </a:solidFill>
              </a:defRPr>
            </a:lvl1pPr>
            <a:lvl2pPr marL="854053" indent="-396865">
              <a:defRPr sz="3200" b="1">
                <a:solidFill>
                  <a:srgbClr val="FEFEFF"/>
                </a:solidFill>
              </a:defRPr>
            </a:lvl2pPr>
            <a:lvl3pPr marL="1311242" indent="-341305">
              <a:defRPr sz="2400" b="1">
                <a:solidFill>
                  <a:srgbClr val="FEFEFF"/>
                </a:solidFill>
              </a:defRPr>
            </a:lvl3pPr>
            <a:lvl4pPr marL="1768430" indent="-303206">
              <a:defRPr sz="2000" b="1">
                <a:solidFill>
                  <a:srgbClr val="FEFEFF"/>
                </a:solidFill>
              </a:defRPr>
            </a:lvl4pPr>
            <a:lvl5pPr marL="2225619" indent="-219069">
              <a:defRPr sz="2000" b="1">
                <a:solidFill>
                  <a:srgbClr val="FEFEFF"/>
                </a:solidFill>
              </a:defRPr>
            </a:lvl5pPr>
          </a:lstStyle>
          <a:p>
            <a:pPr lvl="0"/>
            <a:r>
              <a:rPr lang="en-US"/>
              <a:t>Click to edit text</a:t>
            </a:r>
          </a:p>
        </p:txBody>
      </p:sp>
    </p:spTree>
    <p:extLst>
      <p:ext uri="{BB962C8B-B14F-4D97-AF65-F5344CB8AC3E}">
        <p14:creationId xmlns:p14="http://schemas.microsoft.com/office/powerpoint/2010/main" val="3237100288"/>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DFAC7B-813C-1148-ACAA-19BECAB101F2}"/>
              </a:ext>
            </a:extLst>
          </p:cNvPr>
          <p:cNvSpPr/>
          <p:nvPr userDrawn="1"/>
        </p:nvSpPr>
        <p:spPr>
          <a:xfrm>
            <a:off x="0" y="-1"/>
            <a:ext cx="12192000" cy="6858001"/>
          </a:xfrm>
          <a:prstGeom prst="rect">
            <a:avLst/>
          </a:prstGeom>
          <a:solidFill>
            <a:srgbClr val="E8720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ext Placeholder 4">
            <a:extLst>
              <a:ext uri="{FF2B5EF4-FFF2-40B4-BE49-F238E27FC236}">
                <a16:creationId xmlns:a16="http://schemas.microsoft.com/office/drawing/2014/main" id="{698E3625-E442-E8BA-879A-78544DB98DE9}"/>
              </a:ext>
            </a:extLst>
          </p:cNvPr>
          <p:cNvSpPr>
            <a:spLocks noGrp="1"/>
          </p:cNvSpPr>
          <p:nvPr>
            <p:ph type="body" sz="quarter" idx="10" hasCustomPrompt="1"/>
          </p:nvPr>
        </p:nvSpPr>
        <p:spPr>
          <a:xfrm>
            <a:off x="924720" y="1635544"/>
            <a:ext cx="10093909" cy="1142163"/>
          </a:xfrm>
        </p:spPr>
        <p:txBody>
          <a:bodyPr/>
          <a:lstStyle>
            <a:lvl1pPr marL="0" indent="0">
              <a:buNone/>
              <a:defRPr sz="4800" b="1">
                <a:solidFill>
                  <a:srgbClr val="FEFEFF"/>
                </a:solidFill>
              </a:defRPr>
            </a:lvl1pPr>
            <a:lvl2pPr marL="854053" indent="-396865">
              <a:defRPr sz="3200" b="1">
                <a:solidFill>
                  <a:srgbClr val="FEFEFF"/>
                </a:solidFill>
              </a:defRPr>
            </a:lvl2pPr>
            <a:lvl3pPr marL="1311242" indent="-341305">
              <a:defRPr sz="2400" b="1">
                <a:solidFill>
                  <a:srgbClr val="FEFEFF"/>
                </a:solidFill>
              </a:defRPr>
            </a:lvl3pPr>
            <a:lvl4pPr marL="1768430" indent="-303206">
              <a:defRPr sz="2000" b="1">
                <a:solidFill>
                  <a:srgbClr val="FEFEFF"/>
                </a:solidFill>
              </a:defRPr>
            </a:lvl4pPr>
            <a:lvl5pPr marL="2225619" indent="-219069">
              <a:defRPr sz="2000" b="1">
                <a:solidFill>
                  <a:srgbClr val="FEFEFF"/>
                </a:solidFill>
              </a:defRPr>
            </a:lvl5pPr>
          </a:lstStyle>
          <a:p>
            <a:pPr lvl="0"/>
            <a:r>
              <a:rPr lang="en-US"/>
              <a:t>Click to edit text</a:t>
            </a:r>
          </a:p>
        </p:txBody>
      </p:sp>
    </p:spTree>
    <p:extLst>
      <p:ext uri="{BB962C8B-B14F-4D97-AF65-F5344CB8AC3E}">
        <p14:creationId xmlns:p14="http://schemas.microsoft.com/office/powerpoint/2010/main" val="549805550"/>
      </p:ext>
    </p:extLst>
  </p:cSld>
  <p:clrMapOvr>
    <a:masterClrMapping/>
  </p:clrMapOvr>
  <p:transition>
    <p:fade/>
  </p:transition>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Ja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DFAC7B-813C-1148-ACAA-19BECAB101F2}"/>
              </a:ext>
            </a:extLst>
          </p:cNvPr>
          <p:cNvSpPr/>
          <p:nvPr userDrawn="1"/>
        </p:nvSpPr>
        <p:spPr>
          <a:xfrm>
            <a:off x="0" y="-1"/>
            <a:ext cx="12192000" cy="6858001"/>
          </a:xfrm>
          <a:prstGeom prst="rect">
            <a:avLst/>
          </a:prstGeom>
          <a:solidFill>
            <a:srgbClr val="009878"/>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ext Placeholder 4">
            <a:extLst>
              <a:ext uri="{FF2B5EF4-FFF2-40B4-BE49-F238E27FC236}">
                <a16:creationId xmlns:a16="http://schemas.microsoft.com/office/drawing/2014/main" id="{698E3625-E442-E8BA-879A-78544DB98DE9}"/>
              </a:ext>
            </a:extLst>
          </p:cNvPr>
          <p:cNvSpPr>
            <a:spLocks noGrp="1"/>
          </p:cNvSpPr>
          <p:nvPr>
            <p:ph type="body" sz="quarter" idx="10" hasCustomPrompt="1"/>
          </p:nvPr>
        </p:nvSpPr>
        <p:spPr>
          <a:xfrm>
            <a:off x="924720" y="1635544"/>
            <a:ext cx="10093909" cy="1142163"/>
          </a:xfrm>
        </p:spPr>
        <p:txBody>
          <a:bodyPr/>
          <a:lstStyle>
            <a:lvl1pPr marL="0" indent="0">
              <a:buNone/>
              <a:defRPr sz="4800" b="1">
                <a:solidFill>
                  <a:srgbClr val="FEFEFF"/>
                </a:solidFill>
              </a:defRPr>
            </a:lvl1pPr>
            <a:lvl2pPr marL="854053" indent="-396865">
              <a:defRPr sz="3200" b="1">
                <a:solidFill>
                  <a:srgbClr val="FEFEFF"/>
                </a:solidFill>
              </a:defRPr>
            </a:lvl2pPr>
            <a:lvl3pPr marL="1311242" indent="-341305">
              <a:defRPr sz="2400" b="1">
                <a:solidFill>
                  <a:srgbClr val="FEFEFF"/>
                </a:solidFill>
              </a:defRPr>
            </a:lvl3pPr>
            <a:lvl4pPr marL="1768430" indent="-303206">
              <a:defRPr sz="2000" b="1">
                <a:solidFill>
                  <a:srgbClr val="FEFEFF"/>
                </a:solidFill>
              </a:defRPr>
            </a:lvl4pPr>
            <a:lvl5pPr marL="2225619" indent="-219069">
              <a:defRPr sz="2000" b="1">
                <a:solidFill>
                  <a:srgbClr val="FEFEFF"/>
                </a:solidFill>
              </a:defRPr>
            </a:lvl5pPr>
          </a:lstStyle>
          <a:p>
            <a:pPr lvl="0"/>
            <a:r>
              <a:rPr lang="en-US"/>
              <a:t>Click to edit text</a:t>
            </a:r>
          </a:p>
        </p:txBody>
      </p:sp>
    </p:spTree>
    <p:extLst>
      <p:ext uri="{BB962C8B-B14F-4D97-AF65-F5344CB8AC3E}">
        <p14:creationId xmlns:p14="http://schemas.microsoft.com/office/powerpoint/2010/main" val="97857166"/>
      </p:ext>
    </p:extLst>
  </p:cSld>
  <p:clrMapOvr>
    <a:masterClrMapping/>
  </p:clrMapOvr>
  <p:transition>
    <p:fade/>
  </p:transition>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D46376-5E77-6D54-C41E-D234C9862293}"/>
              </a:ext>
            </a:extLst>
          </p:cNvPr>
          <p:cNvPicPr>
            <a:picLocks noChangeAspect="1"/>
          </p:cNvPicPr>
          <p:nvPr userDrawn="1"/>
        </p:nvPicPr>
        <p:blipFill>
          <a:blip r:embed="rId2"/>
          <a:srcRect/>
          <a:stretch/>
        </p:blipFill>
        <p:spPr>
          <a:xfrm>
            <a:off x="3" y="555"/>
            <a:ext cx="12191996" cy="4800689"/>
          </a:xfrm>
          <a:prstGeom prst="rect">
            <a:avLst/>
          </a:prstGeom>
        </p:spPr>
      </p:pic>
      <p:sp>
        <p:nvSpPr>
          <p:cNvPr id="2" name="Rectangle 1">
            <a:extLst>
              <a:ext uri="{FF2B5EF4-FFF2-40B4-BE49-F238E27FC236}">
                <a16:creationId xmlns:a16="http://schemas.microsoft.com/office/drawing/2014/main" id="{741C9AB6-50BF-147F-7678-4BD0AF7CC902}"/>
              </a:ext>
            </a:extLst>
          </p:cNvPr>
          <p:cNvSpPr/>
          <p:nvPr userDrawn="1"/>
        </p:nvSpPr>
        <p:spPr>
          <a:xfrm>
            <a:off x="0" y="3910149"/>
            <a:ext cx="12192000" cy="2947851"/>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Rectangle 2">
            <a:extLst>
              <a:ext uri="{FF2B5EF4-FFF2-40B4-BE49-F238E27FC236}">
                <a16:creationId xmlns:a16="http://schemas.microsoft.com/office/drawing/2014/main" id="{E59743ED-96DB-C7FD-926F-B73305FF7367}"/>
              </a:ext>
            </a:extLst>
          </p:cNvPr>
          <p:cNvSpPr/>
          <p:nvPr userDrawn="1"/>
        </p:nvSpPr>
        <p:spPr>
          <a:xfrm>
            <a:off x="2" y="4040778"/>
            <a:ext cx="12191999" cy="28172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3" name="Graphic 12">
            <a:extLst>
              <a:ext uri="{FF2B5EF4-FFF2-40B4-BE49-F238E27FC236}">
                <a16:creationId xmlns:a16="http://schemas.microsoft.com/office/drawing/2014/main" id="{46871957-C622-E000-36C1-F3D4DE00AB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11742" y="5704115"/>
            <a:ext cx="2968519" cy="464948"/>
          </a:xfrm>
          <a:prstGeom prst="rect">
            <a:avLst/>
          </a:prstGeom>
          <a:effectLst/>
        </p:spPr>
      </p:pic>
      <p:pic>
        <p:nvPicPr>
          <p:cNvPr id="11" name="Graphic 847">
            <a:extLst>
              <a:ext uri="{FF2B5EF4-FFF2-40B4-BE49-F238E27FC236}">
                <a16:creationId xmlns:a16="http://schemas.microsoft.com/office/drawing/2014/main" id="{9FB77BD5-E8BA-30B9-1A1B-54AA1AE1D0D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235951" y="4548191"/>
            <a:ext cx="3720099" cy="472228"/>
          </a:xfrm>
          <a:prstGeom prst="rect">
            <a:avLst/>
          </a:prstGeom>
        </p:spPr>
      </p:pic>
      <p:cxnSp>
        <p:nvCxnSpPr>
          <p:cNvPr id="14" name="Straight Connector 13">
            <a:extLst>
              <a:ext uri="{FF2B5EF4-FFF2-40B4-BE49-F238E27FC236}">
                <a16:creationId xmlns:a16="http://schemas.microsoft.com/office/drawing/2014/main" id="{004C9CE8-8806-F7AA-16DD-56FE722B393F}"/>
              </a:ext>
            </a:extLst>
          </p:cNvPr>
          <p:cNvCxnSpPr>
            <a:cxnSpLocks/>
          </p:cNvCxnSpPr>
          <p:nvPr userDrawn="1"/>
        </p:nvCxnSpPr>
        <p:spPr>
          <a:xfrm>
            <a:off x="5394960" y="5338355"/>
            <a:ext cx="1402080" cy="0"/>
          </a:xfrm>
          <a:prstGeom prst="line">
            <a:avLst/>
          </a:prstGeom>
          <a:ln w="31750" cap="rnd">
            <a:solidFill>
              <a:schemeClr val="bg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7996393"/>
      </p:ext>
    </p:extLst>
  </p:cSld>
  <p:clrMapOvr>
    <a:masterClrMapping/>
  </p:clrMapOvr>
  <p:transition>
    <p:fade/>
  </p:transition>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2_Closin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C8B9B6-CB34-CE47-D79C-56A815DF28E1}"/>
              </a:ext>
            </a:extLst>
          </p:cNvPr>
          <p:cNvPicPr>
            <a:picLocks noChangeAspect="1"/>
          </p:cNvPicPr>
          <p:nvPr userDrawn="1"/>
        </p:nvPicPr>
        <p:blipFill>
          <a:blip r:embed="rId2"/>
          <a:srcRect/>
          <a:stretch/>
        </p:blipFill>
        <p:spPr>
          <a:xfrm>
            <a:off x="3" y="0"/>
            <a:ext cx="12191996" cy="4801799"/>
          </a:xfrm>
          <a:prstGeom prst="rect">
            <a:avLst/>
          </a:prstGeom>
        </p:spPr>
      </p:pic>
      <p:sp>
        <p:nvSpPr>
          <p:cNvPr id="2" name="Rectangle 1">
            <a:extLst>
              <a:ext uri="{FF2B5EF4-FFF2-40B4-BE49-F238E27FC236}">
                <a16:creationId xmlns:a16="http://schemas.microsoft.com/office/drawing/2014/main" id="{9211F255-E4CA-3C8D-E2D4-834335476417}"/>
              </a:ext>
            </a:extLst>
          </p:cNvPr>
          <p:cNvSpPr/>
          <p:nvPr userDrawn="1"/>
        </p:nvSpPr>
        <p:spPr>
          <a:xfrm>
            <a:off x="0" y="3910149"/>
            <a:ext cx="12192000" cy="2947851"/>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Rectangle 2">
            <a:extLst>
              <a:ext uri="{FF2B5EF4-FFF2-40B4-BE49-F238E27FC236}">
                <a16:creationId xmlns:a16="http://schemas.microsoft.com/office/drawing/2014/main" id="{7B57D7E6-5ED7-12E2-ADD8-792FB2DEFA49}"/>
              </a:ext>
            </a:extLst>
          </p:cNvPr>
          <p:cNvSpPr/>
          <p:nvPr userDrawn="1"/>
        </p:nvSpPr>
        <p:spPr>
          <a:xfrm>
            <a:off x="2" y="4040778"/>
            <a:ext cx="12191999" cy="28172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4" name="Graphic 3">
            <a:extLst>
              <a:ext uri="{FF2B5EF4-FFF2-40B4-BE49-F238E27FC236}">
                <a16:creationId xmlns:a16="http://schemas.microsoft.com/office/drawing/2014/main" id="{058211BE-0334-DB78-B35A-DB8D1946FA9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11742" y="5704115"/>
            <a:ext cx="2968519" cy="464948"/>
          </a:xfrm>
          <a:prstGeom prst="rect">
            <a:avLst/>
          </a:prstGeom>
          <a:effectLst/>
        </p:spPr>
      </p:pic>
      <p:pic>
        <p:nvPicPr>
          <p:cNvPr id="5" name="Graphic 847">
            <a:extLst>
              <a:ext uri="{FF2B5EF4-FFF2-40B4-BE49-F238E27FC236}">
                <a16:creationId xmlns:a16="http://schemas.microsoft.com/office/drawing/2014/main" id="{B1F96A93-8F25-B7AE-14BF-DAF885018EA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235951" y="4548191"/>
            <a:ext cx="3720099" cy="472228"/>
          </a:xfrm>
          <a:prstGeom prst="rect">
            <a:avLst/>
          </a:prstGeom>
        </p:spPr>
      </p:pic>
      <p:cxnSp>
        <p:nvCxnSpPr>
          <p:cNvPr id="6" name="Straight Connector 5">
            <a:extLst>
              <a:ext uri="{FF2B5EF4-FFF2-40B4-BE49-F238E27FC236}">
                <a16:creationId xmlns:a16="http://schemas.microsoft.com/office/drawing/2014/main" id="{AE09DFB5-2EDB-658F-F1E1-007F3B2037DB}"/>
              </a:ext>
            </a:extLst>
          </p:cNvPr>
          <p:cNvCxnSpPr>
            <a:cxnSpLocks/>
          </p:cNvCxnSpPr>
          <p:nvPr userDrawn="1"/>
        </p:nvCxnSpPr>
        <p:spPr>
          <a:xfrm>
            <a:off x="5394960" y="5338355"/>
            <a:ext cx="1402080" cy="0"/>
          </a:xfrm>
          <a:prstGeom prst="line">
            <a:avLst/>
          </a:prstGeom>
          <a:ln w="31750" cap="rnd">
            <a:solidFill>
              <a:schemeClr val="bg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00545"/>
      </p:ext>
    </p:extLst>
  </p:cSld>
  <p:clrMapOvr>
    <a:masterClrMapping/>
  </p:clrMapOvr>
  <p:transition>
    <p:fade/>
  </p:transition>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_Closin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2C179B2-F64C-BC8D-5A11-7477C077FD69}"/>
              </a:ext>
            </a:extLst>
          </p:cNvPr>
          <p:cNvPicPr>
            <a:picLocks noChangeAspect="1"/>
          </p:cNvPicPr>
          <p:nvPr userDrawn="1"/>
        </p:nvPicPr>
        <p:blipFill>
          <a:blip r:embed="rId2"/>
          <a:srcRect/>
          <a:stretch/>
        </p:blipFill>
        <p:spPr>
          <a:xfrm>
            <a:off x="6" y="0"/>
            <a:ext cx="12191991" cy="4801797"/>
          </a:xfrm>
          <a:prstGeom prst="rect">
            <a:avLst/>
          </a:prstGeom>
        </p:spPr>
      </p:pic>
      <p:sp>
        <p:nvSpPr>
          <p:cNvPr id="2" name="Rectangle 1">
            <a:extLst>
              <a:ext uri="{FF2B5EF4-FFF2-40B4-BE49-F238E27FC236}">
                <a16:creationId xmlns:a16="http://schemas.microsoft.com/office/drawing/2014/main" id="{00EBB361-531D-884A-A861-86785326293A}"/>
              </a:ext>
            </a:extLst>
          </p:cNvPr>
          <p:cNvSpPr/>
          <p:nvPr userDrawn="1"/>
        </p:nvSpPr>
        <p:spPr>
          <a:xfrm>
            <a:off x="0" y="3910149"/>
            <a:ext cx="12192000" cy="2947851"/>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Rectangle 2">
            <a:extLst>
              <a:ext uri="{FF2B5EF4-FFF2-40B4-BE49-F238E27FC236}">
                <a16:creationId xmlns:a16="http://schemas.microsoft.com/office/drawing/2014/main" id="{8DAE5387-2085-3BAC-1D7E-D052CF736242}"/>
              </a:ext>
            </a:extLst>
          </p:cNvPr>
          <p:cNvSpPr/>
          <p:nvPr userDrawn="1"/>
        </p:nvSpPr>
        <p:spPr>
          <a:xfrm>
            <a:off x="2" y="4040778"/>
            <a:ext cx="12191999" cy="28172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4" name="Graphic 3">
            <a:extLst>
              <a:ext uri="{FF2B5EF4-FFF2-40B4-BE49-F238E27FC236}">
                <a16:creationId xmlns:a16="http://schemas.microsoft.com/office/drawing/2014/main" id="{6C0E8C3D-94C9-2530-1C80-0F4A47DA84F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11742" y="5704115"/>
            <a:ext cx="2968519" cy="464948"/>
          </a:xfrm>
          <a:prstGeom prst="rect">
            <a:avLst/>
          </a:prstGeom>
          <a:effectLst/>
        </p:spPr>
      </p:pic>
      <p:pic>
        <p:nvPicPr>
          <p:cNvPr id="5" name="Graphic 847">
            <a:extLst>
              <a:ext uri="{FF2B5EF4-FFF2-40B4-BE49-F238E27FC236}">
                <a16:creationId xmlns:a16="http://schemas.microsoft.com/office/drawing/2014/main" id="{DDE09E7E-9C57-409C-D852-D5ED34F9A23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235951" y="4548191"/>
            <a:ext cx="3720099" cy="472228"/>
          </a:xfrm>
          <a:prstGeom prst="rect">
            <a:avLst/>
          </a:prstGeom>
        </p:spPr>
      </p:pic>
      <p:cxnSp>
        <p:nvCxnSpPr>
          <p:cNvPr id="6" name="Straight Connector 5">
            <a:extLst>
              <a:ext uri="{FF2B5EF4-FFF2-40B4-BE49-F238E27FC236}">
                <a16:creationId xmlns:a16="http://schemas.microsoft.com/office/drawing/2014/main" id="{5C31D6ED-633B-4337-DDD3-9C514FDDD5AA}"/>
              </a:ext>
            </a:extLst>
          </p:cNvPr>
          <p:cNvCxnSpPr>
            <a:cxnSpLocks/>
          </p:cNvCxnSpPr>
          <p:nvPr userDrawn="1"/>
        </p:nvCxnSpPr>
        <p:spPr>
          <a:xfrm>
            <a:off x="5394960" y="5338355"/>
            <a:ext cx="1402080" cy="0"/>
          </a:xfrm>
          <a:prstGeom prst="line">
            <a:avLst/>
          </a:prstGeom>
          <a:ln w="31750" cap="rnd">
            <a:solidFill>
              <a:schemeClr val="bg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1347892"/>
      </p:ext>
    </p:extLst>
  </p:cSld>
  <p:clrMapOvr>
    <a:masterClrMapping/>
  </p:clrMapOvr>
  <p:transition>
    <p:fade/>
  </p:transition>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D483AE4-AE31-C6C4-2B7F-CC6C6F7F6E16}"/>
              </a:ext>
            </a:extLst>
          </p:cNvPr>
          <p:cNvPicPr>
            <a:picLocks noChangeAspect="1"/>
          </p:cNvPicPr>
          <p:nvPr userDrawn="1"/>
        </p:nvPicPr>
        <p:blipFill>
          <a:blip r:embed="rId2"/>
          <a:srcRect/>
          <a:stretch/>
        </p:blipFill>
        <p:spPr>
          <a:xfrm>
            <a:off x="0" y="0"/>
            <a:ext cx="5266944"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5133975" y="-9235"/>
            <a:ext cx="7059613" cy="68733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3" name="Group 2">
            <a:extLst>
              <a:ext uri="{FF2B5EF4-FFF2-40B4-BE49-F238E27FC236}">
                <a16:creationId xmlns:a16="http://schemas.microsoft.com/office/drawing/2014/main" id="{DF89DB88-EA13-10B2-86A3-C3B4B8054A7A}"/>
              </a:ext>
            </a:extLst>
          </p:cNvPr>
          <p:cNvGrpSpPr/>
          <p:nvPr userDrawn="1"/>
        </p:nvGrpSpPr>
        <p:grpSpPr>
          <a:xfrm>
            <a:off x="10842866" y="6524864"/>
            <a:ext cx="867564" cy="238330"/>
            <a:chOff x="1855788" y="3378201"/>
            <a:chExt cx="3709987" cy="1019175"/>
          </a:xfrm>
          <a:solidFill>
            <a:schemeClr val="bg1"/>
          </a:solidFill>
        </p:grpSpPr>
        <p:sp>
          <p:nvSpPr>
            <p:cNvPr id="5" name="Freeform 5">
              <a:extLst>
                <a:ext uri="{FF2B5EF4-FFF2-40B4-BE49-F238E27FC236}">
                  <a16:creationId xmlns:a16="http://schemas.microsoft.com/office/drawing/2014/main" id="{A7AF6A17-F665-A6E6-7E15-E2E365A834EA}"/>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6" name="Freeform 6">
              <a:extLst>
                <a:ext uri="{FF2B5EF4-FFF2-40B4-BE49-F238E27FC236}">
                  <a16:creationId xmlns:a16="http://schemas.microsoft.com/office/drawing/2014/main" id="{9258725B-1A1B-EBAA-01C0-BBEC12FC2F70}"/>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7" name="Freeform 7">
              <a:extLst>
                <a:ext uri="{FF2B5EF4-FFF2-40B4-BE49-F238E27FC236}">
                  <a16:creationId xmlns:a16="http://schemas.microsoft.com/office/drawing/2014/main" id="{3A819029-B647-3DBA-1CD7-9C54DEE1C932}"/>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8">
              <a:extLst>
                <a:ext uri="{FF2B5EF4-FFF2-40B4-BE49-F238E27FC236}">
                  <a16:creationId xmlns:a16="http://schemas.microsoft.com/office/drawing/2014/main" id="{8FF25125-6552-EAB2-877C-A32D11C5FB0C}"/>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9">
              <a:extLst>
                <a:ext uri="{FF2B5EF4-FFF2-40B4-BE49-F238E27FC236}">
                  <a16:creationId xmlns:a16="http://schemas.microsoft.com/office/drawing/2014/main" id="{812DB8E5-B3BA-4551-0E92-30BEB78DBA30}"/>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10">
              <a:extLst>
                <a:ext uri="{FF2B5EF4-FFF2-40B4-BE49-F238E27FC236}">
                  <a16:creationId xmlns:a16="http://schemas.microsoft.com/office/drawing/2014/main" id="{5B0F1C9D-3AAC-FD9D-5373-76C0D2895BB1}"/>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11">
              <a:extLst>
                <a:ext uri="{FF2B5EF4-FFF2-40B4-BE49-F238E27FC236}">
                  <a16:creationId xmlns:a16="http://schemas.microsoft.com/office/drawing/2014/main" id="{EBD97FCC-FE66-4324-2290-2E83CFB4F606}"/>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2">
              <a:extLst>
                <a:ext uri="{FF2B5EF4-FFF2-40B4-BE49-F238E27FC236}">
                  <a16:creationId xmlns:a16="http://schemas.microsoft.com/office/drawing/2014/main" id="{A80E6DDC-1DD7-70B7-50DB-80DB4D66E7C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3">
              <a:extLst>
                <a:ext uri="{FF2B5EF4-FFF2-40B4-BE49-F238E27FC236}">
                  <a16:creationId xmlns:a16="http://schemas.microsoft.com/office/drawing/2014/main" id="{8407ACF3-5AF5-BF66-C650-051AE6651F34}"/>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4">
              <a:extLst>
                <a:ext uri="{FF2B5EF4-FFF2-40B4-BE49-F238E27FC236}">
                  <a16:creationId xmlns:a16="http://schemas.microsoft.com/office/drawing/2014/main" id="{977E203E-500E-40F7-165E-590EEA4AACD5}"/>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5">
              <a:extLst>
                <a:ext uri="{FF2B5EF4-FFF2-40B4-BE49-F238E27FC236}">
                  <a16:creationId xmlns:a16="http://schemas.microsoft.com/office/drawing/2014/main" id="{B1FF333A-CB8F-461B-06C7-5ABCE2659C18}"/>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Rectangle 16">
              <a:extLst>
                <a:ext uri="{FF2B5EF4-FFF2-40B4-BE49-F238E27FC236}">
                  <a16:creationId xmlns:a16="http://schemas.microsoft.com/office/drawing/2014/main" id="{B1FB4AC3-6D3A-DF7F-1EAF-F7521107DC8F}"/>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7">
              <a:extLst>
                <a:ext uri="{FF2B5EF4-FFF2-40B4-BE49-F238E27FC236}">
                  <a16:creationId xmlns:a16="http://schemas.microsoft.com/office/drawing/2014/main" id="{6923AEA5-08F6-9154-1F84-0407B07DD695}"/>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Freeform 18">
              <a:extLst>
                <a:ext uri="{FF2B5EF4-FFF2-40B4-BE49-F238E27FC236}">
                  <a16:creationId xmlns:a16="http://schemas.microsoft.com/office/drawing/2014/main" id="{EC075E10-7479-6B37-E423-DC5D7A096DFC}"/>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9">
              <a:extLst>
                <a:ext uri="{FF2B5EF4-FFF2-40B4-BE49-F238E27FC236}">
                  <a16:creationId xmlns:a16="http://schemas.microsoft.com/office/drawing/2014/main" id="{B68C6184-FBF8-6D64-A93E-996EB73E8E1B}"/>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20">
              <a:extLst>
                <a:ext uri="{FF2B5EF4-FFF2-40B4-BE49-F238E27FC236}">
                  <a16:creationId xmlns:a16="http://schemas.microsoft.com/office/drawing/2014/main" id="{68650E96-CE8B-C74D-FA66-BB0785F2B835}"/>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21">
              <a:extLst>
                <a:ext uri="{FF2B5EF4-FFF2-40B4-BE49-F238E27FC236}">
                  <a16:creationId xmlns:a16="http://schemas.microsoft.com/office/drawing/2014/main" id="{50F8FC4A-C67D-C9B3-C6E8-72EFC59CB5E5}"/>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
        <p:nvSpPr>
          <p:cNvPr id="4" name="Text Placeholder 2">
            <a:extLst>
              <a:ext uri="{FF2B5EF4-FFF2-40B4-BE49-F238E27FC236}">
                <a16:creationId xmlns:a16="http://schemas.microsoft.com/office/drawing/2014/main" id="{FB38E3C2-1007-2B39-F846-F020B150907A}"/>
              </a:ext>
            </a:extLst>
          </p:cNvPr>
          <p:cNvSpPr>
            <a:spLocks noGrp="1"/>
          </p:cNvSpPr>
          <p:nvPr>
            <p:ph type="body" sz="quarter" idx="10"/>
          </p:nvPr>
        </p:nvSpPr>
        <p:spPr>
          <a:xfrm>
            <a:off x="5791201" y="1949450"/>
            <a:ext cx="5828713" cy="4431253"/>
          </a:xfrm>
        </p:spPr>
        <p:txBody>
          <a:bodyPr anchor="t" anchorCtr="0"/>
          <a:lstStyle>
            <a:lvl1pPr marL="0" indent="0">
              <a:lnSpc>
                <a:spcPct val="100000"/>
              </a:lnSpc>
              <a:buNone/>
              <a:defRPr sz="2400" b="0">
                <a:solidFill>
                  <a:srgbClr val="FEFEFE"/>
                </a:solidFill>
                <a:latin typeface="+mn-lt"/>
                <a:ea typeface="Lato Light" panose="020F0502020204030203" pitchFamily="34" charset="0"/>
                <a:cs typeface="Lato Light" panose="020F0502020204030203" pitchFamily="34" charset="0"/>
              </a:defRPr>
            </a:lvl1pPr>
            <a:lvl2pPr marL="685800" indent="-339725">
              <a:defRPr sz="24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757817480"/>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1 the roa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E91D591-57B2-4D99-B00A-E6D15CDBDB25}"/>
              </a:ext>
            </a:extLst>
          </p:cNvPr>
          <p:cNvGrpSpPr/>
          <p:nvPr userDrawn="1"/>
        </p:nvGrpSpPr>
        <p:grpSpPr>
          <a:xfrm>
            <a:off x="0" y="0"/>
            <a:ext cx="12192000" cy="6557819"/>
            <a:chOff x="96473" y="-908"/>
            <a:chExt cx="12192000" cy="6858908"/>
          </a:xfrm>
        </p:grpSpPr>
        <p:pic>
          <p:nvPicPr>
            <p:cNvPr id="7" name="Picture 6" descr="A picture containing sitting, water, man, riding&#10;&#10;Description automatically generated">
              <a:extLst>
                <a:ext uri="{FF2B5EF4-FFF2-40B4-BE49-F238E27FC236}">
                  <a16:creationId xmlns:a16="http://schemas.microsoft.com/office/drawing/2014/main" id="{7A00E50C-03F3-4A93-BF01-5EC5A78C0AF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96473" y="-908"/>
              <a:ext cx="12192000" cy="6858908"/>
            </a:xfrm>
            <a:prstGeom prst="rect">
              <a:avLst/>
            </a:prstGeom>
          </p:spPr>
        </p:pic>
        <p:sp>
          <p:nvSpPr>
            <p:cNvPr id="8" name="Rectangle 7">
              <a:extLst>
                <a:ext uri="{FF2B5EF4-FFF2-40B4-BE49-F238E27FC236}">
                  <a16:creationId xmlns:a16="http://schemas.microsoft.com/office/drawing/2014/main" id="{2D7CC919-0FC4-4FC8-A74B-EB3BC309DA56}"/>
                </a:ext>
              </a:extLst>
            </p:cNvPr>
            <p:cNvSpPr/>
            <p:nvPr userDrawn="1"/>
          </p:nvSpPr>
          <p:spPr>
            <a:xfrm>
              <a:off x="96473" y="0"/>
              <a:ext cx="12192000" cy="6857999"/>
            </a:xfrm>
            <a:prstGeom prst="rect">
              <a:avLst/>
            </a:prstGeom>
            <a:solidFill>
              <a:schemeClr val="bg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Tree>
    <p:extLst>
      <p:ext uri="{BB962C8B-B14F-4D97-AF65-F5344CB8AC3E}">
        <p14:creationId xmlns:p14="http://schemas.microsoft.com/office/powerpoint/2010/main" val="3202944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jad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AE514BC-00CF-4C5D-BE11-8FF1CECC9075}"/>
              </a:ext>
            </a:extLst>
          </p:cNvPr>
          <p:cNvSpPr/>
          <p:nvPr/>
        </p:nvSpPr>
        <p:spPr>
          <a:xfrm>
            <a:off x="2" y="7951"/>
            <a:ext cx="1219199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Tree>
    <p:extLst>
      <p:ext uri="{BB962C8B-B14F-4D97-AF65-F5344CB8AC3E}">
        <p14:creationId xmlns:p14="http://schemas.microsoft.com/office/powerpoint/2010/main" val="4174853238"/>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5_Title ">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C4F141EF-6C59-4E80-B76F-D48FD25DEA09}"/>
              </a:ext>
            </a:extLst>
          </p:cNvPr>
          <p:cNvGrpSpPr/>
          <p:nvPr userDrawn="1"/>
        </p:nvGrpSpPr>
        <p:grpSpPr>
          <a:xfrm>
            <a:off x="127591" y="6379537"/>
            <a:ext cx="11805259" cy="478465"/>
            <a:chOff x="127590" y="6379535"/>
            <a:chExt cx="11805259" cy="478465"/>
          </a:xfrm>
        </p:grpSpPr>
        <p:sp>
          <p:nvSpPr>
            <p:cNvPr id="25" name="Rectangle 24">
              <a:extLst>
                <a:ext uri="{FF2B5EF4-FFF2-40B4-BE49-F238E27FC236}">
                  <a16:creationId xmlns:a16="http://schemas.microsoft.com/office/drawing/2014/main" id="{B51F5328-B122-4F59-A4A3-72827426CBA6}"/>
                </a:ext>
              </a:extLst>
            </p:cNvPr>
            <p:cNvSpPr/>
            <p:nvPr userDrawn="1"/>
          </p:nvSpPr>
          <p:spPr>
            <a:xfrm>
              <a:off x="127590" y="6379535"/>
              <a:ext cx="1850065" cy="478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6" name="Rectangle 25">
              <a:extLst>
                <a:ext uri="{FF2B5EF4-FFF2-40B4-BE49-F238E27FC236}">
                  <a16:creationId xmlns:a16="http://schemas.microsoft.com/office/drawing/2014/main" id="{A57A8723-EAC2-42A6-B3FD-3FF8912DB6BE}"/>
                </a:ext>
              </a:extLst>
            </p:cNvPr>
            <p:cNvSpPr/>
            <p:nvPr userDrawn="1"/>
          </p:nvSpPr>
          <p:spPr>
            <a:xfrm>
              <a:off x="10082784" y="6379535"/>
              <a:ext cx="1850065" cy="478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pic>
        <p:nvPicPr>
          <p:cNvPr id="3" name="Picture 2" descr="A picture containing sitting, water, man, riding&#10;&#10;Description automatically generated">
            <a:extLst>
              <a:ext uri="{FF2B5EF4-FFF2-40B4-BE49-F238E27FC236}">
                <a16:creationId xmlns:a16="http://schemas.microsoft.com/office/drawing/2014/main" id="{B24EA8DE-644E-4E22-9D90-7DB0CE1D2A4F}"/>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bwMode="gray">
          <a:xfrm>
            <a:off x="0" y="98250"/>
            <a:ext cx="12192000" cy="6759751"/>
          </a:xfrm>
          <a:prstGeom prst="rect">
            <a:avLst/>
          </a:prstGeom>
        </p:spPr>
      </p:pic>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a:xfrm>
            <a:off x="604010" y="125772"/>
            <a:ext cx="11071243" cy="856407"/>
          </a:xfrm>
          <a:prstGeom prst="rect">
            <a:avLst/>
          </a:prstGeom>
        </p:spPr>
        <p:txBody>
          <a:bodyPr/>
          <a:lstStyle/>
          <a:p>
            <a:r>
              <a:rPr lang="en-US"/>
              <a:t>Click to edit Master title style</a:t>
            </a:r>
          </a:p>
        </p:txBody>
      </p:sp>
      <p:grpSp>
        <p:nvGrpSpPr>
          <p:cNvPr id="4" name="Group 3">
            <a:extLst>
              <a:ext uri="{FF2B5EF4-FFF2-40B4-BE49-F238E27FC236}">
                <a16:creationId xmlns:a16="http://schemas.microsoft.com/office/drawing/2014/main" id="{33B1F3E6-807B-4387-B370-EFA3469098A4}"/>
              </a:ext>
            </a:extLst>
          </p:cNvPr>
          <p:cNvGrpSpPr/>
          <p:nvPr userDrawn="1"/>
        </p:nvGrpSpPr>
        <p:grpSpPr>
          <a:xfrm>
            <a:off x="10625885" y="6587461"/>
            <a:ext cx="639703" cy="175735"/>
            <a:chOff x="1855788" y="3378201"/>
            <a:chExt cx="3709987" cy="1019175"/>
          </a:xfrm>
          <a:solidFill>
            <a:schemeClr val="tx1"/>
          </a:solidFill>
        </p:grpSpPr>
        <p:sp>
          <p:nvSpPr>
            <p:cNvPr id="5" name="Freeform 5">
              <a:extLst>
                <a:ext uri="{FF2B5EF4-FFF2-40B4-BE49-F238E27FC236}">
                  <a16:creationId xmlns:a16="http://schemas.microsoft.com/office/drawing/2014/main" id="{540920B1-2AA0-4201-9D18-BD0FBF3EE31C}"/>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6" name="Freeform 6">
              <a:extLst>
                <a:ext uri="{FF2B5EF4-FFF2-40B4-BE49-F238E27FC236}">
                  <a16:creationId xmlns:a16="http://schemas.microsoft.com/office/drawing/2014/main" id="{DB691C3F-3799-4282-BFA3-100AF16D0495}"/>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7" name="Freeform 7">
              <a:extLst>
                <a:ext uri="{FF2B5EF4-FFF2-40B4-BE49-F238E27FC236}">
                  <a16:creationId xmlns:a16="http://schemas.microsoft.com/office/drawing/2014/main" id="{1451D395-3639-410A-B94B-AEF445CB71F9}"/>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8">
              <a:extLst>
                <a:ext uri="{FF2B5EF4-FFF2-40B4-BE49-F238E27FC236}">
                  <a16:creationId xmlns:a16="http://schemas.microsoft.com/office/drawing/2014/main" id="{FDD96A08-CB91-4072-921C-5153ED510264}"/>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9">
              <a:extLst>
                <a:ext uri="{FF2B5EF4-FFF2-40B4-BE49-F238E27FC236}">
                  <a16:creationId xmlns:a16="http://schemas.microsoft.com/office/drawing/2014/main" id="{26C3D043-5644-4852-A96D-35AC8DE1395D}"/>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10">
              <a:extLst>
                <a:ext uri="{FF2B5EF4-FFF2-40B4-BE49-F238E27FC236}">
                  <a16:creationId xmlns:a16="http://schemas.microsoft.com/office/drawing/2014/main" id="{9F5738F1-4DC9-4CC1-BEC2-CAA6300A96CE}"/>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11">
              <a:extLst>
                <a:ext uri="{FF2B5EF4-FFF2-40B4-BE49-F238E27FC236}">
                  <a16:creationId xmlns:a16="http://schemas.microsoft.com/office/drawing/2014/main" id="{E85999A1-ADFB-4DF0-8D42-EA1AD82A07E2}"/>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2">
              <a:extLst>
                <a:ext uri="{FF2B5EF4-FFF2-40B4-BE49-F238E27FC236}">
                  <a16:creationId xmlns:a16="http://schemas.microsoft.com/office/drawing/2014/main" id="{9633A3B1-E83B-4C65-9582-C8AD28F5B0D6}"/>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3">
              <a:extLst>
                <a:ext uri="{FF2B5EF4-FFF2-40B4-BE49-F238E27FC236}">
                  <a16:creationId xmlns:a16="http://schemas.microsoft.com/office/drawing/2014/main" id="{3C00D8B5-65AA-4C4C-B6B2-355321993518}"/>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4">
              <a:extLst>
                <a:ext uri="{FF2B5EF4-FFF2-40B4-BE49-F238E27FC236}">
                  <a16:creationId xmlns:a16="http://schemas.microsoft.com/office/drawing/2014/main" id="{41788696-9F8E-430B-8E08-11E111CC22D4}"/>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5">
              <a:extLst>
                <a:ext uri="{FF2B5EF4-FFF2-40B4-BE49-F238E27FC236}">
                  <a16:creationId xmlns:a16="http://schemas.microsoft.com/office/drawing/2014/main" id="{46158F9F-82B6-41DC-BF2A-0FD4A6592E20}"/>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Rectangle 16">
              <a:extLst>
                <a:ext uri="{FF2B5EF4-FFF2-40B4-BE49-F238E27FC236}">
                  <a16:creationId xmlns:a16="http://schemas.microsoft.com/office/drawing/2014/main" id="{9BAA8E9C-5687-4A61-92F8-771A27B6115D}"/>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7">
              <a:extLst>
                <a:ext uri="{FF2B5EF4-FFF2-40B4-BE49-F238E27FC236}">
                  <a16:creationId xmlns:a16="http://schemas.microsoft.com/office/drawing/2014/main" id="{CC16A73A-B9B5-4231-82AF-834D5E01DA7C}"/>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Freeform 18">
              <a:extLst>
                <a:ext uri="{FF2B5EF4-FFF2-40B4-BE49-F238E27FC236}">
                  <a16:creationId xmlns:a16="http://schemas.microsoft.com/office/drawing/2014/main" id="{872C9622-BC65-4E9C-865B-CC8AD943265C}"/>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9">
              <a:extLst>
                <a:ext uri="{FF2B5EF4-FFF2-40B4-BE49-F238E27FC236}">
                  <a16:creationId xmlns:a16="http://schemas.microsoft.com/office/drawing/2014/main" id="{3E30C98A-8135-45CB-9C53-BFD17CE01475}"/>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20">
              <a:extLst>
                <a:ext uri="{FF2B5EF4-FFF2-40B4-BE49-F238E27FC236}">
                  <a16:creationId xmlns:a16="http://schemas.microsoft.com/office/drawing/2014/main" id="{8835A9E7-8F09-4850-AF02-FEC18E552C00}"/>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21">
              <a:extLst>
                <a:ext uri="{FF2B5EF4-FFF2-40B4-BE49-F238E27FC236}">
                  <a16:creationId xmlns:a16="http://schemas.microsoft.com/office/drawing/2014/main" id="{7B84708A-29D8-4CA1-AA53-24C1EB070C31}"/>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
        <p:nvSpPr>
          <p:cNvPr id="22" name="TextBox 21">
            <a:extLst>
              <a:ext uri="{FF2B5EF4-FFF2-40B4-BE49-F238E27FC236}">
                <a16:creationId xmlns:a16="http://schemas.microsoft.com/office/drawing/2014/main" id="{CF409428-8FCA-4DC4-AB40-4252A359B753}"/>
              </a:ext>
            </a:extLst>
          </p:cNvPr>
          <p:cNvSpPr txBox="1"/>
          <p:nvPr userDrawn="1"/>
        </p:nvSpPr>
        <p:spPr>
          <a:xfrm>
            <a:off x="603498" y="6670005"/>
            <a:ext cx="1097940" cy="96950"/>
          </a:xfrm>
          <a:prstGeom prst="rect">
            <a:avLst/>
          </a:prstGeom>
          <a:ln>
            <a:noFill/>
          </a:ln>
        </p:spPr>
        <p:txBody>
          <a:bodyPr wrap="square" lIns="0" tIns="0" rIns="0" bIns="0" rtlCol="0">
            <a:spAutoFit/>
          </a:bodyPr>
          <a:lstStyle/>
          <a:p>
            <a:pPr algn="l">
              <a:lnSpc>
                <a:spcPct val="90000"/>
              </a:lnSpc>
            </a:pPr>
            <a:r>
              <a:rPr lang="en-US" sz="700" kern="1200">
                <a:solidFill>
                  <a:schemeClr val="tx1"/>
                </a:solidFill>
                <a:latin typeface="+mn-lt"/>
                <a:ea typeface="+mn-ea"/>
                <a:cs typeface="Calibri" panose="020F0502020204030204" pitchFamily="34" charset="0"/>
              </a:rPr>
              <a:t>© 2022 Juniper Networks</a:t>
            </a:r>
          </a:p>
        </p:txBody>
      </p:sp>
      <p:sp>
        <p:nvSpPr>
          <p:cNvPr id="23" name="TextBox 22">
            <a:extLst>
              <a:ext uri="{FF2B5EF4-FFF2-40B4-BE49-F238E27FC236}">
                <a16:creationId xmlns:a16="http://schemas.microsoft.com/office/drawing/2014/main" id="{5EC6A46F-08AB-4323-B496-3015BDA87353}"/>
              </a:ext>
            </a:extLst>
          </p:cNvPr>
          <p:cNvSpPr txBox="1"/>
          <p:nvPr userDrawn="1"/>
        </p:nvSpPr>
        <p:spPr>
          <a:xfrm>
            <a:off x="11475417" y="6632957"/>
            <a:ext cx="287571" cy="92333"/>
          </a:xfrm>
          <a:prstGeom prst="rect">
            <a:avLst/>
          </a:prstGeom>
          <a:noFill/>
        </p:spPr>
        <p:txBody>
          <a:bodyPr wrap="square" lIns="0" tIns="0" rIns="0" bIns="0" rtlCol="0">
            <a:spAutoFit/>
          </a:bodyPr>
          <a:lstStyle/>
          <a:p>
            <a:pPr algn="r">
              <a:spcBef>
                <a:spcPts val="600"/>
              </a:spcBef>
            </a:pPr>
            <a:fld id="{A9190996-0CE1-4162-A170-BB14DF216BD4}" type="slidenum">
              <a:rPr lang="en-US" sz="600" smtClean="0"/>
              <a:pPr algn="r">
                <a:spcBef>
                  <a:spcPts val="600"/>
                </a:spcBef>
              </a:pPr>
              <a:t>‹#›</a:t>
            </a:fld>
            <a:endParaRPr lang="en-US" sz="600"/>
          </a:p>
        </p:txBody>
      </p:sp>
      <p:cxnSp>
        <p:nvCxnSpPr>
          <p:cNvPr id="24" name="Straight Connector 23">
            <a:extLst>
              <a:ext uri="{FF2B5EF4-FFF2-40B4-BE49-F238E27FC236}">
                <a16:creationId xmlns:a16="http://schemas.microsoft.com/office/drawing/2014/main" id="{78A15FFA-E223-4896-8E27-054A73DF2377}"/>
              </a:ext>
            </a:extLst>
          </p:cNvPr>
          <p:cNvCxnSpPr>
            <a:cxnSpLocks/>
          </p:cNvCxnSpPr>
          <p:nvPr userDrawn="1"/>
        </p:nvCxnSpPr>
        <p:spPr>
          <a:xfrm>
            <a:off x="11433031" y="6570359"/>
            <a:ext cx="0" cy="16459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3150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2_Title and Subtitle">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D3FDE80F-3FC1-416C-A722-672747BBDCDA}"/>
              </a:ext>
            </a:extLst>
          </p:cNvPr>
          <p:cNvGrpSpPr/>
          <p:nvPr userDrawn="1"/>
        </p:nvGrpSpPr>
        <p:grpSpPr>
          <a:xfrm>
            <a:off x="127591" y="6379537"/>
            <a:ext cx="11805259" cy="478465"/>
            <a:chOff x="127590" y="6379535"/>
            <a:chExt cx="11805259" cy="478465"/>
          </a:xfrm>
        </p:grpSpPr>
        <p:sp>
          <p:nvSpPr>
            <p:cNvPr id="28" name="Rectangle 27">
              <a:extLst>
                <a:ext uri="{FF2B5EF4-FFF2-40B4-BE49-F238E27FC236}">
                  <a16:creationId xmlns:a16="http://schemas.microsoft.com/office/drawing/2014/main" id="{9D183A83-21BC-457A-8720-EAF932A143D5}"/>
                </a:ext>
              </a:extLst>
            </p:cNvPr>
            <p:cNvSpPr/>
            <p:nvPr userDrawn="1"/>
          </p:nvSpPr>
          <p:spPr>
            <a:xfrm>
              <a:off x="127590" y="6379535"/>
              <a:ext cx="1850065" cy="478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9" name="Rectangle 28">
              <a:extLst>
                <a:ext uri="{FF2B5EF4-FFF2-40B4-BE49-F238E27FC236}">
                  <a16:creationId xmlns:a16="http://schemas.microsoft.com/office/drawing/2014/main" id="{8FC0C6E5-ACF4-4194-ACB7-377D5C89A0CE}"/>
                </a:ext>
              </a:extLst>
            </p:cNvPr>
            <p:cNvSpPr/>
            <p:nvPr userDrawn="1"/>
          </p:nvSpPr>
          <p:spPr>
            <a:xfrm>
              <a:off x="10082784" y="6379535"/>
              <a:ext cx="1850065" cy="478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pic>
        <p:nvPicPr>
          <p:cNvPr id="4" name="Picture 3" descr="A picture containing sitting, water, man, riding&#10;&#10;Description automatically generated">
            <a:extLst>
              <a:ext uri="{FF2B5EF4-FFF2-40B4-BE49-F238E27FC236}">
                <a16:creationId xmlns:a16="http://schemas.microsoft.com/office/drawing/2014/main" id="{7C00F6A3-996A-4ECE-BC73-E1D96E2EA4E6}"/>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bwMode="gray">
          <a:xfrm>
            <a:off x="0" y="103803"/>
            <a:ext cx="12192000" cy="6754199"/>
          </a:xfrm>
          <a:prstGeom prst="rect">
            <a:avLst/>
          </a:prstGeom>
        </p:spPr>
      </p:pic>
      <p:grpSp>
        <p:nvGrpSpPr>
          <p:cNvPr id="5" name="Group 4">
            <a:extLst>
              <a:ext uri="{FF2B5EF4-FFF2-40B4-BE49-F238E27FC236}">
                <a16:creationId xmlns:a16="http://schemas.microsoft.com/office/drawing/2014/main" id="{0710D2FF-8910-4A3B-8229-5EDCFD729C83}"/>
              </a:ext>
            </a:extLst>
          </p:cNvPr>
          <p:cNvGrpSpPr/>
          <p:nvPr userDrawn="1"/>
        </p:nvGrpSpPr>
        <p:grpSpPr>
          <a:xfrm>
            <a:off x="10625885" y="6587461"/>
            <a:ext cx="639703" cy="175735"/>
            <a:chOff x="1855788" y="3378201"/>
            <a:chExt cx="3709987" cy="1019175"/>
          </a:xfrm>
          <a:solidFill>
            <a:schemeClr val="tx1"/>
          </a:solidFill>
        </p:grpSpPr>
        <p:sp>
          <p:nvSpPr>
            <p:cNvPr id="6" name="Freeform 5">
              <a:extLst>
                <a:ext uri="{FF2B5EF4-FFF2-40B4-BE49-F238E27FC236}">
                  <a16:creationId xmlns:a16="http://schemas.microsoft.com/office/drawing/2014/main" id="{925A56A2-41E4-404D-9F8A-BF802DFF2E21}"/>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7" name="Freeform 6">
              <a:extLst>
                <a:ext uri="{FF2B5EF4-FFF2-40B4-BE49-F238E27FC236}">
                  <a16:creationId xmlns:a16="http://schemas.microsoft.com/office/drawing/2014/main" id="{95B2B2CD-ECC5-4718-8D8B-121A6E79193D}"/>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7">
              <a:extLst>
                <a:ext uri="{FF2B5EF4-FFF2-40B4-BE49-F238E27FC236}">
                  <a16:creationId xmlns:a16="http://schemas.microsoft.com/office/drawing/2014/main" id="{06591871-B9E9-4308-973D-08C8C7DED92A}"/>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8">
              <a:extLst>
                <a:ext uri="{FF2B5EF4-FFF2-40B4-BE49-F238E27FC236}">
                  <a16:creationId xmlns:a16="http://schemas.microsoft.com/office/drawing/2014/main" id="{615D5934-01F6-4891-9AEE-B804CE93A845}"/>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9">
              <a:extLst>
                <a:ext uri="{FF2B5EF4-FFF2-40B4-BE49-F238E27FC236}">
                  <a16:creationId xmlns:a16="http://schemas.microsoft.com/office/drawing/2014/main" id="{CDF8AB81-9482-4757-A72E-9FF22314F0E5}"/>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0">
              <a:extLst>
                <a:ext uri="{FF2B5EF4-FFF2-40B4-BE49-F238E27FC236}">
                  <a16:creationId xmlns:a16="http://schemas.microsoft.com/office/drawing/2014/main" id="{7598F36F-4F81-4AE2-858B-D71F3DAF06F1}"/>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1">
              <a:extLst>
                <a:ext uri="{FF2B5EF4-FFF2-40B4-BE49-F238E27FC236}">
                  <a16:creationId xmlns:a16="http://schemas.microsoft.com/office/drawing/2014/main" id="{3A4F3F5B-4932-40DF-B397-47467186EDD6}"/>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2">
              <a:extLst>
                <a:ext uri="{FF2B5EF4-FFF2-40B4-BE49-F238E27FC236}">
                  <a16:creationId xmlns:a16="http://schemas.microsoft.com/office/drawing/2014/main" id="{E0B75347-7CD8-4F9A-859B-0AF106B9445E}"/>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3">
              <a:extLst>
                <a:ext uri="{FF2B5EF4-FFF2-40B4-BE49-F238E27FC236}">
                  <a16:creationId xmlns:a16="http://schemas.microsoft.com/office/drawing/2014/main" id="{E9085A24-468E-4DDB-BA6F-A4613AF6FB01}"/>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4">
              <a:extLst>
                <a:ext uri="{FF2B5EF4-FFF2-40B4-BE49-F238E27FC236}">
                  <a16:creationId xmlns:a16="http://schemas.microsoft.com/office/drawing/2014/main" id="{FA4D4602-FAB6-44E1-BB78-DE074099E3D5}"/>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5">
              <a:extLst>
                <a:ext uri="{FF2B5EF4-FFF2-40B4-BE49-F238E27FC236}">
                  <a16:creationId xmlns:a16="http://schemas.microsoft.com/office/drawing/2014/main" id="{D18857D9-FD4A-4196-BEE2-7D2E8EC150D1}"/>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Rectangle 16">
              <a:extLst>
                <a:ext uri="{FF2B5EF4-FFF2-40B4-BE49-F238E27FC236}">
                  <a16:creationId xmlns:a16="http://schemas.microsoft.com/office/drawing/2014/main" id="{3429C727-7949-4AC5-9A8B-029E87E1F48F}"/>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7">
              <a:extLst>
                <a:ext uri="{FF2B5EF4-FFF2-40B4-BE49-F238E27FC236}">
                  <a16:creationId xmlns:a16="http://schemas.microsoft.com/office/drawing/2014/main" id="{56E28F84-F203-48D8-969D-915DD922DFFA}"/>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8">
              <a:extLst>
                <a:ext uri="{FF2B5EF4-FFF2-40B4-BE49-F238E27FC236}">
                  <a16:creationId xmlns:a16="http://schemas.microsoft.com/office/drawing/2014/main" id="{EF4E2717-5308-4D13-ACFA-FC43E5535114}"/>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9">
              <a:extLst>
                <a:ext uri="{FF2B5EF4-FFF2-40B4-BE49-F238E27FC236}">
                  <a16:creationId xmlns:a16="http://schemas.microsoft.com/office/drawing/2014/main" id="{D453196F-4880-442C-B39F-94C11591BF0E}"/>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20">
              <a:extLst>
                <a:ext uri="{FF2B5EF4-FFF2-40B4-BE49-F238E27FC236}">
                  <a16:creationId xmlns:a16="http://schemas.microsoft.com/office/drawing/2014/main" id="{888996DE-0047-4FB4-98C5-FBF23EECEA6A}"/>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1">
              <a:extLst>
                <a:ext uri="{FF2B5EF4-FFF2-40B4-BE49-F238E27FC236}">
                  <a16:creationId xmlns:a16="http://schemas.microsoft.com/office/drawing/2014/main" id="{96779B1D-55F5-49C6-8F36-2DCD820AA48F}"/>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
        <p:nvSpPr>
          <p:cNvPr id="24" name="TextBox 23">
            <a:extLst>
              <a:ext uri="{FF2B5EF4-FFF2-40B4-BE49-F238E27FC236}">
                <a16:creationId xmlns:a16="http://schemas.microsoft.com/office/drawing/2014/main" id="{FAA46F23-5A8E-4600-83F2-60E57A3E93DB}"/>
              </a:ext>
            </a:extLst>
          </p:cNvPr>
          <p:cNvSpPr txBox="1"/>
          <p:nvPr userDrawn="1"/>
        </p:nvSpPr>
        <p:spPr>
          <a:xfrm>
            <a:off x="603498" y="6670005"/>
            <a:ext cx="1097940" cy="96950"/>
          </a:xfrm>
          <a:prstGeom prst="rect">
            <a:avLst/>
          </a:prstGeom>
          <a:ln>
            <a:noFill/>
          </a:ln>
        </p:spPr>
        <p:txBody>
          <a:bodyPr wrap="square" lIns="0" tIns="0" rIns="0" bIns="0" rtlCol="0">
            <a:spAutoFit/>
          </a:bodyPr>
          <a:lstStyle/>
          <a:p>
            <a:pPr algn="l">
              <a:lnSpc>
                <a:spcPct val="90000"/>
              </a:lnSpc>
            </a:pPr>
            <a:r>
              <a:rPr lang="en-US" sz="700" kern="1200">
                <a:solidFill>
                  <a:schemeClr val="tx1"/>
                </a:solidFill>
                <a:latin typeface="+mn-lt"/>
                <a:ea typeface="+mn-ea"/>
                <a:cs typeface="Calibri" panose="020F0502020204030204" pitchFamily="34" charset="0"/>
              </a:rPr>
              <a:t>© 2022 Juniper Networks</a:t>
            </a:r>
          </a:p>
        </p:txBody>
      </p:sp>
      <p:sp>
        <p:nvSpPr>
          <p:cNvPr id="25" name="TextBox 24">
            <a:extLst>
              <a:ext uri="{FF2B5EF4-FFF2-40B4-BE49-F238E27FC236}">
                <a16:creationId xmlns:a16="http://schemas.microsoft.com/office/drawing/2014/main" id="{126C9B57-3610-48FB-9E63-3AF32550260A}"/>
              </a:ext>
            </a:extLst>
          </p:cNvPr>
          <p:cNvSpPr txBox="1"/>
          <p:nvPr userDrawn="1"/>
        </p:nvSpPr>
        <p:spPr>
          <a:xfrm>
            <a:off x="11475417" y="6632957"/>
            <a:ext cx="287571" cy="92333"/>
          </a:xfrm>
          <a:prstGeom prst="rect">
            <a:avLst/>
          </a:prstGeom>
          <a:noFill/>
        </p:spPr>
        <p:txBody>
          <a:bodyPr wrap="square" lIns="0" tIns="0" rIns="0" bIns="0" rtlCol="0">
            <a:spAutoFit/>
          </a:bodyPr>
          <a:lstStyle/>
          <a:p>
            <a:pPr algn="r">
              <a:spcBef>
                <a:spcPts val="600"/>
              </a:spcBef>
            </a:pPr>
            <a:fld id="{A9190996-0CE1-4162-A170-BB14DF216BD4}" type="slidenum">
              <a:rPr lang="en-US" sz="600" smtClean="0"/>
              <a:pPr algn="r">
                <a:spcBef>
                  <a:spcPts val="600"/>
                </a:spcBef>
              </a:pPr>
              <a:t>‹#›</a:t>
            </a:fld>
            <a:endParaRPr lang="en-US" sz="600"/>
          </a:p>
        </p:txBody>
      </p:sp>
      <p:cxnSp>
        <p:nvCxnSpPr>
          <p:cNvPr id="26" name="Straight Connector 25">
            <a:extLst>
              <a:ext uri="{FF2B5EF4-FFF2-40B4-BE49-F238E27FC236}">
                <a16:creationId xmlns:a16="http://schemas.microsoft.com/office/drawing/2014/main" id="{29A7E2BE-4F48-47DC-B613-E90E6572F9BE}"/>
              </a:ext>
            </a:extLst>
          </p:cNvPr>
          <p:cNvCxnSpPr>
            <a:cxnSpLocks/>
          </p:cNvCxnSpPr>
          <p:nvPr userDrawn="1"/>
        </p:nvCxnSpPr>
        <p:spPr>
          <a:xfrm>
            <a:off x="11433031" y="6570359"/>
            <a:ext cx="0" cy="164592"/>
          </a:xfrm>
          <a:prstGeom prst="line">
            <a:avLst/>
          </a:prstGeom>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a:xfrm>
            <a:off x="604010" y="125772"/>
            <a:ext cx="11071243" cy="856407"/>
          </a:xfrm>
          <a:prstGeom prst="rect">
            <a:avLst/>
          </a:prstGeom>
        </p:spPr>
        <p:txBody>
          <a:bodyPr/>
          <a:lstStyle/>
          <a:p>
            <a:r>
              <a:rPr lang="en-US"/>
              <a:t>Click to edit Master title style</a:t>
            </a:r>
          </a:p>
        </p:txBody>
      </p:sp>
      <p:sp>
        <p:nvSpPr>
          <p:cNvPr id="8" name="Text Placeholder 6">
            <a:extLst>
              <a:ext uri="{FF2B5EF4-FFF2-40B4-BE49-F238E27FC236}">
                <a16:creationId xmlns:a16="http://schemas.microsoft.com/office/drawing/2014/main" id="{B2E72ABD-7529-456D-97E2-F470CB60CC20}"/>
              </a:ext>
            </a:extLst>
          </p:cNvPr>
          <p:cNvSpPr>
            <a:spLocks noGrp="1"/>
          </p:cNvSpPr>
          <p:nvPr>
            <p:ph type="body" sz="quarter" idx="13" hasCustomPrompt="1"/>
          </p:nvPr>
        </p:nvSpPr>
        <p:spPr>
          <a:xfrm>
            <a:off x="604011" y="1121731"/>
            <a:ext cx="11081528" cy="460439"/>
          </a:xfrm>
        </p:spPr>
        <p:txBody>
          <a:bodyPr/>
          <a:lstStyle>
            <a:lvl1pPr marL="0" indent="0">
              <a:buNone/>
              <a:defRPr sz="2000" b="1">
                <a:solidFill>
                  <a:srgbClr val="615F61"/>
                </a:solidFill>
                <a:latin typeface="+mn-lt"/>
              </a:defRPr>
            </a:lvl1pPr>
          </a:lstStyle>
          <a:p>
            <a:pPr lvl="0"/>
            <a:r>
              <a:rPr lang="en-US"/>
              <a:t>Edit Master subtitle styles</a:t>
            </a:r>
          </a:p>
        </p:txBody>
      </p:sp>
    </p:spTree>
    <p:extLst>
      <p:ext uri="{BB962C8B-B14F-4D97-AF65-F5344CB8AC3E}">
        <p14:creationId xmlns:p14="http://schemas.microsoft.com/office/powerpoint/2010/main" val="1136701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A419E2F3-21C8-4E6F-A16B-B7E8EC55DFA5}"/>
              </a:ext>
            </a:extLst>
          </p:cNvPr>
          <p:cNvSpPr>
            <a:spLocks noGrp="1"/>
          </p:cNvSpPr>
          <p:nvPr>
            <p:ph type="sldNum" sz="quarter" idx="12"/>
          </p:nvPr>
        </p:nvSpPr>
        <p:spPr/>
        <p:txBody>
          <a:bodyPr/>
          <a:lstStyle/>
          <a:p>
            <a:fld id="{911CAEDA-F13C-43B4-B3A8-D3983B745648}" type="slidenum">
              <a:rPr lang="en-US" smtClean="0"/>
              <a:t>‹#›</a:t>
            </a:fld>
            <a:endParaRPr lang="en-US"/>
          </a:p>
        </p:txBody>
      </p:sp>
    </p:spTree>
    <p:extLst>
      <p:ext uri="{BB962C8B-B14F-4D97-AF65-F5344CB8AC3E}">
        <p14:creationId xmlns:p14="http://schemas.microsoft.com/office/powerpoint/2010/main" val="38538758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9_Tit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D0B92E-3D7F-4010-BA10-4B04F0AAF844}"/>
              </a:ext>
            </a:extLst>
          </p:cNvPr>
          <p:cNvSpPr>
            <a:spLocks noGrp="1"/>
          </p:cNvSpPr>
          <p:nvPr>
            <p:ph idx="1"/>
          </p:nvPr>
        </p:nvSpPr>
        <p:spPr>
          <a:xfrm>
            <a:off x="604446" y="1787499"/>
            <a:ext cx="4790375" cy="4180641"/>
          </a:xfrm>
        </p:spPr>
        <p:txBody>
          <a:bodyPr lIns="91440" tIns="45720" bIns="27432"/>
          <a:lstStyle>
            <a:lvl1pPr marL="171446" indent="-171446">
              <a:buFont typeface="Arial" panose="020B0604020202020204" pitchFamily="34" charset="0"/>
              <a:buChar char="•"/>
              <a:defRPr sz="1600"/>
            </a:lvl1pPr>
            <a:lvl2pPr marL="398453" indent="-166684">
              <a:buFont typeface="Lato" panose="020F0502020204030203" pitchFamily="34" charset="0"/>
              <a:buChar char="–"/>
              <a:defRPr sz="1200"/>
            </a:lvl2pPr>
            <a:lvl3pPr marL="687371" indent="-117472">
              <a:defRPr sz="1100"/>
            </a:lvl3pPr>
            <a:lvl4pPr marL="914377" indent="-107948">
              <a:tabLst/>
              <a:defRPr sz="1000"/>
            </a:lvl4pPr>
            <a:lvl5pPr marL="1203295" indent="-117472">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8">
            <a:extLst>
              <a:ext uri="{FF2B5EF4-FFF2-40B4-BE49-F238E27FC236}">
                <a16:creationId xmlns:a16="http://schemas.microsoft.com/office/drawing/2014/main" id="{8FEA05EA-BA77-43DA-B1DC-D253C11C9F49}"/>
              </a:ext>
            </a:extLst>
          </p:cNvPr>
          <p:cNvSpPr>
            <a:spLocks noGrp="1"/>
          </p:cNvSpPr>
          <p:nvPr>
            <p:ph type="body" sz="quarter" idx="14"/>
          </p:nvPr>
        </p:nvSpPr>
        <p:spPr>
          <a:xfrm>
            <a:off x="604446" y="1397220"/>
            <a:ext cx="4803775" cy="320675"/>
          </a:xfrm>
        </p:spPr>
        <p:txBody>
          <a:bodyPr lIns="91440" tIns="27432" bIns="27432"/>
          <a:lstStyle>
            <a:lvl1pPr marL="0" indent="0">
              <a:buNone/>
              <a:defRPr sz="1800" b="1">
                <a:solidFill>
                  <a:schemeClr val="accent2"/>
                </a:solidFill>
              </a:defRPr>
            </a:lvl1pPr>
            <a:lvl2pPr marL="230706" indent="0">
              <a:buNone/>
              <a:defRPr/>
            </a:lvl2pPr>
          </a:lstStyle>
          <a:p>
            <a:pPr lvl="0"/>
            <a:r>
              <a:rPr lang="en-US"/>
              <a:t>Click to edit Master text styles</a:t>
            </a:r>
          </a:p>
        </p:txBody>
      </p:sp>
      <p:sp>
        <p:nvSpPr>
          <p:cNvPr id="5" name="Text Placeholder 8">
            <a:extLst>
              <a:ext uri="{FF2B5EF4-FFF2-40B4-BE49-F238E27FC236}">
                <a16:creationId xmlns:a16="http://schemas.microsoft.com/office/drawing/2014/main" id="{323FC9D8-DB85-4918-ADB4-CDD915C8B9EB}"/>
              </a:ext>
            </a:extLst>
          </p:cNvPr>
          <p:cNvSpPr>
            <a:spLocks noGrp="1"/>
          </p:cNvSpPr>
          <p:nvPr>
            <p:ph type="body" sz="quarter" idx="15"/>
          </p:nvPr>
        </p:nvSpPr>
        <p:spPr>
          <a:xfrm>
            <a:off x="6858002" y="1397220"/>
            <a:ext cx="4817252" cy="320675"/>
          </a:xfrm>
        </p:spPr>
        <p:txBody>
          <a:bodyPr lIns="91440" tIns="27432" bIns="27432"/>
          <a:lstStyle>
            <a:lvl1pPr marL="0" indent="0">
              <a:buNone/>
              <a:defRPr sz="1800" b="1">
                <a:solidFill>
                  <a:schemeClr val="accent2"/>
                </a:solidFill>
              </a:defRPr>
            </a:lvl1pPr>
            <a:lvl2pPr marL="230706" indent="0">
              <a:buNone/>
              <a:defRPr/>
            </a:lvl2pPr>
          </a:lstStyle>
          <a:p>
            <a:pPr lvl="0"/>
            <a:r>
              <a:rPr lang="en-US"/>
              <a:t>Click to edit Master text styles</a:t>
            </a:r>
          </a:p>
        </p:txBody>
      </p:sp>
    </p:spTree>
    <p:extLst>
      <p:ext uri="{BB962C8B-B14F-4D97-AF65-F5344CB8AC3E}">
        <p14:creationId xmlns:p14="http://schemas.microsoft.com/office/powerpoint/2010/main" val="2437395554"/>
      </p:ext>
    </p:extLst>
  </p:cSld>
  <p:clrMapOvr>
    <a:masterClrMapping/>
  </p:clrMapOvr>
  <p:extLst>
    <p:ext uri="{DCECCB84-F9BA-43D5-87BE-67443E8EF086}">
      <p15:sldGuideLst xmlns:p15="http://schemas.microsoft.com/office/powerpoint/2012/main">
        <p15:guide id="1" orient="horz" pos="2544">
          <p15:clr>
            <a:srgbClr val="FBAE40"/>
          </p15:clr>
        </p15:guide>
        <p15:guide id="2" pos="56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6_Title ">
    <p:spTree>
      <p:nvGrpSpPr>
        <p:cNvPr id="1" name=""/>
        <p:cNvGrpSpPr/>
        <p:nvPr/>
      </p:nvGrpSpPr>
      <p:grpSpPr>
        <a:xfrm>
          <a:off x="0" y="0"/>
          <a:ext cx="0" cy="0"/>
          <a:chOff x="0" y="0"/>
          <a:chExt cx="0" cy="0"/>
        </a:xfrm>
      </p:grpSpPr>
      <p:pic>
        <p:nvPicPr>
          <p:cNvPr id="47" name="Picture 46" descr="A picture containing sitting, water, man, riding&#10;&#10;Description automatically generated">
            <a:extLst>
              <a:ext uri="{FF2B5EF4-FFF2-40B4-BE49-F238E27FC236}">
                <a16:creationId xmlns:a16="http://schemas.microsoft.com/office/drawing/2014/main" id="{1BDFC0B7-31B9-4827-A198-76D5A3577027}"/>
              </a:ext>
            </a:extLst>
          </p:cNvPr>
          <p:cNvPicPr>
            <a:picLocks noChangeAspect="1"/>
          </p:cNvPicPr>
          <p:nvPr userDrawn="1"/>
        </p:nvPicPr>
        <p:blipFill>
          <a:blip r:embed="rId2">
            <a:alphaModFix amt="45000"/>
            <a:extLst>
              <a:ext uri="{28A0092B-C50C-407E-A947-70E740481C1C}">
                <a14:useLocalDpi xmlns:a14="http://schemas.microsoft.com/office/drawing/2010/main" val="0"/>
              </a:ext>
            </a:extLst>
          </a:blip>
          <a:stretch>
            <a:fillRect/>
          </a:stretch>
        </p:blipFill>
        <p:spPr>
          <a:xfrm>
            <a:off x="0" y="102792"/>
            <a:ext cx="12192000" cy="6762583"/>
          </a:xfrm>
          <a:prstGeom prst="rect">
            <a:avLst/>
          </a:prstGeom>
        </p:spPr>
      </p:pic>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grpSp>
        <p:nvGrpSpPr>
          <p:cNvPr id="25" name="Group 24">
            <a:extLst>
              <a:ext uri="{FF2B5EF4-FFF2-40B4-BE49-F238E27FC236}">
                <a16:creationId xmlns:a16="http://schemas.microsoft.com/office/drawing/2014/main" id="{DD7C03CD-EB37-4F01-B6EC-17C97F7ADA29}"/>
              </a:ext>
            </a:extLst>
          </p:cNvPr>
          <p:cNvGrpSpPr/>
          <p:nvPr userDrawn="1"/>
        </p:nvGrpSpPr>
        <p:grpSpPr>
          <a:xfrm>
            <a:off x="10795426" y="6587461"/>
            <a:ext cx="639703" cy="175735"/>
            <a:chOff x="1855788" y="3378201"/>
            <a:chExt cx="3709987" cy="1019175"/>
          </a:xfrm>
          <a:solidFill>
            <a:schemeClr val="tx1"/>
          </a:solidFill>
        </p:grpSpPr>
        <p:sp>
          <p:nvSpPr>
            <p:cNvPr id="26" name="Freeform 5">
              <a:extLst>
                <a:ext uri="{FF2B5EF4-FFF2-40B4-BE49-F238E27FC236}">
                  <a16:creationId xmlns:a16="http://schemas.microsoft.com/office/drawing/2014/main" id="{1EE48835-4932-47B0-AB95-A19A67184905}"/>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7" name="Freeform 6">
              <a:extLst>
                <a:ext uri="{FF2B5EF4-FFF2-40B4-BE49-F238E27FC236}">
                  <a16:creationId xmlns:a16="http://schemas.microsoft.com/office/drawing/2014/main" id="{A511363C-ADC3-4949-B1F1-93C7545E037B}"/>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8" name="Freeform 7">
              <a:extLst>
                <a:ext uri="{FF2B5EF4-FFF2-40B4-BE49-F238E27FC236}">
                  <a16:creationId xmlns:a16="http://schemas.microsoft.com/office/drawing/2014/main" id="{D2E17455-AC55-472B-9448-6D661C9E9994}"/>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8">
              <a:extLst>
                <a:ext uri="{FF2B5EF4-FFF2-40B4-BE49-F238E27FC236}">
                  <a16:creationId xmlns:a16="http://schemas.microsoft.com/office/drawing/2014/main" id="{A1933CEB-DCF3-415D-92BB-6E6EF5AFB23C}"/>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0" name="Freeform 9">
              <a:extLst>
                <a:ext uri="{FF2B5EF4-FFF2-40B4-BE49-F238E27FC236}">
                  <a16:creationId xmlns:a16="http://schemas.microsoft.com/office/drawing/2014/main" id="{0A7FEDCE-E000-4A3C-A201-3C2C6165F774}"/>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1" name="Freeform 10">
              <a:extLst>
                <a:ext uri="{FF2B5EF4-FFF2-40B4-BE49-F238E27FC236}">
                  <a16:creationId xmlns:a16="http://schemas.microsoft.com/office/drawing/2014/main" id="{3EF0E229-5D5D-4BC2-B57C-9C5CB239AF13}"/>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2" name="Freeform 11">
              <a:extLst>
                <a:ext uri="{FF2B5EF4-FFF2-40B4-BE49-F238E27FC236}">
                  <a16:creationId xmlns:a16="http://schemas.microsoft.com/office/drawing/2014/main" id="{AF2C9830-E2F6-49AE-A40E-ADDEC1932D13}"/>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Freeform 12">
              <a:extLst>
                <a:ext uri="{FF2B5EF4-FFF2-40B4-BE49-F238E27FC236}">
                  <a16:creationId xmlns:a16="http://schemas.microsoft.com/office/drawing/2014/main" id="{7176A6D7-DB39-4A7C-982E-10D30D214BC5}"/>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4" name="Freeform 13">
              <a:extLst>
                <a:ext uri="{FF2B5EF4-FFF2-40B4-BE49-F238E27FC236}">
                  <a16:creationId xmlns:a16="http://schemas.microsoft.com/office/drawing/2014/main" id="{E7B8355C-DDF8-4FD7-A0B7-48D3102FF437}"/>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5" name="Freeform 14">
              <a:extLst>
                <a:ext uri="{FF2B5EF4-FFF2-40B4-BE49-F238E27FC236}">
                  <a16:creationId xmlns:a16="http://schemas.microsoft.com/office/drawing/2014/main" id="{833CB8FA-F1F3-435B-9836-C3C1AD2DF81D}"/>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15">
              <a:extLst>
                <a:ext uri="{FF2B5EF4-FFF2-40B4-BE49-F238E27FC236}">
                  <a16:creationId xmlns:a16="http://schemas.microsoft.com/office/drawing/2014/main" id="{B95A3667-E592-4E68-9276-C49FE3F6C471}"/>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7" name="Rectangle 16">
              <a:extLst>
                <a:ext uri="{FF2B5EF4-FFF2-40B4-BE49-F238E27FC236}">
                  <a16:creationId xmlns:a16="http://schemas.microsoft.com/office/drawing/2014/main" id="{D6EBB557-B4CD-45B7-B313-FE6F2BDD8F92}"/>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8" name="Freeform 17">
              <a:extLst>
                <a:ext uri="{FF2B5EF4-FFF2-40B4-BE49-F238E27FC236}">
                  <a16:creationId xmlns:a16="http://schemas.microsoft.com/office/drawing/2014/main" id="{13360E9D-2495-42D7-B63C-3DAA7049F948}"/>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9" name="Freeform 18">
              <a:extLst>
                <a:ext uri="{FF2B5EF4-FFF2-40B4-BE49-F238E27FC236}">
                  <a16:creationId xmlns:a16="http://schemas.microsoft.com/office/drawing/2014/main" id="{12ADC76E-806B-486E-A4EE-6CEBF0ECA9E9}"/>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0" name="Freeform 19">
              <a:extLst>
                <a:ext uri="{FF2B5EF4-FFF2-40B4-BE49-F238E27FC236}">
                  <a16:creationId xmlns:a16="http://schemas.microsoft.com/office/drawing/2014/main" id="{84C49F29-1DF7-44F1-B4C8-9C1E40AED3C8}"/>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1" name="Freeform 20">
              <a:extLst>
                <a:ext uri="{FF2B5EF4-FFF2-40B4-BE49-F238E27FC236}">
                  <a16:creationId xmlns:a16="http://schemas.microsoft.com/office/drawing/2014/main" id="{D4837368-0E41-4560-9FDE-AE10579C9290}"/>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2" name="Freeform 21">
              <a:extLst>
                <a:ext uri="{FF2B5EF4-FFF2-40B4-BE49-F238E27FC236}">
                  <a16:creationId xmlns:a16="http://schemas.microsoft.com/office/drawing/2014/main" id="{D7B64FFA-372E-4776-B44E-FBB49FA63303}"/>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cxnSp>
        <p:nvCxnSpPr>
          <p:cNvPr id="43" name="Straight Connector 42">
            <a:extLst>
              <a:ext uri="{FF2B5EF4-FFF2-40B4-BE49-F238E27FC236}">
                <a16:creationId xmlns:a16="http://schemas.microsoft.com/office/drawing/2014/main" id="{1EECFDE4-F6E3-4179-9FB5-E7E837D3BE87}"/>
              </a:ext>
            </a:extLst>
          </p:cNvPr>
          <p:cNvCxnSpPr/>
          <p:nvPr userDrawn="1"/>
        </p:nvCxnSpPr>
        <p:spPr>
          <a:xfrm>
            <a:off x="11572099" y="6586151"/>
            <a:ext cx="0" cy="155448"/>
          </a:xfrm>
          <a:prstGeom prst="line">
            <a:avLst/>
          </a:prstGeom>
          <a:ln/>
        </p:spPr>
        <p:style>
          <a:lnRef idx="1">
            <a:schemeClr val="dk1"/>
          </a:lnRef>
          <a:fillRef idx="0">
            <a:schemeClr val="dk1"/>
          </a:fillRef>
          <a:effectRef idx="0">
            <a:schemeClr val="dk1"/>
          </a:effectRef>
          <a:fontRef idx="minor">
            <a:schemeClr val="tx1"/>
          </a:fontRef>
        </p:style>
      </p:cxnSp>
      <p:sp>
        <p:nvSpPr>
          <p:cNvPr id="44" name="TextBox 43">
            <a:extLst>
              <a:ext uri="{FF2B5EF4-FFF2-40B4-BE49-F238E27FC236}">
                <a16:creationId xmlns:a16="http://schemas.microsoft.com/office/drawing/2014/main" id="{9C7A0A8E-53E5-4DAD-893E-37FFE26DCF2D}"/>
              </a:ext>
            </a:extLst>
          </p:cNvPr>
          <p:cNvSpPr txBox="1"/>
          <p:nvPr userDrawn="1"/>
        </p:nvSpPr>
        <p:spPr>
          <a:xfrm>
            <a:off x="11553568" y="6635579"/>
            <a:ext cx="271848" cy="92333"/>
          </a:xfrm>
          <a:prstGeom prst="rect">
            <a:avLst/>
          </a:prstGeom>
          <a:noFill/>
        </p:spPr>
        <p:txBody>
          <a:bodyPr wrap="square" lIns="0" tIns="0" rIns="0" bIns="0" rtlCol="0">
            <a:spAutoFit/>
          </a:bodyPr>
          <a:lstStyle/>
          <a:p>
            <a:pPr algn="r" defTabSz="1219140">
              <a:spcAft>
                <a:spcPts val="400"/>
              </a:spcAft>
            </a:pPr>
            <a:fld id="{BDC833CA-D342-44A2-ADBA-83E38C91D3B8}" type="slidenum">
              <a:rPr lang="en-US" sz="600" smtClean="0">
                <a:ea typeface="Calibri" charset="0"/>
                <a:cs typeface="Calibri" charset="0"/>
              </a:rPr>
              <a:pPr algn="r" defTabSz="1219140">
                <a:spcAft>
                  <a:spcPts val="400"/>
                </a:spcAft>
              </a:pPr>
              <a:t>‹#›</a:t>
            </a:fld>
            <a:endParaRPr lang="en-US" sz="600">
              <a:ea typeface="Calibri" charset="0"/>
              <a:cs typeface="Calibri" charset="0"/>
            </a:endParaRPr>
          </a:p>
        </p:txBody>
      </p:sp>
    </p:spTree>
    <p:extLst>
      <p:ext uri="{BB962C8B-B14F-4D97-AF65-F5344CB8AC3E}">
        <p14:creationId xmlns:p14="http://schemas.microsoft.com/office/powerpoint/2010/main" val="763668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cSld name="Section Header Building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908190-D13E-4D14-9651-D9956759C7E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4" name="Picture 13">
            <a:extLst>
              <a:ext uri="{FF2B5EF4-FFF2-40B4-BE49-F238E27FC236}">
                <a16:creationId xmlns:a16="http://schemas.microsoft.com/office/drawing/2014/main" id="{9155D99D-F06B-4417-8FF3-9782A706C341}"/>
              </a:ext>
            </a:extLst>
          </p:cNvPr>
          <p:cNvPicPr>
            <a:picLocks noChangeAspect="1"/>
          </p:cNvPicPr>
          <p:nvPr userDrawn="1"/>
        </p:nvPicPr>
        <p:blipFill>
          <a:blip r:embed="rId2"/>
          <a:stretch>
            <a:fillRect/>
          </a:stretch>
        </p:blipFill>
        <p:spPr>
          <a:xfrm>
            <a:off x="9194800" y="0"/>
            <a:ext cx="2997200" cy="6858000"/>
          </a:xfrm>
          <a:prstGeom prst="rect">
            <a:avLst/>
          </a:prstGeom>
        </p:spPr>
      </p:pic>
      <p:sp>
        <p:nvSpPr>
          <p:cNvPr id="2" name="Title 1">
            <a:extLst>
              <a:ext uri="{FF2B5EF4-FFF2-40B4-BE49-F238E27FC236}">
                <a16:creationId xmlns:a16="http://schemas.microsoft.com/office/drawing/2014/main" id="{9931023E-3ED6-4EB6-BA08-CC69EB9EC0CB}"/>
              </a:ext>
            </a:extLst>
          </p:cNvPr>
          <p:cNvSpPr>
            <a:spLocks noGrp="1"/>
          </p:cNvSpPr>
          <p:nvPr userDrawn="1">
            <p:ph type="title"/>
          </p:nvPr>
        </p:nvSpPr>
        <p:spPr>
          <a:xfrm>
            <a:off x="551989" y="1709740"/>
            <a:ext cx="8336973" cy="1568416"/>
          </a:xfrm>
        </p:spPr>
        <p:txBody>
          <a:bodyPr anchor="b"/>
          <a:lstStyle>
            <a:lvl1pPr>
              <a:defRPr sz="2667"/>
            </a:lvl1pPr>
          </a:lstStyle>
          <a:p>
            <a:r>
              <a:rPr lang="en-US"/>
              <a:t>Click to edit Master title style</a:t>
            </a:r>
          </a:p>
        </p:txBody>
      </p:sp>
      <p:sp>
        <p:nvSpPr>
          <p:cNvPr id="3" name="Text Placeholder 2">
            <a:extLst>
              <a:ext uri="{FF2B5EF4-FFF2-40B4-BE49-F238E27FC236}">
                <a16:creationId xmlns:a16="http://schemas.microsoft.com/office/drawing/2014/main" id="{6689C7F4-91DD-4EC4-AC14-1F98815A7594}"/>
              </a:ext>
            </a:extLst>
          </p:cNvPr>
          <p:cNvSpPr>
            <a:spLocks noGrp="1"/>
          </p:cNvSpPr>
          <p:nvPr userDrawn="1">
            <p:ph type="body" idx="1"/>
          </p:nvPr>
        </p:nvSpPr>
        <p:spPr>
          <a:xfrm>
            <a:off x="551989" y="3463571"/>
            <a:ext cx="8336973" cy="735205"/>
          </a:xfrm>
        </p:spPr>
        <p:txBody>
          <a:bodyPr/>
          <a:lstStyle>
            <a:lvl1pPr marL="0" indent="0">
              <a:buNone/>
              <a:defRPr sz="2133">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62FE1615-CF6C-418C-A2F8-8AF5B0A38D93}"/>
              </a:ext>
            </a:extLst>
          </p:cNvPr>
          <p:cNvSpPr>
            <a:spLocks noGrp="1"/>
          </p:cNvSpPr>
          <p:nvPr userDrawn="1">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BDDE4-075D-4337-BEBB-166C4FA55F19}"/>
              </a:ext>
            </a:extLst>
          </p:cNvPr>
          <p:cNvSpPr>
            <a:spLocks noGrp="1"/>
          </p:cNvSpPr>
          <p:nvPr userDrawn="1">
            <p:ph type="sldNum" sz="quarter" idx="12"/>
          </p:nvPr>
        </p:nvSpPr>
        <p:spPr/>
        <p:txBody>
          <a:bodyPr/>
          <a:lstStyle/>
          <a:p>
            <a:fld id="{911CAEDA-F13C-43B4-B3A8-D3983B745648}" type="slidenum">
              <a:rPr lang="en-US" smtClean="0"/>
              <a:t>‹#›</a:t>
            </a:fld>
            <a:endParaRPr lang="en-US"/>
          </a:p>
        </p:txBody>
      </p:sp>
      <p:cxnSp>
        <p:nvCxnSpPr>
          <p:cNvPr id="9" name="Straight Connector 8">
            <a:extLst>
              <a:ext uri="{FF2B5EF4-FFF2-40B4-BE49-F238E27FC236}">
                <a16:creationId xmlns:a16="http://schemas.microsoft.com/office/drawing/2014/main" id="{F21294AE-A281-46AB-9539-C90BA9C3254A}"/>
              </a:ext>
            </a:extLst>
          </p:cNvPr>
          <p:cNvCxnSpPr/>
          <p:nvPr userDrawn="1"/>
        </p:nvCxnSpPr>
        <p:spPr>
          <a:xfrm>
            <a:off x="547454" y="3348627"/>
            <a:ext cx="8406893" cy="0"/>
          </a:xfrm>
          <a:prstGeom prst="line">
            <a:avLst/>
          </a:prstGeom>
          <a:ln w="6350" cmpd="sng">
            <a:solidFill>
              <a:schemeClr val="accent1"/>
            </a:solidFill>
            <a:miter lim="800000"/>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4BA0FE86-AA7F-479C-927D-5398E1942CF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387434" y="6596756"/>
            <a:ext cx="700444" cy="194240"/>
          </a:xfrm>
          <a:prstGeom prst="rect">
            <a:avLst/>
          </a:prstGeom>
        </p:spPr>
      </p:pic>
      <p:cxnSp>
        <p:nvCxnSpPr>
          <p:cNvPr id="13" name="Straight Connector 12">
            <a:extLst>
              <a:ext uri="{FF2B5EF4-FFF2-40B4-BE49-F238E27FC236}">
                <a16:creationId xmlns:a16="http://schemas.microsoft.com/office/drawing/2014/main" id="{25896E1A-46B6-441E-831F-0C83472FFC4B}"/>
              </a:ext>
            </a:extLst>
          </p:cNvPr>
          <p:cNvCxnSpPr/>
          <p:nvPr userDrawn="1"/>
        </p:nvCxnSpPr>
        <p:spPr>
          <a:xfrm>
            <a:off x="11294960" y="6596757"/>
            <a:ext cx="0" cy="18566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79445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Building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D83225-1FA6-44E2-9542-AEAF1922336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3040657" y="1122363"/>
            <a:ext cx="6492607" cy="1471080"/>
          </a:xfrm>
        </p:spPr>
        <p:txBody>
          <a:bodyPr anchor="b"/>
          <a:lstStyle>
            <a:lvl1pPr algn="l">
              <a:defRPr sz="3733">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p:nvPr>
        </p:nvSpPr>
        <p:spPr>
          <a:xfrm>
            <a:off x="3040657" y="2774156"/>
            <a:ext cx="6492607" cy="428080"/>
          </a:xfrm>
        </p:spPr>
        <p:txBody>
          <a:bodyPr/>
          <a:lstStyle>
            <a:lvl1pPr marL="0" indent="0" algn="l">
              <a:buNone/>
              <a:defRPr sz="21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420EADB2-8049-4B88-B291-FF8AE3FC6E8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149548" y="6109870"/>
            <a:ext cx="2222209" cy="312777"/>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3040657" y="3231479"/>
            <a:ext cx="6492607" cy="499567"/>
          </a:xfrm>
        </p:spPr>
        <p:txBody>
          <a:bodyPr/>
          <a:lstStyle>
            <a:lvl1pPr>
              <a:defRPr>
                <a:solidFill>
                  <a:schemeClr val="bg1"/>
                </a:solidFill>
              </a:defRPr>
            </a:lvl1pPr>
            <a:lvl2pPr marL="457189" indent="0">
              <a:buNone/>
              <a:defRPr/>
            </a:lvl2pPr>
          </a:lstStyle>
          <a:p>
            <a:pPr lvl="0"/>
            <a:r>
              <a:rPr lang="en-US"/>
              <a:t>Click to edit Master text styles</a:t>
            </a:r>
          </a:p>
        </p:txBody>
      </p:sp>
    </p:spTree>
    <p:extLst>
      <p:ext uri="{BB962C8B-B14F-4D97-AF65-F5344CB8AC3E}">
        <p14:creationId xmlns:p14="http://schemas.microsoft.com/office/powerpoint/2010/main" val="29618403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00A0F-BE51-4119-A570-5810C65FA1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09BF5B6-4BC2-4CCE-9F9B-A1B4C4D3F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19E2F3-21C8-4E6F-A16B-B7E8EC55DFA5}"/>
              </a:ext>
            </a:extLst>
          </p:cNvPr>
          <p:cNvSpPr>
            <a:spLocks noGrp="1"/>
          </p:cNvSpPr>
          <p:nvPr>
            <p:ph type="sldNum" sz="quarter" idx="12"/>
          </p:nvPr>
        </p:nvSpPr>
        <p:spPr/>
        <p:txBody>
          <a:bodyPr/>
          <a:lstStyle/>
          <a:p>
            <a:fld id="{911CAEDA-F13C-43B4-B3A8-D3983B745648}" type="slidenum">
              <a:rPr lang="en-US" smtClean="0"/>
              <a:t>‹#›</a:t>
            </a:fld>
            <a:endParaRPr lang="en-US"/>
          </a:p>
        </p:txBody>
      </p:sp>
    </p:spTree>
    <p:extLst>
      <p:ext uri="{BB962C8B-B14F-4D97-AF65-F5344CB8AC3E}">
        <p14:creationId xmlns:p14="http://schemas.microsoft.com/office/powerpoint/2010/main" val="3818353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sion">
    <p:spTree>
      <p:nvGrpSpPr>
        <p:cNvPr id="1" name=""/>
        <p:cNvGrpSpPr/>
        <p:nvPr/>
      </p:nvGrpSpPr>
      <p:grpSpPr>
        <a:xfrm>
          <a:off x="0" y="0"/>
          <a:ext cx="0" cy="0"/>
          <a:chOff x="0" y="0"/>
          <a:chExt cx="0" cy="0"/>
        </a:xfrm>
      </p:grpSpPr>
      <p:pic>
        <p:nvPicPr>
          <p:cNvPr id="6" name="Picture 5" descr="A hand pouring water onto a small plant&#10;&#10;Description automatically generated">
            <a:extLst>
              <a:ext uri="{FF2B5EF4-FFF2-40B4-BE49-F238E27FC236}">
                <a16:creationId xmlns:a16="http://schemas.microsoft.com/office/drawing/2014/main" id="{69AE2D12-F9BD-74FD-EF27-0A534ADDCEE3}"/>
              </a:ext>
            </a:extLst>
          </p:cNvPr>
          <p:cNvPicPr>
            <a:picLocks noChangeAspect="1"/>
          </p:cNvPicPr>
          <p:nvPr userDrawn="1"/>
        </p:nvPicPr>
        <p:blipFill>
          <a:blip r:embed="rId2"/>
          <a:stretch>
            <a:fillRect/>
          </a:stretch>
        </p:blipFill>
        <p:spPr>
          <a:xfrm>
            <a:off x="0" y="0"/>
            <a:ext cx="5276538" cy="6870492"/>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5133975" y="-9235"/>
            <a:ext cx="7059613" cy="6873372"/>
          </a:xfrm>
          <a:prstGeom prst="rect">
            <a:avLst/>
          </a:prstGeom>
          <a:solidFill>
            <a:srgbClr val="7C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2" name="Text Placeholder 2">
            <a:extLst>
              <a:ext uri="{FF2B5EF4-FFF2-40B4-BE49-F238E27FC236}">
                <a16:creationId xmlns:a16="http://schemas.microsoft.com/office/drawing/2014/main" id="{1DE9F09B-71E5-AE4A-2310-DBCF69406CA6}"/>
              </a:ext>
            </a:extLst>
          </p:cNvPr>
          <p:cNvSpPr>
            <a:spLocks noGrp="1"/>
          </p:cNvSpPr>
          <p:nvPr>
            <p:ph type="body" sz="quarter" idx="10" hasCustomPrompt="1"/>
          </p:nvPr>
        </p:nvSpPr>
        <p:spPr>
          <a:xfrm>
            <a:off x="5791200" y="1619249"/>
            <a:ext cx="5928220" cy="3486151"/>
          </a:xfrm>
        </p:spPr>
        <p:txBody>
          <a:bodyPr anchor="ctr" anchorCtr="0"/>
          <a:lstStyle>
            <a:lvl1pPr marL="0" indent="0">
              <a:lnSpc>
                <a:spcPct val="100000"/>
              </a:lnSpc>
              <a:buNone/>
              <a:defRPr sz="5400" b="1" cap="none" baseline="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dirty="0"/>
              <a:t>Click to edit master text styles</a:t>
            </a:r>
          </a:p>
        </p:txBody>
      </p:sp>
      <p:grpSp>
        <p:nvGrpSpPr>
          <p:cNvPr id="7" name="Group 6">
            <a:extLst>
              <a:ext uri="{FF2B5EF4-FFF2-40B4-BE49-F238E27FC236}">
                <a16:creationId xmlns:a16="http://schemas.microsoft.com/office/drawing/2014/main" id="{CD636556-8FF0-25F1-54FF-BB19E014DB01}"/>
              </a:ext>
            </a:extLst>
          </p:cNvPr>
          <p:cNvGrpSpPr/>
          <p:nvPr userDrawn="1"/>
        </p:nvGrpSpPr>
        <p:grpSpPr>
          <a:xfrm>
            <a:off x="10842866" y="6524864"/>
            <a:ext cx="867564" cy="238330"/>
            <a:chOff x="1855788" y="3378201"/>
            <a:chExt cx="3709987" cy="1019175"/>
          </a:xfrm>
          <a:solidFill>
            <a:schemeClr val="bg1"/>
          </a:solidFill>
        </p:grpSpPr>
        <p:sp>
          <p:nvSpPr>
            <p:cNvPr id="8" name="Freeform 5">
              <a:extLst>
                <a:ext uri="{FF2B5EF4-FFF2-40B4-BE49-F238E27FC236}">
                  <a16:creationId xmlns:a16="http://schemas.microsoft.com/office/drawing/2014/main" id="{F3C693B5-2998-7AF2-FE43-50E89DE4E303}"/>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6">
              <a:extLst>
                <a:ext uri="{FF2B5EF4-FFF2-40B4-BE49-F238E27FC236}">
                  <a16:creationId xmlns:a16="http://schemas.microsoft.com/office/drawing/2014/main" id="{2F3F5235-DF4C-7B52-B372-993C2B7C81A7}"/>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7">
              <a:extLst>
                <a:ext uri="{FF2B5EF4-FFF2-40B4-BE49-F238E27FC236}">
                  <a16:creationId xmlns:a16="http://schemas.microsoft.com/office/drawing/2014/main" id="{7509AD04-7CB1-604D-B9EE-4B38665B4ABC}"/>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8">
              <a:extLst>
                <a:ext uri="{FF2B5EF4-FFF2-40B4-BE49-F238E27FC236}">
                  <a16:creationId xmlns:a16="http://schemas.microsoft.com/office/drawing/2014/main" id="{A9FE6A59-1E04-4EAC-DDA7-B26647035E88}"/>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9">
              <a:extLst>
                <a:ext uri="{FF2B5EF4-FFF2-40B4-BE49-F238E27FC236}">
                  <a16:creationId xmlns:a16="http://schemas.microsoft.com/office/drawing/2014/main" id="{394A6309-4CEB-D05D-9F17-A527A94121AA}"/>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0">
              <a:extLst>
                <a:ext uri="{FF2B5EF4-FFF2-40B4-BE49-F238E27FC236}">
                  <a16:creationId xmlns:a16="http://schemas.microsoft.com/office/drawing/2014/main" id="{09363045-3170-E3C8-008B-C45398C82E4A}"/>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1">
              <a:extLst>
                <a:ext uri="{FF2B5EF4-FFF2-40B4-BE49-F238E27FC236}">
                  <a16:creationId xmlns:a16="http://schemas.microsoft.com/office/drawing/2014/main" id="{95048948-5D63-2C20-1FC9-B3F8A1CB34B5}"/>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2">
              <a:extLst>
                <a:ext uri="{FF2B5EF4-FFF2-40B4-BE49-F238E27FC236}">
                  <a16:creationId xmlns:a16="http://schemas.microsoft.com/office/drawing/2014/main" id="{AC4C1BBB-F17F-C189-D02F-397BC32D714F}"/>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3">
              <a:extLst>
                <a:ext uri="{FF2B5EF4-FFF2-40B4-BE49-F238E27FC236}">
                  <a16:creationId xmlns:a16="http://schemas.microsoft.com/office/drawing/2014/main" id="{01E85D35-8209-17F4-C448-90D62E613648}"/>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4">
              <a:extLst>
                <a:ext uri="{FF2B5EF4-FFF2-40B4-BE49-F238E27FC236}">
                  <a16:creationId xmlns:a16="http://schemas.microsoft.com/office/drawing/2014/main" id="{C7F2F7ED-5DA8-52D0-03DF-11BA08136E19}"/>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Freeform 15">
              <a:extLst>
                <a:ext uri="{FF2B5EF4-FFF2-40B4-BE49-F238E27FC236}">
                  <a16:creationId xmlns:a16="http://schemas.microsoft.com/office/drawing/2014/main" id="{E83A000B-438A-C995-B5E1-D83221915EC5}"/>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Rectangle 16">
              <a:extLst>
                <a:ext uri="{FF2B5EF4-FFF2-40B4-BE49-F238E27FC236}">
                  <a16:creationId xmlns:a16="http://schemas.microsoft.com/office/drawing/2014/main" id="{B50794EC-BDEF-8CE6-6EA4-05BB9E646ED3}"/>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7">
              <a:extLst>
                <a:ext uri="{FF2B5EF4-FFF2-40B4-BE49-F238E27FC236}">
                  <a16:creationId xmlns:a16="http://schemas.microsoft.com/office/drawing/2014/main" id="{E9F4BF39-D485-3BF9-688E-6DF1BD19F520}"/>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8">
              <a:extLst>
                <a:ext uri="{FF2B5EF4-FFF2-40B4-BE49-F238E27FC236}">
                  <a16:creationId xmlns:a16="http://schemas.microsoft.com/office/drawing/2014/main" id="{2A55AA5D-D58A-AECA-1F53-172B130C69D5}"/>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19">
              <a:extLst>
                <a:ext uri="{FF2B5EF4-FFF2-40B4-BE49-F238E27FC236}">
                  <a16:creationId xmlns:a16="http://schemas.microsoft.com/office/drawing/2014/main" id="{D039CDF6-59F2-9D26-F16E-AC619A050AC0}"/>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0">
              <a:extLst>
                <a:ext uri="{FF2B5EF4-FFF2-40B4-BE49-F238E27FC236}">
                  <a16:creationId xmlns:a16="http://schemas.microsoft.com/office/drawing/2014/main" id="{6B580AC7-971C-FAC3-A136-E20F8002A565}"/>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5" name="Freeform 21">
              <a:extLst>
                <a:ext uri="{FF2B5EF4-FFF2-40B4-BE49-F238E27FC236}">
                  <a16:creationId xmlns:a16="http://schemas.microsoft.com/office/drawing/2014/main" id="{0D9AC722-491E-6A32-AACD-8BA81A3290D8}"/>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4149267492"/>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332563" y="1331051"/>
            <a:ext cx="11244800" cy="5077884"/>
          </a:xfrm>
          <a:prstGeom prst="rect">
            <a:avLst/>
          </a:prstGeom>
        </p:spPr>
        <p:txBody>
          <a:bodyPr/>
          <a:lstStyle>
            <a:lvl1pPr marL="228589" indent="-228589">
              <a:buClr>
                <a:schemeClr val="accent1"/>
              </a:buClr>
              <a:buFont typeface="Wingdings" charset="2"/>
              <a:buChar char="§"/>
              <a:defRPr sz="2400">
                <a:solidFill>
                  <a:schemeClr val="tx2"/>
                </a:solidFill>
              </a:defRPr>
            </a:lvl1pPr>
            <a:lvl2pPr marL="685766" indent="-228589">
              <a:spcBef>
                <a:spcPts val="533"/>
              </a:spcBef>
              <a:buClr>
                <a:schemeClr val="accent1"/>
              </a:buClr>
              <a:buFont typeface="Wingdings" charset="2"/>
              <a:buChar char="§"/>
              <a:defRPr sz="2133">
                <a:solidFill>
                  <a:schemeClr val="tx2"/>
                </a:solidFill>
              </a:defRPr>
            </a:lvl2pPr>
            <a:lvl3pPr marL="1142942" indent="-228589">
              <a:spcBef>
                <a:spcPts val="533"/>
              </a:spcBef>
              <a:buClr>
                <a:schemeClr val="accent1"/>
              </a:buClr>
              <a:buFont typeface="Wingdings" charset="2"/>
              <a:buChar char="§"/>
              <a:defRPr sz="1867">
                <a:solidFill>
                  <a:schemeClr val="tx2"/>
                </a:solidFill>
              </a:defRPr>
            </a:lvl3pPr>
            <a:lvl4pPr marL="1600120" indent="-228589">
              <a:spcBef>
                <a:spcPts val="400"/>
              </a:spcBef>
              <a:buClr>
                <a:schemeClr val="accent1"/>
              </a:buClr>
              <a:buFont typeface="Wingdings" charset="2"/>
              <a:buChar char="§"/>
              <a:defRPr sz="1600">
                <a:solidFill>
                  <a:schemeClr val="tx2"/>
                </a:solidFill>
              </a:defRPr>
            </a:lvl4pPr>
            <a:lvl5pPr marL="2057298" indent="-228589">
              <a:spcBef>
                <a:spcPts val="400"/>
              </a:spcBef>
              <a:buClr>
                <a:schemeClr val="accent1"/>
              </a:buClr>
              <a:buFont typeface="Wingdings" charset="2"/>
              <a:buChar char="§"/>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546519"/>
      </p:ext>
    </p:extLst>
  </p:cSld>
  <p:clrMapOvr>
    <a:masterClrMapping/>
  </p:clrMapOvr>
  <p:extLst>
    <p:ext uri="{DCECCB84-F9BA-43D5-87BE-67443E8EF086}">
      <p15:sldGuideLst xmlns:p15="http://schemas.microsoft.com/office/powerpoint/2012/main">
        <p15:guide id="1" orient="horz" pos="804">
          <p15:clr>
            <a:srgbClr val="FBAE40"/>
          </p15:clr>
        </p15:guide>
        <p15:guide id="2" pos="31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69789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6299E1-1B00-2A3E-9814-4A04D8679CF9}"/>
              </a:ext>
            </a:extLst>
          </p:cNvPr>
          <p:cNvPicPr>
            <a:picLocks noChangeAspect="1"/>
          </p:cNvPicPr>
          <p:nvPr userDrawn="1"/>
        </p:nvPicPr>
        <p:blipFill>
          <a:blip r:embed="rId2"/>
          <a:srcRect t="1743" b="1743"/>
          <a:stretch/>
        </p:blipFill>
        <p:spPr>
          <a:xfrm>
            <a:off x="3" y="0"/>
            <a:ext cx="12191996" cy="4633357"/>
          </a:xfrm>
          <a:prstGeom prst="rect">
            <a:avLst/>
          </a:prstGeom>
          <a:solidFill>
            <a:srgbClr val="7CA631"/>
          </a:solidFill>
        </p:spPr>
      </p:pic>
      <p:grpSp>
        <p:nvGrpSpPr>
          <p:cNvPr id="6" name="Group 5">
            <a:extLst>
              <a:ext uri="{FF2B5EF4-FFF2-40B4-BE49-F238E27FC236}">
                <a16:creationId xmlns:a16="http://schemas.microsoft.com/office/drawing/2014/main" id="{5EAFD841-E67C-5077-84F2-4E22C5983925}"/>
              </a:ext>
            </a:extLst>
          </p:cNvPr>
          <p:cNvGrpSpPr/>
          <p:nvPr userDrawn="1"/>
        </p:nvGrpSpPr>
        <p:grpSpPr>
          <a:xfrm>
            <a:off x="0" y="3687745"/>
            <a:ext cx="12192000" cy="3170257"/>
            <a:chOff x="0" y="3687743"/>
            <a:chExt cx="12192000" cy="3170257"/>
          </a:xfrm>
        </p:grpSpPr>
        <p:sp>
          <p:nvSpPr>
            <p:cNvPr id="7" name="Rectangle 6">
              <a:extLst>
                <a:ext uri="{FF2B5EF4-FFF2-40B4-BE49-F238E27FC236}">
                  <a16:creationId xmlns:a16="http://schemas.microsoft.com/office/drawing/2014/main" id="{938CCF11-66BA-335F-E9D5-64438092A35C}"/>
                </a:ext>
              </a:extLst>
            </p:cNvPr>
            <p:cNvSpPr/>
            <p:nvPr userDrawn="1"/>
          </p:nvSpPr>
          <p:spPr>
            <a:xfrm>
              <a:off x="0" y="3687743"/>
              <a:ext cx="12192000" cy="3170257"/>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8" name="Rectangle 7">
              <a:extLst>
                <a:ext uri="{FF2B5EF4-FFF2-40B4-BE49-F238E27FC236}">
                  <a16:creationId xmlns:a16="http://schemas.microsoft.com/office/drawing/2014/main" id="{624AAC23-D44C-7F13-D817-73DBE64A1E53}"/>
                </a:ext>
              </a:extLst>
            </p:cNvPr>
            <p:cNvSpPr/>
            <p:nvPr userDrawn="1"/>
          </p:nvSpPr>
          <p:spPr>
            <a:xfrm>
              <a:off x="0" y="3798276"/>
              <a:ext cx="12191999" cy="30597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10" name="Text Placeholder 10">
            <a:extLst>
              <a:ext uri="{FF2B5EF4-FFF2-40B4-BE49-F238E27FC236}">
                <a16:creationId xmlns:a16="http://schemas.microsoft.com/office/drawing/2014/main" id="{F8DBC7A8-B51E-6DF3-122F-E73DEA396586}"/>
              </a:ext>
            </a:extLst>
          </p:cNvPr>
          <p:cNvSpPr>
            <a:spLocks noGrp="1"/>
          </p:cNvSpPr>
          <p:nvPr userDrawn="1">
            <p:ph type="body" sz="quarter" idx="11" hasCustomPrompt="1"/>
          </p:nvPr>
        </p:nvSpPr>
        <p:spPr>
          <a:xfrm>
            <a:off x="819152" y="5861097"/>
            <a:ext cx="8262097" cy="307777"/>
          </a:xfrm>
        </p:spPr>
        <p:txBody>
          <a:bodyPr wrap="square">
            <a:spAutoFit/>
          </a:bodyPr>
          <a:lstStyle>
            <a:lvl1pPr marL="0" indent="0">
              <a:lnSpc>
                <a:spcPct val="100000"/>
              </a:lnSpc>
              <a:spcBef>
                <a:spcPts val="0"/>
              </a:spcBef>
              <a:buNone/>
              <a:defRPr sz="2000" b="0" i="0">
                <a:solidFill>
                  <a:srgbClr val="FEFEFE"/>
                </a:solidFill>
                <a:effectLst/>
                <a:latin typeface="+mn-lt"/>
                <a:ea typeface="Lato Light" panose="020F0502020204030203" pitchFamily="34" charset="0"/>
                <a:cs typeface="Lato Light" panose="020F0502020204030203" pitchFamily="34" charset="0"/>
              </a:defRPr>
            </a:lvl1pPr>
            <a:lvl2pPr marL="457178" indent="0">
              <a:buNone/>
              <a:defRPr/>
            </a:lvl2pPr>
          </a:lstStyle>
          <a:p>
            <a:pPr lvl="0"/>
            <a:r>
              <a:rPr lang="en-US"/>
              <a:t>Click to add text</a:t>
            </a:r>
          </a:p>
        </p:txBody>
      </p:sp>
      <p:sp>
        <p:nvSpPr>
          <p:cNvPr id="12" name="Title 1">
            <a:extLst>
              <a:ext uri="{FF2B5EF4-FFF2-40B4-BE49-F238E27FC236}">
                <a16:creationId xmlns:a16="http://schemas.microsoft.com/office/drawing/2014/main" id="{31278397-87D2-C707-B634-11FBEC1018F0}"/>
              </a:ext>
            </a:extLst>
          </p:cNvPr>
          <p:cNvSpPr>
            <a:spLocks noGrp="1"/>
          </p:cNvSpPr>
          <p:nvPr userDrawn="1">
            <p:ph type="ctrTitle" hasCustomPrompt="1"/>
          </p:nvPr>
        </p:nvSpPr>
        <p:spPr>
          <a:xfrm>
            <a:off x="819151" y="3848433"/>
            <a:ext cx="10554921" cy="1054495"/>
          </a:xfrm>
        </p:spPr>
        <p:txBody>
          <a:bodyPr anchor="b" anchorCtr="0">
            <a:normAutofit/>
          </a:bodyPr>
          <a:lstStyle>
            <a:lvl1pPr algn="l">
              <a:lnSpc>
                <a:spcPct val="100000"/>
              </a:lnSpc>
              <a:defRPr sz="4000" cap="all" baseline="0">
                <a:solidFill>
                  <a:srgbClr val="FEFEFE"/>
                </a:solidFill>
                <a:effectLst/>
                <a:latin typeface="+mj-lt"/>
                <a:ea typeface="Lato Light" panose="020F0502020204030203" pitchFamily="34" charset="0"/>
                <a:cs typeface="Lato Light" panose="020F0502020204030203" pitchFamily="34" charset="0"/>
              </a:defRPr>
            </a:lvl1pPr>
          </a:lstStyle>
          <a:p>
            <a:r>
              <a:rPr lang="en-US"/>
              <a:t>title – resize it if needed</a:t>
            </a:r>
          </a:p>
        </p:txBody>
      </p:sp>
      <p:sp>
        <p:nvSpPr>
          <p:cNvPr id="16" name="Text Placeholder 2">
            <a:extLst>
              <a:ext uri="{FF2B5EF4-FFF2-40B4-BE49-F238E27FC236}">
                <a16:creationId xmlns:a16="http://schemas.microsoft.com/office/drawing/2014/main" id="{8B44B7DE-9E1E-C80D-6096-EB8F3721BD68}"/>
              </a:ext>
            </a:extLst>
          </p:cNvPr>
          <p:cNvSpPr>
            <a:spLocks noGrp="1"/>
          </p:cNvSpPr>
          <p:nvPr userDrawn="1">
            <p:ph type="body" sz="quarter" idx="12"/>
          </p:nvPr>
        </p:nvSpPr>
        <p:spPr>
          <a:xfrm>
            <a:off x="819151" y="5132867"/>
            <a:ext cx="10554921" cy="430887"/>
          </a:xfrm>
        </p:spPr>
        <p:txBody>
          <a:bodyPr wrap="square">
            <a:spAutoFit/>
          </a:bodyPr>
          <a:lstStyle>
            <a:lvl1pPr marL="0" indent="0">
              <a:lnSpc>
                <a:spcPct val="100000"/>
              </a:lnSpc>
              <a:spcBef>
                <a:spcPts val="0"/>
              </a:spcBef>
              <a:buNone/>
              <a:defRPr sz="2800">
                <a:solidFill>
                  <a:schemeClr val="bg1"/>
                </a:solidFill>
              </a:defRPr>
            </a:lvl1pPr>
          </a:lstStyle>
          <a:p>
            <a:pPr lvl="0"/>
            <a:endParaRPr lang="en-US"/>
          </a:p>
        </p:txBody>
      </p:sp>
      <p:pic>
        <p:nvPicPr>
          <p:cNvPr id="9" name="Graphic 8">
            <a:extLst>
              <a:ext uri="{FF2B5EF4-FFF2-40B4-BE49-F238E27FC236}">
                <a16:creationId xmlns:a16="http://schemas.microsoft.com/office/drawing/2014/main" id="{1F09B1A8-7F14-0040-D0AE-A079EB723AD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72362" y="6145078"/>
            <a:ext cx="2684479" cy="420460"/>
          </a:xfrm>
          <a:prstGeom prst="rect">
            <a:avLst/>
          </a:prstGeom>
          <a:effectLst/>
        </p:spPr>
      </p:pic>
    </p:spTree>
    <p:extLst>
      <p:ext uri="{BB962C8B-B14F-4D97-AF65-F5344CB8AC3E}">
        <p14:creationId xmlns:p14="http://schemas.microsoft.com/office/powerpoint/2010/main" val="907040594"/>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itle ">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5EFF2C-412D-A25B-6258-BC9397522B27}"/>
              </a:ext>
            </a:extLst>
          </p:cNvPr>
          <p:cNvPicPr>
            <a:picLocks noChangeAspect="1"/>
          </p:cNvPicPr>
          <p:nvPr userDrawn="1"/>
        </p:nvPicPr>
        <p:blipFill>
          <a:blip r:embed="rId2"/>
          <a:srcRect/>
          <a:stretch/>
        </p:blipFill>
        <p:spPr>
          <a:xfrm>
            <a:off x="6" y="1"/>
            <a:ext cx="12191991" cy="4801796"/>
          </a:xfrm>
          <a:prstGeom prst="rect">
            <a:avLst/>
          </a:prstGeom>
          <a:solidFill>
            <a:srgbClr val="7CA631"/>
          </a:solidFill>
        </p:spPr>
      </p:pic>
      <p:grpSp>
        <p:nvGrpSpPr>
          <p:cNvPr id="6" name="Group 5">
            <a:extLst>
              <a:ext uri="{FF2B5EF4-FFF2-40B4-BE49-F238E27FC236}">
                <a16:creationId xmlns:a16="http://schemas.microsoft.com/office/drawing/2014/main" id="{5EAFD841-E67C-5077-84F2-4E22C5983925}"/>
              </a:ext>
            </a:extLst>
          </p:cNvPr>
          <p:cNvGrpSpPr/>
          <p:nvPr userDrawn="1"/>
        </p:nvGrpSpPr>
        <p:grpSpPr>
          <a:xfrm>
            <a:off x="0" y="3687745"/>
            <a:ext cx="12192000" cy="3170257"/>
            <a:chOff x="0" y="3687743"/>
            <a:chExt cx="12192000" cy="3170257"/>
          </a:xfrm>
        </p:grpSpPr>
        <p:sp>
          <p:nvSpPr>
            <p:cNvPr id="7" name="Rectangle 6">
              <a:extLst>
                <a:ext uri="{FF2B5EF4-FFF2-40B4-BE49-F238E27FC236}">
                  <a16:creationId xmlns:a16="http://schemas.microsoft.com/office/drawing/2014/main" id="{938CCF11-66BA-335F-E9D5-64438092A35C}"/>
                </a:ext>
              </a:extLst>
            </p:cNvPr>
            <p:cNvSpPr/>
            <p:nvPr userDrawn="1"/>
          </p:nvSpPr>
          <p:spPr>
            <a:xfrm>
              <a:off x="0" y="3687743"/>
              <a:ext cx="12192000" cy="3170257"/>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8" name="Rectangle 7">
              <a:extLst>
                <a:ext uri="{FF2B5EF4-FFF2-40B4-BE49-F238E27FC236}">
                  <a16:creationId xmlns:a16="http://schemas.microsoft.com/office/drawing/2014/main" id="{624AAC23-D44C-7F13-D817-73DBE64A1E53}"/>
                </a:ext>
              </a:extLst>
            </p:cNvPr>
            <p:cNvSpPr/>
            <p:nvPr userDrawn="1"/>
          </p:nvSpPr>
          <p:spPr>
            <a:xfrm>
              <a:off x="0" y="3798276"/>
              <a:ext cx="12191999" cy="30597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10" name="Text Placeholder 10">
            <a:extLst>
              <a:ext uri="{FF2B5EF4-FFF2-40B4-BE49-F238E27FC236}">
                <a16:creationId xmlns:a16="http://schemas.microsoft.com/office/drawing/2014/main" id="{F8DBC7A8-B51E-6DF3-122F-E73DEA396586}"/>
              </a:ext>
            </a:extLst>
          </p:cNvPr>
          <p:cNvSpPr>
            <a:spLocks noGrp="1"/>
          </p:cNvSpPr>
          <p:nvPr userDrawn="1">
            <p:ph type="body" sz="quarter" idx="11" hasCustomPrompt="1"/>
          </p:nvPr>
        </p:nvSpPr>
        <p:spPr>
          <a:xfrm>
            <a:off x="819152" y="5861097"/>
            <a:ext cx="8262097" cy="307777"/>
          </a:xfrm>
        </p:spPr>
        <p:txBody>
          <a:bodyPr wrap="square">
            <a:spAutoFit/>
          </a:bodyPr>
          <a:lstStyle>
            <a:lvl1pPr marL="0" indent="0">
              <a:lnSpc>
                <a:spcPct val="100000"/>
              </a:lnSpc>
              <a:spcBef>
                <a:spcPts val="0"/>
              </a:spcBef>
              <a:buNone/>
              <a:defRPr sz="2000" b="0" i="0">
                <a:solidFill>
                  <a:srgbClr val="FEFEFE"/>
                </a:solidFill>
                <a:effectLst/>
                <a:latin typeface="+mn-lt"/>
                <a:ea typeface="Lato Light" panose="020F0502020204030203" pitchFamily="34" charset="0"/>
                <a:cs typeface="Lato Light" panose="020F0502020204030203" pitchFamily="34" charset="0"/>
              </a:defRPr>
            </a:lvl1pPr>
            <a:lvl2pPr marL="457178" indent="0">
              <a:buNone/>
              <a:defRPr/>
            </a:lvl2pPr>
          </a:lstStyle>
          <a:p>
            <a:pPr lvl="0"/>
            <a:r>
              <a:rPr lang="en-US"/>
              <a:t>Click to add text</a:t>
            </a:r>
          </a:p>
        </p:txBody>
      </p:sp>
      <p:sp>
        <p:nvSpPr>
          <p:cNvPr id="12" name="Title 1">
            <a:extLst>
              <a:ext uri="{FF2B5EF4-FFF2-40B4-BE49-F238E27FC236}">
                <a16:creationId xmlns:a16="http://schemas.microsoft.com/office/drawing/2014/main" id="{31278397-87D2-C707-B634-11FBEC1018F0}"/>
              </a:ext>
            </a:extLst>
          </p:cNvPr>
          <p:cNvSpPr>
            <a:spLocks noGrp="1"/>
          </p:cNvSpPr>
          <p:nvPr userDrawn="1">
            <p:ph type="ctrTitle" hasCustomPrompt="1"/>
          </p:nvPr>
        </p:nvSpPr>
        <p:spPr>
          <a:xfrm>
            <a:off x="819151" y="3848433"/>
            <a:ext cx="10554921" cy="1054495"/>
          </a:xfrm>
        </p:spPr>
        <p:txBody>
          <a:bodyPr anchor="b" anchorCtr="0">
            <a:normAutofit/>
          </a:bodyPr>
          <a:lstStyle>
            <a:lvl1pPr algn="l">
              <a:lnSpc>
                <a:spcPct val="100000"/>
              </a:lnSpc>
              <a:defRPr sz="4000" cap="all" baseline="0">
                <a:solidFill>
                  <a:srgbClr val="FEFEFE"/>
                </a:solidFill>
                <a:effectLst/>
                <a:latin typeface="+mj-lt"/>
                <a:ea typeface="Lato Light" panose="020F0502020204030203" pitchFamily="34" charset="0"/>
                <a:cs typeface="Lato Light" panose="020F0502020204030203" pitchFamily="34" charset="0"/>
              </a:defRPr>
            </a:lvl1pPr>
          </a:lstStyle>
          <a:p>
            <a:r>
              <a:rPr lang="en-US"/>
              <a:t>title – resize it if needed</a:t>
            </a:r>
          </a:p>
        </p:txBody>
      </p:sp>
      <p:sp>
        <p:nvSpPr>
          <p:cNvPr id="16" name="Text Placeholder 2">
            <a:extLst>
              <a:ext uri="{FF2B5EF4-FFF2-40B4-BE49-F238E27FC236}">
                <a16:creationId xmlns:a16="http://schemas.microsoft.com/office/drawing/2014/main" id="{8B44B7DE-9E1E-C80D-6096-EB8F3721BD68}"/>
              </a:ext>
            </a:extLst>
          </p:cNvPr>
          <p:cNvSpPr>
            <a:spLocks noGrp="1"/>
          </p:cNvSpPr>
          <p:nvPr userDrawn="1">
            <p:ph type="body" sz="quarter" idx="12"/>
          </p:nvPr>
        </p:nvSpPr>
        <p:spPr>
          <a:xfrm>
            <a:off x="819151" y="5132867"/>
            <a:ext cx="10554921" cy="430887"/>
          </a:xfrm>
        </p:spPr>
        <p:txBody>
          <a:bodyPr wrap="square">
            <a:spAutoFit/>
          </a:bodyPr>
          <a:lstStyle>
            <a:lvl1pPr marL="0" indent="0">
              <a:lnSpc>
                <a:spcPct val="100000"/>
              </a:lnSpc>
              <a:spcBef>
                <a:spcPts val="0"/>
              </a:spcBef>
              <a:buNone/>
              <a:defRPr sz="2800">
                <a:solidFill>
                  <a:schemeClr val="bg1"/>
                </a:solidFill>
              </a:defRPr>
            </a:lvl1pPr>
          </a:lstStyle>
          <a:p>
            <a:pPr lvl="0"/>
            <a:endParaRPr lang="en-US"/>
          </a:p>
        </p:txBody>
      </p:sp>
      <p:pic>
        <p:nvPicPr>
          <p:cNvPr id="9" name="Graphic 8">
            <a:extLst>
              <a:ext uri="{FF2B5EF4-FFF2-40B4-BE49-F238E27FC236}">
                <a16:creationId xmlns:a16="http://schemas.microsoft.com/office/drawing/2014/main" id="{1F09B1A8-7F14-0040-D0AE-A079EB723AD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72362" y="6145078"/>
            <a:ext cx="2684479" cy="420460"/>
          </a:xfrm>
          <a:prstGeom prst="rect">
            <a:avLst/>
          </a:prstGeom>
          <a:effectLst/>
        </p:spPr>
      </p:pic>
    </p:spTree>
    <p:extLst>
      <p:ext uri="{BB962C8B-B14F-4D97-AF65-F5344CB8AC3E}">
        <p14:creationId xmlns:p14="http://schemas.microsoft.com/office/powerpoint/2010/main" val="318866411"/>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Title ">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929011-6649-3B46-EF8F-DE67B89EC47B}"/>
              </a:ext>
            </a:extLst>
          </p:cNvPr>
          <p:cNvPicPr>
            <a:picLocks noChangeAspect="1"/>
          </p:cNvPicPr>
          <p:nvPr userDrawn="1"/>
        </p:nvPicPr>
        <p:blipFill>
          <a:blip r:embed="rId2"/>
          <a:srcRect/>
          <a:stretch/>
        </p:blipFill>
        <p:spPr>
          <a:xfrm>
            <a:off x="3" y="0"/>
            <a:ext cx="12191996" cy="4801799"/>
          </a:xfrm>
          <a:prstGeom prst="rect">
            <a:avLst/>
          </a:prstGeom>
        </p:spPr>
      </p:pic>
      <p:grpSp>
        <p:nvGrpSpPr>
          <p:cNvPr id="6" name="Group 5">
            <a:extLst>
              <a:ext uri="{FF2B5EF4-FFF2-40B4-BE49-F238E27FC236}">
                <a16:creationId xmlns:a16="http://schemas.microsoft.com/office/drawing/2014/main" id="{5EAFD841-E67C-5077-84F2-4E22C5983925}"/>
              </a:ext>
            </a:extLst>
          </p:cNvPr>
          <p:cNvGrpSpPr/>
          <p:nvPr userDrawn="1"/>
        </p:nvGrpSpPr>
        <p:grpSpPr>
          <a:xfrm>
            <a:off x="0" y="3687745"/>
            <a:ext cx="12192000" cy="3170257"/>
            <a:chOff x="0" y="3687743"/>
            <a:chExt cx="12192000" cy="3170257"/>
          </a:xfrm>
        </p:grpSpPr>
        <p:sp>
          <p:nvSpPr>
            <p:cNvPr id="7" name="Rectangle 6">
              <a:extLst>
                <a:ext uri="{FF2B5EF4-FFF2-40B4-BE49-F238E27FC236}">
                  <a16:creationId xmlns:a16="http://schemas.microsoft.com/office/drawing/2014/main" id="{938CCF11-66BA-335F-E9D5-64438092A35C}"/>
                </a:ext>
              </a:extLst>
            </p:cNvPr>
            <p:cNvSpPr/>
            <p:nvPr userDrawn="1"/>
          </p:nvSpPr>
          <p:spPr>
            <a:xfrm>
              <a:off x="0" y="3687743"/>
              <a:ext cx="12192000" cy="3170257"/>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8" name="Rectangle 7">
              <a:extLst>
                <a:ext uri="{FF2B5EF4-FFF2-40B4-BE49-F238E27FC236}">
                  <a16:creationId xmlns:a16="http://schemas.microsoft.com/office/drawing/2014/main" id="{624AAC23-D44C-7F13-D817-73DBE64A1E53}"/>
                </a:ext>
              </a:extLst>
            </p:cNvPr>
            <p:cNvSpPr/>
            <p:nvPr userDrawn="1"/>
          </p:nvSpPr>
          <p:spPr>
            <a:xfrm>
              <a:off x="0" y="3798276"/>
              <a:ext cx="12191999" cy="30597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10" name="Text Placeholder 10">
            <a:extLst>
              <a:ext uri="{FF2B5EF4-FFF2-40B4-BE49-F238E27FC236}">
                <a16:creationId xmlns:a16="http://schemas.microsoft.com/office/drawing/2014/main" id="{F8DBC7A8-B51E-6DF3-122F-E73DEA396586}"/>
              </a:ext>
            </a:extLst>
          </p:cNvPr>
          <p:cNvSpPr>
            <a:spLocks noGrp="1"/>
          </p:cNvSpPr>
          <p:nvPr userDrawn="1">
            <p:ph type="body" sz="quarter" idx="11" hasCustomPrompt="1"/>
          </p:nvPr>
        </p:nvSpPr>
        <p:spPr>
          <a:xfrm>
            <a:off x="819152" y="5861097"/>
            <a:ext cx="8262097" cy="307777"/>
          </a:xfrm>
        </p:spPr>
        <p:txBody>
          <a:bodyPr wrap="square">
            <a:spAutoFit/>
          </a:bodyPr>
          <a:lstStyle>
            <a:lvl1pPr marL="0" indent="0">
              <a:lnSpc>
                <a:spcPct val="100000"/>
              </a:lnSpc>
              <a:spcBef>
                <a:spcPts val="0"/>
              </a:spcBef>
              <a:buNone/>
              <a:defRPr sz="2000" b="0" i="0">
                <a:solidFill>
                  <a:srgbClr val="FEFEFE"/>
                </a:solidFill>
                <a:effectLst/>
                <a:latin typeface="+mn-lt"/>
                <a:ea typeface="Lato Light" panose="020F0502020204030203" pitchFamily="34" charset="0"/>
                <a:cs typeface="Lato Light" panose="020F0502020204030203" pitchFamily="34" charset="0"/>
              </a:defRPr>
            </a:lvl1pPr>
            <a:lvl2pPr marL="457178" indent="0">
              <a:buNone/>
              <a:defRPr/>
            </a:lvl2pPr>
          </a:lstStyle>
          <a:p>
            <a:pPr lvl="0"/>
            <a:r>
              <a:rPr lang="en-US"/>
              <a:t>Click to add text</a:t>
            </a:r>
          </a:p>
        </p:txBody>
      </p:sp>
      <p:sp>
        <p:nvSpPr>
          <p:cNvPr id="12" name="Title 1">
            <a:extLst>
              <a:ext uri="{FF2B5EF4-FFF2-40B4-BE49-F238E27FC236}">
                <a16:creationId xmlns:a16="http://schemas.microsoft.com/office/drawing/2014/main" id="{31278397-87D2-C707-B634-11FBEC1018F0}"/>
              </a:ext>
            </a:extLst>
          </p:cNvPr>
          <p:cNvSpPr>
            <a:spLocks noGrp="1"/>
          </p:cNvSpPr>
          <p:nvPr userDrawn="1">
            <p:ph type="ctrTitle" hasCustomPrompt="1"/>
          </p:nvPr>
        </p:nvSpPr>
        <p:spPr>
          <a:xfrm>
            <a:off x="819151" y="3848433"/>
            <a:ext cx="10554921" cy="1054495"/>
          </a:xfrm>
        </p:spPr>
        <p:txBody>
          <a:bodyPr anchor="b" anchorCtr="0">
            <a:normAutofit/>
          </a:bodyPr>
          <a:lstStyle>
            <a:lvl1pPr algn="l">
              <a:lnSpc>
                <a:spcPct val="100000"/>
              </a:lnSpc>
              <a:defRPr sz="4000" cap="all" baseline="0">
                <a:solidFill>
                  <a:srgbClr val="FEFEFE"/>
                </a:solidFill>
                <a:effectLst/>
                <a:latin typeface="+mj-lt"/>
                <a:ea typeface="Lato Light" panose="020F0502020204030203" pitchFamily="34" charset="0"/>
                <a:cs typeface="Lato Light" panose="020F0502020204030203" pitchFamily="34" charset="0"/>
              </a:defRPr>
            </a:lvl1pPr>
          </a:lstStyle>
          <a:p>
            <a:r>
              <a:rPr lang="en-US"/>
              <a:t>title – resize it if needed</a:t>
            </a:r>
          </a:p>
        </p:txBody>
      </p:sp>
      <p:sp>
        <p:nvSpPr>
          <p:cNvPr id="16" name="Text Placeholder 2">
            <a:extLst>
              <a:ext uri="{FF2B5EF4-FFF2-40B4-BE49-F238E27FC236}">
                <a16:creationId xmlns:a16="http://schemas.microsoft.com/office/drawing/2014/main" id="{8B44B7DE-9E1E-C80D-6096-EB8F3721BD68}"/>
              </a:ext>
            </a:extLst>
          </p:cNvPr>
          <p:cNvSpPr>
            <a:spLocks noGrp="1"/>
          </p:cNvSpPr>
          <p:nvPr userDrawn="1">
            <p:ph type="body" sz="quarter" idx="12"/>
          </p:nvPr>
        </p:nvSpPr>
        <p:spPr>
          <a:xfrm>
            <a:off x="819151" y="5132867"/>
            <a:ext cx="10554921" cy="430887"/>
          </a:xfrm>
        </p:spPr>
        <p:txBody>
          <a:bodyPr wrap="square">
            <a:spAutoFit/>
          </a:bodyPr>
          <a:lstStyle>
            <a:lvl1pPr marL="0" indent="0">
              <a:lnSpc>
                <a:spcPct val="100000"/>
              </a:lnSpc>
              <a:spcBef>
                <a:spcPts val="0"/>
              </a:spcBef>
              <a:buNone/>
              <a:defRPr sz="2800">
                <a:solidFill>
                  <a:schemeClr val="bg1"/>
                </a:solidFill>
              </a:defRPr>
            </a:lvl1pPr>
          </a:lstStyle>
          <a:p>
            <a:pPr lvl="0"/>
            <a:endParaRPr lang="en-US"/>
          </a:p>
        </p:txBody>
      </p:sp>
      <p:pic>
        <p:nvPicPr>
          <p:cNvPr id="9" name="Graphic 8">
            <a:extLst>
              <a:ext uri="{FF2B5EF4-FFF2-40B4-BE49-F238E27FC236}">
                <a16:creationId xmlns:a16="http://schemas.microsoft.com/office/drawing/2014/main" id="{1F09B1A8-7F14-0040-D0AE-A079EB723AD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72362" y="6145078"/>
            <a:ext cx="2684479" cy="420460"/>
          </a:xfrm>
          <a:prstGeom prst="rect">
            <a:avLst/>
          </a:prstGeom>
          <a:effectLst/>
        </p:spPr>
      </p:pic>
    </p:spTree>
    <p:extLst>
      <p:ext uri="{BB962C8B-B14F-4D97-AF65-F5344CB8AC3E}">
        <p14:creationId xmlns:p14="http://schemas.microsoft.com/office/powerpoint/2010/main" val="4200291780"/>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Title ">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945EDE-F875-317D-96E7-78CF05FA371F}"/>
              </a:ext>
            </a:extLst>
          </p:cNvPr>
          <p:cNvPicPr>
            <a:picLocks noChangeAspect="1"/>
          </p:cNvPicPr>
          <p:nvPr userDrawn="1"/>
        </p:nvPicPr>
        <p:blipFill>
          <a:blip r:embed="rId2"/>
          <a:srcRect/>
          <a:stretch/>
        </p:blipFill>
        <p:spPr>
          <a:xfrm>
            <a:off x="6" y="1"/>
            <a:ext cx="12191991" cy="4801796"/>
          </a:xfrm>
          <a:prstGeom prst="rect">
            <a:avLst/>
          </a:prstGeom>
        </p:spPr>
      </p:pic>
      <p:grpSp>
        <p:nvGrpSpPr>
          <p:cNvPr id="6" name="Group 5">
            <a:extLst>
              <a:ext uri="{FF2B5EF4-FFF2-40B4-BE49-F238E27FC236}">
                <a16:creationId xmlns:a16="http://schemas.microsoft.com/office/drawing/2014/main" id="{5EAFD841-E67C-5077-84F2-4E22C5983925}"/>
              </a:ext>
            </a:extLst>
          </p:cNvPr>
          <p:cNvGrpSpPr/>
          <p:nvPr userDrawn="1"/>
        </p:nvGrpSpPr>
        <p:grpSpPr>
          <a:xfrm>
            <a:off x="0" y="3687745"/>
            <a:ext cx="12192000" cy="3170257"/>
            <a:chOff x="0" y="3687743"/>
            <a:chExt cx="12192000" cy="3170257"/>
          </a:xfrm>
        </p:grpSpPr>
        <p:sp>
          <p:nvSpPr>
            <p:cNvPr id="7" name="Rectangle 6">
              <a:extLst>
                <a:ext uri="{FF2B5EF4-FFF2-40B4-BE49-F238E27FC236}">
                  <a16:creationId xmlns:a16="http://schemas.microsoft.com/office/drawing/2014/main" id="{938CCF11-66BA-335F-E9D5-64438092A35C}"/>
                </a:ext>
              </a:extLst>
            </p:cNvPr>
            <p:cNvSpPr/>
            <p:nvPr userDrawn="1"/>
          </p:nvSpPr>
          <p:spPr>
            <a:xfrm>
              <a:off x="0" y="3687743"/>
              <a:ext cx="12192000" cy="3170257"/>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8" name="Rectangle 7">
              <a:extLst>
                <a:ext uri="{FF2B5EF4-FFF2-40B4-BE49-F238E27FC236}">
                  <a16:creationId xmlns:a16="http://schemas.microsoft.com/office/drawing/2014/main" id="{624AAC23-D44C-7F13-D817-73DBE64A1E53}"/>
                </a:ext>
              </a:extLst>
            </p:cNvPr>
            <p:cNvSpPr/>
            <p:nvPr userDrawn="1"/>
          </p:nvSpPr>
          <p:spPr>
            <a:xfrm>
              <a:off x="0" y="3798276"/>
              <a:ext cx="12191999" cy="30597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10" name="Text Placeholder 10">
            <a:extLst>
              <a:ext uri="{FF2B5EF4-FFF2-40B4-BE49-F238E27FC236}">
                <a16:creationId xmlns:a16="http://schemas.microsoft.com/office/drawing/2014/main" id="{F8DBC7A8-B51E-6DF3-122F-E73DEA396586}"/>
              </a:ext>
            </a:extLst>
          </p:cNvPr>
          <p:cNvSpPr>
            <a:spLocks noGrp="1"/>
          </p:cNvSpPr>
          <p:nvPr userDrawn="1">
            <p:ph type="body" sz="quarter" idx="11" hasCustomPrompt="1"/>
          </p:nvPr>
        </p:nvSpPr>
        <p:spPr>
          <a:xfrm>
            <a:off x="819152" y="5861097"/>
            <a:ext cx="8262097" cy="307777"/>
          </a:xfrm>
        </p:spPr>
        <p:txBody>
          <a:bodyPr wrap="square">
            <a:spAutoFit/>
          </a:bodyPr>
          <a:lstStyle>
            <a:lvl1pPr marL="0" indent="0">
              <a:lnSpc>
                <a:spcPct val="100000"/>
              </a:lnSpc>
              <a:spcBef>
                <a:spcPts val="0"/>
              </a:spcBef>
              <a:buNone/>
              <a:defRPr sz="2000" b="0" i="0">
                <a:solidFill>
                  <a:srgbClr val="FEFEFE"/>
                </a:solidFill>
                <a:effectLst/>
                <a:latin typeface="+mn-lt"/>
                <a:ea typeface="Lato Light" panose="020F0502020204030203" pitchFamily="34" charset="0"/>
                <a:cs typeface="Lato Light" panose="020F0502020204030203" pitchFamily="34" charset="0"/>
              </a:defRPr>
            </a:lvl1pPr>
            <a:lvl2pPr marL="457178" indent="0">
              <a:buNone/>
              <a:defRPr/>
            </a:lvl2pPr>
          </a:lstStyle>
          <a:p>
            <a:pPr lvl="0"/>
            <a:r>
              <a:rPr lang="en-US"/>
              <a:t>Click to add text</a:t>
            </a:r>
          </a:p>
        </p:txBody>
      </p:sp>
      <p:sp>
        <p:nvSpPr>
          <p:cNvPr id="12" name="Title 1">
            <a:extLst>
              <a:ext uri="{FF2B5EF4-FFF2-40B4-BE49-F238E27FC236}">
                <a16:creationId xmlns:a16="http://schemas.microsoft.com/office/drawing/2014/main" id="{31278397-87D2-C707-B634-11FBEC1018F0}"/>
              </a:ext>
            </a:extLst>
          </p:cNvPr>
          <p:cNvSpPr>
            <a:spLocks noGrp="1"/>
          </p:cNvSpPr>
          <p:nvPr userDrawn="1">
            <p:ph type="ctrTitle" hasCustomPrompt="1"/>
          </p:nvPr>
        </p:nvSpPr>
        <p:spPr>
          <a:xfrm>
            <a:off x="819151" y="3848433"/>
            <a:ext cx="10554921" cy="1054495"/>
          </a:xfrm>
        </p:spPr>
        <p:txBody>
          <a:bodyPr anchor="b" anchorCtr="0">
            <a:normAutofit/>
          </a:bodyPr>
          <a:lstStyle>
            <a:lvl1pPr algn="l">
              <a:lnSpc>
                <a:spcPct val="100000"/>
              </a:lnSpc>
              <a:defRPr sz="4000" cap="all" baseline="0">
                <a:solidFill>
                  <a:srgbClr val="FEFEFE"/>
                </a:solidFill>
                <a:effectLst/>
                <a:latin typeface="+mj-lt"/>
                <a:ea typeface="Lato Light" panose="020F0502020204030203" pitchFamily="34" charset="0"/>
                <a:cs typeface="Lato Light" panose="020F0502020204030203" pitchFamily="34" charset="0"/>
              </a:defRPr>
            </a:lvl1pPr>
          </a:lstStyle>
          <a:p>
            <a:r>
              <a:rPr lang="en-US"/>
              <a:t>title – resize it if needed</a:t>
            </a:r>
          </a:p>
        </p:txBody>
      </p:sp>
      <p:sp>
        <p:nvSpPr>
          <p:cNvPr id="16" name="Text Placeholder 2">
            <a:extLst>
              <a:ext uri="{FF2B5EF4-FFF2-40B4-BE49-F238E27FC236}">
                <a16:creationId xmlns:a16="http://schemas.microsoft.com/office/drawing/2014/main" id="{8B44B7DE-9E1E-C80D-6096-EB8F3721BD68}"/>
              </a:ext>
            </a:extLst>
          </p:cNvPr>
          <p:cNvSpPr>
            <a:spLocks noGrp="1"/>
          </p:cNvSpPr>
          <p:nvPr userDrawn="1">
            <p:ph type="body" sz="quarter" idx="12"/>
          </p:nvPr>
        </p:nvSpPr>
        <p:spPr>
          <a:xfrm>
            <a:off x="819151" y="5132867"/>
            <a:ext cx="10554921" cy="430887"/>
          </a:xfrm>
        </p:spPr>
        <p:txBody>
          <a:bodyPr wrap="square">
            <a:spAutoFit/>
          </a:bodyPr>
          <a:lstStyle>
            <a:lvl1pPr marL="0" indent="0">
              <a:lnSpc>
                <a:spcPct val="100000"/>
              </a:lnSpc>
              <a:spcBef>
                <a:spcPts val="0"/>
              </a:spcBef>
              <a:buNone/>
              <a:defRPr sz="2800">
                <a:solidFill>
                  <a:schemeClr val="bg1"/>
                </a:solidFill>
              </a:defRPr>
            </a:lvl1pPr>
          </a:lstStyle>
          <a:p>
            <a:pPr lvl="0"/>
            <a:endParaRPr lang="en-US"/>
          </a:p>
        </p:txBody>
      </p:sp>
      <p:pic>
        <p:nvPicPr>
          <p:cNvPr id="9" name="Graphic 8">
            <a:extLst>
              <a:ext uri="{FF2B5EF4-FFF2-40B4-BE49-F238E27FC236}">
                <a16:creationId xmlns:a16="http://schemas.microsoft.com/office/drawing/2014/main" id="{1F09B1A8-7F14-0040-D0AE-A079EB723AD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72362" y="6145078"/>
            <a:ext cx="2684479" cy="420460"/>
          </a:xfrm>
          <a:prstGeom prst="rect">
            <a:avLst/>
          </a:prstGeom>
          <a:effectLst/>
        </p:spPr>
      </p:pic>
    </p:spTree>
    <p:extLst>
      <p:ext uri="{BB962C8B-B14F-4D97-AF65-F5344CB8AC3E}">
        <p14:creationId xmlns:p14="http://schemas.microsoft.com/office/powerpoint/2010/main" val="632405091"/>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47C44A-1C7E-6D17-B773-B58713F154D8}"/>
              </a:ext>
            </a:extLst>
          </p:cNvPr>
          <p:cNvPicPr>
            <a:picLocks noChangeAspect="1"/>
          </p:cNvPicPr>
          <p:nvPr userDrawn="1"/>
        </p:nvPicPr>
        <p:blipFill>
          <a:blip r:embed="rId2"/>
          <a:srcRect/>
          <a:stretch/>
        </p:blipFill>
        <p:spPr>
          <a:xfrm>
            <a:off x="3" y="0"/>
            <a:ext cx="12191996" cy="4801799"/>
          </a:xfrm>
          <a:prstGeom prst="rect">
            <a:avLst/>
          </a:prstGeom>
        </p:spPr>
      </p:pic>
      <p:grpSp>
        <p:nvGrpSpPr>
          <p:cNvPr id="6" name="Group 5">
            <a:extLst>
              <a:ext uri="{FF2B5EF4-FFF2-40B4-BE49-F238E27FC236}">
                <a16:creationId xmlns:a16="http://schemas.microsoft.com/office/drawing/2014/main" id="{5EAFD841-E67C-5077-84F2-4E22C5983925}"/>
              </a:ext>
            </a:extLst>
          </p:cNvPr>
          <p:cNvGrpSpPr/>
          <p:nvPr userDrawn="1"/>
        </p:nvGrpSpPr>
        <p:grpSpPr>
          <a:xfrm>
            <a:off x="0" y="3687745"/>
            <a:ext cx="12192000" cy="3170257"/>
            <a:chOff x="0" y="3687743"/>
            <a:chExt cx="12192000" cy="3170257"/>
          </a:xfrm>
        </p:grpSpPr>
        <p:sp>
          <p:nvSpPr>
            <p:cNvPr id="7" name="Rectangle 6">
              <a:extLst>
                <a:ext uri="{FF2B5EF4-FFF2-40B4-BE49-F238E27FC236}">
                  <a16:creationId xmlns:a16="http://schemas.microsoft.com/office/drawing/2014/main" id="{938CCF11-66BA-335F-E9D5-64438092A35C}"/>
                </a:ext>
              </a:extLst>
            </p:cNvPr>
            <p:cNvSpPr/>
            <p:nvPr userDrawn="1"/>
          </p:nvSpPr>
          <p:spPr>
            <a:xfrm>
              <a:off x="0" y="3687743"/>
              <a:ext cx="12192000" cy="3170257"/>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8" name="Rectangle 7">
              <a:extLst>
                <a:ext uri="{FF2B5EF4-FFF2-40B4-BE49-F238E27FC236}">
                  <a16:creationId xmlns:a16="http://schemas.microsoft.com/office/drawing/2014/main" id="{624AAC23-D44C-7F13-D817-73DBE64A1E53}"/>
                </a:ext>
              </a:extLst>
            </p:cNvPr>
            <p:cNvSpPr/>
            <p:nvPr userDrawn="1"/>
          </p:nvSpPr>
          <p:spPr>
            <a:xfrm>
              <a:off x="0" y="3798276"/>
              <a:ext cx="12191999" cy="30597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10" name="Text Placeholder 10">
            <a:extLst>
              <a:ext uri="{FF2B5EF4-FFF2-40B4-BE49-F238E27FC236}">
                <a16:creationId xmlns:a16="http://schemas.microsoft.com/office/drawing/2014/main" id="{F8DBC7A8-B51E-6DF3-122F-E73DEA396586}"/>
              </a:ext>
            </a:extLst>
          </p:cNvPr>
          <p:cNvSpPr>
            <a:spLocks noGrp="1"/>
          </p:cNvSpPr>
          <p:nvPr userDrawn="1">
            <p:ph type="body" sz="quarter" idx="11" hasCustomPrompt="1"/>
          </p:nvPr>
        </p:nvSpPr>
        <p:spPr>
          <a:xfrm>
            <a:off x="819152" y="5861097"/>
            <a:ext cx="8262097" cy="307777"/>
          </a:xfrm>
        </p:spPr>
        <p:txBody>
          <a:bodyPr wrap="square">
            <a:spAutoFit/>
          </a:bodyPr>
          <a:lstStyle>
            <a:lvl1pPr marL="0" indent="0">
              <a:lnSpc>
                <a:spcPct val="100000"/>
              </a:lnSpc>
              <a:spcBef>
                <a:spcPts val="0"/>
              </a:spcBef>
              <a:buNone/>
              <a:defRPr sz="2000" b="0" i="0">
                <a:solidFill>
                  <a:srgbClr val="FEFEFE"/>
                </a:solidFill>
                <a:effectLst/>
                <a:latin typeface="+mn-lt"/>
                <a:ea typeface="Lato Light" panose="020F0502020204030203" pitchFamily="34" charset="0"/>
                <a:cs typeface="Lato Light" panose="020F0502020204030203" pitchFamily="34" charset="0"/>
              </a:defRPr>
            </a:lvl1pPr>
            <a:lvl2pPr marL="457178" indent="0">
              <a:buNone/>
              <a:defRPr/>
            </a:lvl2pPr>
          </a:lstStyle>
          <a:p>
            <a:pPr lvl="0"/>
            <a:r>
              <a:rPr lang="en-US"/>
              <a:t>Click to add text</a:t>
            </a:r>
          </a:p>
        </p:txBody>
      </p:sp>
      <p:sp>
        <p:nvSpPr>
          <p:cNvPr id="12" name="Title 1">
            <a:extLst>
              <a:ext uri="{FF2B5EF4-FFF2-40B4-BE49-F238E27FC236}">
                <a16:creationId xmlns:a16="http://schemas.microsoft.com/office/drawing/2014/main" id="{31278397-87D2-C707-B634-11FBEC1018F0}"/>
              </a:ext>
            </a:extLst>
          </p:cNvPr>
          <p:cNvSpPr>
            <a:spLocks noGrp="1"/>
          </p:cNvSpPr>
          <p:nvPr userDrawn="1">
            <p:ph type="ctrTitle" hasCustomPrompt="1"/>
          </p:nvPr>
        </p:nvSpPr>
        <p:spPr>
          <a:xfrm>
            <a:off x="819151" y="3848433"/>
            <a:ext cx="10554921" cy="1054495"/>
          </a:xfrm>
        </p:spPr>
        <p:txBody>
          <a:bodyPr anchor="b" anchorCtr="0">
            <a:normAutofit/>
          </a:bodyPr>
          <a:lstStyle>
            <a:lvl1pPr algn="l">
              <a:lnSpc>
                <a:spcPct val="100000"/>
              </a:lnSpc>
              <a:defRPr sz="4000" cap="all" baseline="0">
                <a:solidFill>
                  <a:srgbClr val="FEFEFE"/>
                </a:solidFill>
                <a:effectLst/>
                <a:latin typeface="+mj-lt"/>
                <a:ea typeface="Lato Light" panose="020F0502020204030203" pitchFamily="34" charset="0"/>
                <a:cs typeface="Lato Light" panose="020F0502020204030203" pitchFamily="34" charset="0"/>
              </a:defRPr>
            </a:lvl1pPr>
          </a:lstStyle>
          <a:p>
            <a:r>
              <a:rPr lang="en-US"/>
              <a:t>title – resize it if needed</a:t>
            </a:r>
          </a:p>
        </p:txBody>
      </p:sp>
      <p:sp>
        <p:nvSpPr>
          <p:cNvPr id="16" name="Text Placeholder 2">
            <a:extLst>
              <a:ext uri="{FF2B5EF4-FFF2-40B4-BE49-F238E27FC236}">
                <a16:creationId xmlns:a16="http://schemas.microsoft.com/office/drawing/2014/main" id="{8B44B7DE-9E1E-C80D-6096-EB8F3721BD68}"/>
              </a:ext>
            </a:extLst>
          </p:cNvPr>
          <p:cNvSpPr>
            <a:spLocks noGrp="1"/>
          </p:cNvSpPr>
          <p:nvPr userDrawn="1">
            <p:ph type="body" sz="quarter" idx="12"/>
          </p:nvPr>
        </p:nvSpPr>
        <p:spPr>
          <a:xfrm>
            <a:off x="819151" y="5132867"/>
            <a:ext cx="10554921" cy="430887"/>
          </a:xfrm>
        </p:spPr>
        <p:txBody>
          <a:bodyPr wrap="square">
            <a:spAutoFit/>
          </a:bodyPr>
          <a:lstStyle>
            <a:lvl1pPr marL="0" indent="0">
              <a:lnSpc>
                <a:spcPct val="100000"/>
              </a:lnSpc>
              <a:spcBef>
                <a:spcPts val="0"/>
              </a:spcBef>
              <a:buNone/>
              <a:defRPr sz="2800">
                <a:solidFill>
                  <a:schemeClr val="bg1"/>
                </a:solidFill>
              </a:defRPr>
            </a:lvl1pPr>
          </a:lstStyle>
          <a:p>
            <a:pPr lvl="0"/>
            <a:endParaRPr lang="en-US"/>
          </a:p>
        </p:txBody>
      </p:sp>
      <p:pic>
        <p:nvPicPr>
          <p:cNvPr id="9" name="Graphic 8">
            <a:extLst>
              <a:ext uri="{FF2B5EF4-FFF2-40B4-BE49-F238E27FC236}">
                <a16:creationId xmlns:a16="http://schemas.microsoft.com/office/drawing/2014/main" id="{1F09B1A8-7F14-0040-D0AE-A079EB723AD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72362" y="6145078"/>
            <a:ext cx="2684479" cy="420460"/>
          </a:xfrm>
          <a:prstGeom prst="rect">
            <a:avLst/>
          </a:prstGeom>
          <a:effectLst/>
        </p:spPr>
      </p:pic>
    </p:spTree>
    <p:extLst>
      <p:ext uri="{BB962C8B-B14F-4D97-AF65-F5344CB8AC3E}">
        <p14:creationId xmlns:p14="http://schemas.microsoft.com/office/powerpoint/2010/main" val="360889631"/>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7_Title ">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018C7A-9363-431A-CDD5-0F39F56AA8CA}"/>
              </a:ext>
            </a:extLst>
          </p:cNvPr>
          <p:cNvPicPr>
            <a:picLocks noChangeAspect="1"/>
          </p:cNvPicPr>
          <p:nvPr userDrawn="1"/>
        </p:nvPicPr>
        <p:blipFill>
          <a:blip r:embed="rId2"/>
          <a:srcRect/>
          <a:stretch/>
        </p:blipFill>
        <p:spPr>
          <a:xfrm>
            <a:off x="5" y="0"/>
            <a:ext cx="12191993" cy="4801797"/>
          </a:xfrm>
          <a:prstGeom prst="rect">
            <a:avLst/>
          </a:prstGeom>
        </p:spPr>
      </p:pic>
      <p:grpSp>
        <p:nvGrpSpPr>
          <p:cNvPr id="6" name="Group 5">
            <a:extLst>
              <a:ext uri="{FF2B5EF4-FFF2-40B4-BE49-F238E27FC236}">
                <a16:creationId xmlns:a16="http://schemas.microsoft.com/office/drawing/2014/main" id="{5EAFD841-E67C-5077-84F2-4E22C5983925}"/>
              </a:ext>
            </a:extLst>
          </p:cNvPr>
          <p:cNvGrpSpPr/>
          <p:nvPr userDrawn="1"/>
        </p:nvGrpSpPr>
        <p:grpSpPr>
          <a:xfrm>
            <a:off x="0" y="3687745"/>
            <a:ext cx="12192000" cy="3170257"/>
            <a:chOff x="0" y="3687743"/>
            <a:chExt cx="12192000" cy="3170257"/>
          </a:xfrm>
        </p:grpSpPr>
        <p:sp>
          <p:nvSpPr>
            <p:cNvPr id="7" name="Rectangle 6">
              <a:extLst>
                <a:ext uri="{FF2B5EF4-FFF2-40B4-BE49-F238E27FC236}">
                  <a16:creationId xmlns:a16="http://schemas.microsoft.com/office/drawing/2014/main" id="{938CCF11-66BA-335F-E9D5-64438092A35C}"/>
                </a:ext>
              </a:extLst>
            </p:cNvPr>
            <p:cNvSpPr/>
            <p:nvPr userDrawn="1"/>
          </p:nvSpPr>
          <p:spPr>
            <a:xfrm>
              <a:off x="0" y="3687743"/>
              <a:ext cx="12192000" cy="3170257"/>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8" name="Rectangle 7">
              <a:extLst>
                <a:ext uri="{FF2B5EF4-FFF2-40B4-BE49-F238E27FC236}">
                  <a16:creationId xmlns:a16="http://schemas.microsoft.com/office/drawing/2014/main" id="{624AAC23-D44C-7F13-D817-73DBE64A1E53}"/>
                </a:ext>
              </a:extLst>
            </p:cNvPr>
            <p:cNvSpPr/>
            <p:nvPr userDrawn="1"/>
          </p:nvSpPr>
          <p:spPr>
            <a:xfrm>
              <a:off x="0" y="3798276"/>
              <a:ext cx="12191999" cy="30597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10" name="Text Placeholder 10">
            <a:extLst>
              <a:ext uri="{FF2B5EF4-FFF2-40B4-BE49-F238E27FC236}">
                <a16:creationId xmlns:a16="http://schemas.microsoft.com/office/drawing/2014/main" id="{F8DBC7A8-B51E-6DF3-122F-E73DEA396586}"/>
              </a:ext>
            </a:extLst>
          </p:cNvPr>
          <p:cNvSpPr>
            <a:spLocks noGrp="1"/>
          </p:cNvSpPr>
          <p:nvPr userDrawn="1">
            <p:ph type="body" sz="quarter" idx="11" hasCustomPrompt="1"/>
          </p:nvPr>
        </p:nvSpPr>
        <p:spPr>
          <a:xfrm>
            <a:off x="819152" y="5861097"/>
            <a:ext cx="8262097" cy="307777"/>
          </a:xfrm>
        </p:spPr>
        <p:txBody>
          <a:bodyPr wrap="square">
            <a:spAutoFit/>
          </a:bodyPr>
          <a:lstStyle>
            <a:lvl1pPr marL="0" indent="0">
              <a:lnSpc>
                <a:spcPct val="100000"/>
              </a:lnSpc>
              <a:spcBef>
                <a:spcPts val="0"/>
              </a:spcBef>
              <a:buNone/>
              <a:defRPr sz="2000" b="0" i="0">
                <a:solidFill>
                  <a:srgbClr val="FEFEFE"/>
                </a:solidFill>
                <a:effectLst/>
                <a:latin typeface="+mn-lt"/>
                <a:ea typeface="Lato Light" panose="020F0502020204030203" pitchFamily="34" charset="0"/>
                <a:cs typeface="Lato Light" panose="020F0502020204030203" pitchFamily="34" charset="0"/>
              </a:defRPr>
            </a:lvl1pPr>
            <a:lvl2pPr marL="457178" indent="0">
              <a:buNone/>
              <a:defRPr/>
            </a:lvl2pPr>
          </a:lstStyle>
          <a:p>
            <a:pPr lvl="0"/>
            <a:r>
              <a:rPr lang="en-US"/>
              <a:t>Click to add text</a:t>
            </a:r>
          </a:p>
        </p:txBody>
      </p:sp>
      <p:sp>
        <p:nvSpPr>
          <p:cNvPr id="12" name="Title 1">
            <a:extLst>
              <a:ext uri="{FF2B5EF4-FFF2-40B4-BE49-F238E27FC236}">
                <a16:creationId xmlns:a16="http://schemas.microsoft.com/office/drawing/2014/main" id="{31278397-87D2-C707-B634-11FBEC1018F0}"/>
              </a:ext>
            </a:extLst>
          </p:cNvPr>
          <p:cNvSpPr>
            <a:spLocks noGrp="1"/>
          </p:cNvSpPr>
          <p:nvPr userDrawn="1">
            <p:ph type="ctrTitle" hasCustomPrompt="1"/>
          </p:nvPr>
        </p:nvSpPr>
        <p:spPr>
          <a:xfrm>
            <a:off x="819151" y="3848433"/>
            <a:ext cx="10554921" cy="1054495"/>
          </a:xfrm>
        </p:spPr>
        <p:txBody>
          <a:bodyPr anchor="b" anchorCtr="0">
            <a:normAutofit/>
          </a:bodyPr>
          <a:lstStyle>
            <a:lvl1pPr algn="l">
              <a:lnSpc>
                <a:spcPct val="100000"/>
              </a:lnSpc>
              <a:defRPr sz="4000" cap="all" baseline="0">
                <a:solidFill>
                  <a:srgbClr val="FEFEFE"/>
                </a:solidFill>
                <a:effectLst/>
                <a:latin typeface="+mj-lt"/>
                <a:ea typeface="Lato Light" panose="020F0502020204030203" pitchFamily="34" charset="0"/>
                <a:cs typeface="Lato Light" panose="020F0502020204030203" pitchFamily="34" charset="0"/>
              </a:defRPr>
            </a:lvl1pPr>
          </a:lstStyle>
          <a:p>
            <a:r>
              <a:rPr lang="en-US"/>
              <a:t>title – resize it if needed</a:t>
            </a:r>
          </a:p>
        </p:txBody>
      </p:sp>
      <p:sp>
        <p:nvSpPr>
          <p:cNvPr id="16" name="Text Placeholder 2">
            <a:extLst>
              <a:ext uri="{FF2B5EF4-FFF2-40B4-BE49-F238E27FC236}">
                <a16:creationId xmlns:a16="http://schemas.microsoft.com/office/drawing/2014/main" id="{8B44B7DE-9E1E-C80D-6096-EB8F3721BD68}"/>
              </a:ext>
            </a:extLst>
          </p:cNvPr>
          <p:cNvSpPr>
            <a:spLocks noGrp="1"/>
          </p:cNvSpPr>
          <p:nvPr userDrawn="1">
            <p:ph type="body" sz="quarter" idx="12"/>
          </p:nvPr>
        </p:nvSpPr>
        <p:spPr>
          <a:xfrm>
            <a:off x="819151" y="5132867"/>
            <a:ext cx="10554921" cy="430887"/>
          </a:xfrm>
        </p:spPr>
        <p:txBody>
          <a:bodyPr wrap="square">
            <a:spAutoFit/>
          </a:bodyPr>
          <a:lstStyle>
            <a:lvl1pPr marL="0" indent="0">
              <a:lnSpc>
                <a:spcPct val="100000"/>
              </a:lnSpc>
              <a:spcBef>
                <a:spcPts val="0"/>
              </a:spcBef>
              <a:buNone/>
              <a:defRPr sz="2800">
                <a:solidFill>
                  <a:schemeClr val="bg1"/>
                </a:solidFill>
              </a:defRPr>
            </a:lvl1pPr>
          </a:lstStyle>
          <a:p>
            <a:pPr lvl="0"/>
            <a:endParaRPr lang="en-US"/>
          </a:p>
        </p:txBody>
      </p:sp>
      <p:pic>
        <p:nvPicPr>
          <p:cNvPr id="9" name="Graphic 8">
            <a:extLst>
              <a:ext uri="{FF2B5EF4-FFF2-40B4-BE49-F238E27FC236}">
                <a16:creationId xmlns:a16="http://schemas.microsoft.com/office/drawing/2014/main" id="{1F09B1A8-7F14-0040-D0AE-A079EB723AD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72362" y="6145078"/>
            <a:ext cx="2684479" cy="420460"/>
          </a:xfrm>
          <a:prstGeom prst="rect">
            <a:avLst/>
          </a:prstGeom>
          <a:effectLst/>
        </p:spPr>
      </p:pic>
    </p:spTree>
    <p:extLst>
      <p:ext uri="{BB962C8B-B14F-4D97-AF65-F5344CB8AC3E}">
        <p14:creationId xmlns:p14="http://schemas.microsoft.com/office/powerpoint/2010/main" val="781883110"/>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8_Title ">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9F5D99-222D-4743-EB2F-9847A5C04930}"/>
              </a:ext>
            </a:extLst>
          </p:cNvPr>
          <p:cNvPicPr>
            <a:picLocks noChangeAspect="1"/>
          </p:cNvPicPr>
          <p:nvPr userDrawn="1"/>
        </p:nvPicPr>
        <p:blipFill>
          <a:blip r:embed="rId2"/>
          <a:srcRect t="4081" b="4081"/>
          <a:stretch/>
        </p:blipFill>
        <p:spPr>
          <a:xfrm>
            <a:off x="6" y="0"/>
            <a:ext cx="12191991" cy="4409911"/>
          </a:xfrm>
          <a:prstGeom prst="rect">
            <a:avLst/>
          </a:prstGeom>
        </p:spPr>
      </p:pic>
      <p:grpSp>
        <p:nvGrpSpPr>
          <p:cNvPr id="6" name="Group 5">
            <a:extLst>
              <a:ext uri="{FF2B5EF4-FFF2-40B4-BE49-F238E27FC236}">
                <a16:creationId xmlns:a16="http://schemas.microsoft.com/office/drawing/2014/main" id="{5EAFD841-E67C-5077-84F2-4E22C5983925}"/>
              </a:ext>
            </a:extLst>
          </p:cNvPr>
          <p:cNvGrpSpPr/>
          <p:nvPr userDrawn="1"/>
        </p:nvGrpSpPr>
        <p:grpSpPr>
          <a:xfrm>
            <a:off x="0" y="3687745"/>
            <a:ext cx="12192000" cy="3170257"/>
            <a:chOff x="0" y="3687743"/>
            <a:chExt cx="12192000" cy="3170257"/>
          </a:xfrm>
        </p:grpSpPr>
        <p:sp>
          <p:nvSpPr>
            <p:cNvPr id="7" name="Rectangle 6">
              <a:extLst>
                <a:ext uri="{FF2B5EF4-FFF2-40B4-BE49-F238E27FC236}">
                  <a16:creationId xmlns:a16="http://schemas.microsoft.com/office/drawing/2014/main" id="{938CCF11-66BA-335F-E9D5-64438092A35C}"/>
                </a:ext>
              </a:extLst>
            </p:cNvPr>
            <p:cNvSpPr/>
            <p:nvPr userDrawn="1"/>
          </p:nvSpPr>
          <p:spPr>
            <a:xfrm>
              <a:off x="0" y="3687743"/>
              <a:ext cx="12192000" cy="3170257"/>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8" name="Rectangle 7">
              <a:extLst>
                <a:ext uri="{FF2B5EF4-FFF2-40B4-BE49-F238E27FC236}">
                  <a16:creationId xmlns:a16="http://schemas.microsoft.com/office/drawing/2014/main" id="{624AAC23-D44C-7F13-D817-73DBE64A1E53}"/>
                </a:ext>
              </a:extLst>
            </p:cNvPr>
            <p:cNvSpPr/>
            <p:nvPr userDrawn="1"/>
          </p:nvSpPr>
          <p:spPr>
            <a:xfrm>
              <a:off x="0" y="3798276"/>
              <a:ext cx="12191999" cy="30597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10" name="Text Placeholder 10">
            <a:extLst>
              <a:ext uri="{FF2B5EF4-FFF2-40B4-BE49-F238E27FC236}">
                <a16:creationId xmlns:a16="http://schemas.microsoft.com/office/drawing/2014/main" id="{F8DBC7A8-B51E-6DF3-122F-E73DEA396586}"/>
              </a:ext>
            </a:extLst>
          </p:cNvPr>
          <p:cNvSpPr>
            <a:spLocks noGrp="1"/>
          </p:cNvSpPr>
          <p:nvPr userDrawn="1">
            <p:ph type="body" sz="quarter" idx="11" hasCustomPrompt="1"/>
          </p:nvPr>
        </p:nvSpPr>
        <p:spPr>
          <a:xfrm>
            <a:off x="819152" y="5861097"/>
            <a:ext cx="8262097" cy="307777"/>
          </a:xfrm>
        </p:spPr>
        <p:txBody>
          <a:bodyPr wrap="square">
            <a:spAutoFit/>
          </a:bodyPr>
          <a:lstStyle>
            <a:lvl1pPr marL="0" indent="0">
              <a:lnSpc>
                <a:spcPct val="100000"/>
              </a:lnSpc>
              <a:spcBef>
                <a:spcPts val="0"/>
              </a:spcBef>
              <a:buNone/>
              <a:defRPr sz="2000" b="0" i="0">
                <a:solidFill>
                  <a:srgbClr val="FEFEFE"/>
                </a:solidFill>
                <a:effectLst/>
                <a:latin typeface="+mn-lt"/>
                <a:ea typeface="Lato Light" panose="020F0502020204030203" pitchFamily="34" charset="0"/>
                <a:cs typeface="Lato Light" panose="020F0502020204030203" pitchFamily="34" charset="0"/>
              </a:defRPr>
            </a:lvl1pPr>
            <a:lvl2pPr marL="457178" indent="0">
              <a:buNone/>
              <a:defRPr/>
            </a:lvl2pPr>
          </a:lstStyle>
          <a:p>
            <a:pPr lvl="0"/>
            <a:r>
              <a:rPr lang="en-US"/>
              <a:t>Click to add text</a:t>
            </a:r>
          </a:p>
        </p:txBody>
      </p:sp>
      <p:sp>
        <p:nvSpPr>
          <p:cNvPr id="12" name="Title 1">
            <a:extLst>
              <a:ext uri="{FF2B5EF4-FFF2-40B4-BE49-F238E27FC236}">
                <a16:creationId xmlns:a16="http://schemas.microsoft.com/office/drawing/2014/main" id="{31278397-87D2-C707-B634-11FBEC1018F0}"/>
              </a:ext>
            </a:extLst>
          </p:cNvPr>
          <p:cNvSpPr>
            <a:spLocks noGrp="1"/>
          </p:cNvSpPr>
          <p:nvPr userDrawn="1">
            <p:ph type="ctrTitle" hasCustomPrompt="1"/>
          </p:nvPr>
        </p:nvSpPr>
        <p:spPr>
          <a:xfrm>
            <a:off x="819151" y="3848433"/>
            <a:ext cx="10554921" cy="1054495"/>
          </a:xfrm>
        </p:spPr>
        <p:txBody>
          <a:bodyPr anchor="b" anchorCtr="0">
            <a:normAutofit/>
          </a:bodyPr>
          <a:lstStyle>
            <a:lvl1pPr algn="l">
              <a:lnSpc>
                <a:spcPct val="100000"/>
              </a:lnSpc>
              <a:defRPr sz="4000" cap="all" baseline="0">
                <a:solidFill>
                  <a:srgbClr val="FEFEFE"/>
                </a:solidFill>
                <a:effectLst/>
                <a:latin typeface="+mj-lt"/>
                <a:ea typeface="Lato Light" panose="020F0502020204030203" pitchFamily="34" charset="0"/>
                <a:cs typeface="Lato Light" panose="020F0502020204030203" pitchFamily="34" charset="0"/>
              </a:defRPr>
            </a:lvl1pPr>
          </a:lstStyle>
          <a:p>
            <a:r>
              <a:rPr lang="en-US"/>
              <a:t>title – resize it if needed</a:t>
            </a:r>
          </a:p>
        </p:txBody>
      </p:sp>
      <p:sp>
        <p:nvSpPr>
          <p:cNvPr id="16" name="Text Placeholder 2">
            <a:extLst>
              <a:ext uri="{FF2B5EF4-FFF2-40B4-BE49-F238E27FC236}">
                <a16:creationId xmlns:a16="http://schemas.microsoft.com/office/drawing/2014/main" id="{8B44B7DE-9E1E-C80D-6096-EB8F3721BD68}"/>
              </a:ext>
            </a:extLst>
          </p:cNvPr>
          <p:cNvSpPr>
            <a:spLocks noGrp="1"/>
          </p:cNvSpPr>
          <p:nvPr userDrawn="1">
            <p:ph type="body" sz="quarter" idx="12"/>
          </p:nvPr>
        </p:nvSpPr>
        <p:spPr>
          <a:xfrm>
            <a:off x="819151" y="5132867"/>
            <a:ext cx="10554921" cy="430887"/>
          </a:xfrm>
        </p:spPr>
        <p:txBody>
          <a:bodyPr wrap="square">
            <a:spAutoFit/>
          </a:bodyPr>
          <a:lstStyle>
            <a:lvl1pPr marL="0" indent="0">
              <a:lnSpc>
                <a:spcPct val="100000"/>
              </a:lnSpc>
              <a:spcBef>
                <a:spcPts val="0"/>
              </a:spcBef>
              <a:buNone/>
              <a:defRPr sz="2800">
                <a:solidFill>
                  <a:schemeClr val="bg1"/>
                </a:solidFill>
              </a:defRPr>
            </a:lvl1pPr>
          </a:lstStyle>
          <a:p>
            <a:pPr lvl="0"/>
            <a:endParaRPr lang="en-US"/>
          </a:p>
        </p:txBody>
      </p:sp>
      <p:pic>
        <p:nvPicPr>
          <p:cNvPr id="9" name="Graphic 8">
            <a:extLst>
              <a:ext uri="{FF2B5EF4-FFF2-40B4-BE49-F238E27FC236}">
                <a16:creationId xmlns:a16="http://schemas.microsoft.com/office/drawing/2014/main" id="{1F09B1A8-7F14-0040-D0AE-A079EB723AD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72362" y="6145078"/>
            <a:ext cx="2684479" cy="420460"/>
          </a:xfrm>
          <a:prstGeom prst="rect">
            <a:avLst/>
          </a:prstGeom>
          <a:effectLst/>
        </p:spPr>
      </p:pic>
    </p:spTree>
    <p:extLst>
      <p:ext uri="{BB962C8B-B14F-4D97-AF65-F5344CB8AC3E}">
        <p14:creationId xmlns:p14="http://schemas.microsoft.com/office/powerpoint/2010/main" val="2071365512"/>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08690C13-76AD-4D3F-B45D-BEBB4D32EE3E}"/>
              </a:ext>
            </a:extLst>
          </p:cNvPr>
          <p:cNvPicPr>
            <a:picLocks noChangeAspect="1"/>
          </p:cNvPicPr>
          <p:nvPr userDrawn="1"/>
        </p:nvPicPr>
        <p:blipFill>
          <a:blip r:embed="rId2"/>
          <a:srcRect/>
          <a:stretch/>
        </p:blipFill>
        <p:spPr>
          <a:xfrm>
            <a:off x="0" y="3975"/>
            <a:ext cx="6400800"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5133976" y="-9234"/>
            <a:ext cx="7059613" cy="6873372"/>
          </a:xfrm>
          <a:prstGeom prst="rect">
            <a:avLst/>
          </a:prstGeom>
          <a:solidFill>
            <a:srgbClr val="6B9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5791202" y="1949452"/>
            <a:ext cx="6051551" cy="1989153"/>
          </a:xfrm>
        </p:spPr>
        <p:txBody>
          <a:bodyPr anchor="t" anchorCtr="0"/>
          <a:lstStyle>
            <a:lvl1pPr marL="0" indent="0">
              <a:lnSpc>
                <a:spcPct val="100000"/>
              </a:lnSpc>
              <a:buNone/>
              <a:defRPr sz="3600" b="0">
                <a:solidFill>
                  <a:srgbClr val="FEFEFE"/>
                </a:solidFill>
                <a:latin typeface="+mn-lt"/>
                <a:ea typeface="Lato Light" panose="020F0502020204030203" pitchFamily="34" charset="0"/>
                <a:cs typeface="Lato Light" panose="020F0502020204030203" pitchFamily="34" charset="0"/>
              </a:defRPr>
            </a:lvl1pPr>
            <a:lvl2pPr marL="685783" indent="-339717">
              <a:defRPr sz="28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a:p>
            <a:pPr lvl="1"/>
            <a:r>
              <a:rPr lang="en-US"/>
              <a:t>Second level</a:t>
            </a:r>
          </a:p>
        </p:txBody>
      </p:sp>
      <p:grpSp>
        <p:nvGrpSpPr>
          <p:cNvPr id="27" name="Group 26">
            <a:extLst>
              <a:ext uri="{FF2B5EF4-FFF2-40B4-BE49-F238E27FC236}">
                <a16:creationId xmlns:a16="http://schemas.microsoft.com/office/drawing/2014/main" id="{BE0B2105-46CF-5E24-6F89-36ADE5703FDA}"/>
              </a:ext>
            </a:extLst>
          </p:cNvPr>
          <p:cNvGrpSpPr/>
          <p:nvPr userDrawn="1"/>
        </p:nvGrpSpPr>
        <p:grpSpPr>
          <a:xfrm>
            <a:off x="10398023" y="6524864"/>
            <a:ext cx="867564" cy="238331"/>
            <a:chOff x="1855788" y="3378201"/>
            <a:chExt cx="3709987" cy="1019175"/>
          </a:xfrm>
          <a:solidFill>
            <a:schemeClr val="bg1"/>
          </a:solidFill>
        </p:grpSpPr>
        <p:sp>
          <p:nvSpPr>
            <p:cNvPr id="28" name="Freeform 5">
              <a:extLst>
                <a:ext uri="{FF2B5EF4-FFF2-40B4-BE49-F238E27FC236}">
                  <a16:creationId xmlns:a16="http://schemas.microsoft.com/office/drawing/2014/main" id="{856D60F5-A05E-FE01-4539-6B27252FC2D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6">
              <a:extLst>
                <a:ext uri="{FF2B5EF4-FFF2-40B4-BE49-F238E27FC236}">
                  <a16:creationId xmlns:a16="http://schemas.microsoft.com/office/drawing/2014/main" id="{461D9C57-D6F1-0E4D-918A-0F056CA3BCB1}"/>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0" name="Freeform 7">
              <a:extLst>
                <a:ext uri="{FF2B5EF4-FFF2-40B4-BE49-F238E27FC236}">
                  <a16:creationId xmlns:a16="http://schemas.microsoft.com/office/drawing/2014/main" id="{497C55ED-3B95-13FD-BF10-79DFEB045366}"/>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1" name="Freeform 8">
              <a:extLst>
                <a:ext uri="{FF2B5EF4-FFF2-40B4-BE49-F238E27FC236}">
                  <a16:creationId xmlns:a16="http://schemas.microsoft.com/office/drawing/2014/main" id="{1FC5C00B-7787-3D7F-340F-09FFFB965A7E}"/>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2" name="Freeform 9">
              <a:extLst>
                <a:ext uri="{FF2B5EF4-FFF2-40B4-BE49-F238E27FC236}">
                  <a16:creationId xmlns:a16="http://schemas.microsoft.com/office/drawing/2014/main" id="{E6D7F3D2-FB41-4DFE-7412-154AF2778FF6}"/>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Freeform 10">
              <a:extLst>
                <a:ext uri="{FF2B5EF4-FFF2-40B4-BE49-F238E27FC236}">
                  <a16:creationId xmlns:a16="http://schemas.microsoft.com/office/drawing/2014/main" id="{57E8CE8A-E613-CC09-AE59-BE99F6C44A41}"/>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4" name="Freeform 11">
              <a:extLst>
                <a:ext uri="{FF2B5EF4-FFF2-40B4-BE49-F238E27FC236}">
                  <a16:creationId xmlns:a16="http://schemas.microsoft.com/office/drawing/2014/main" id="{01B25236-72C8-3578-04E1-99DA4CAA5852}"/>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5" name="Freeform 12">
              <a:extLst>
                <a:ext uri="{FF2B5EF4-FFF2-40B4-BE49-F238E27FC236}">
                  <a16:creationId xmlns:a16="http://schemas.microsoft.com/office/drawing/2014/main" id="{755D2817-EC34-6082-0AC9-F138EF727A02}"/>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13">
              <a:extLst>
                <a:ext uri="{FF2B5EF4-FFF2-40B4-BE49-F238E27FC236}">
                  <a16:creationId xmlns:a16="http://schemas.microsoft.com/office/drawing/2014/main" id="{815D03AB-24B1-EAE7-0621-0410EFAB6EBC}"/>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7" name="Freeform 14">
              <a:extLst>
                <a:ext uri="{FF2B5EF4-FFF2-40B4-BE49-F238E27FC236}">
                  <a16:creationId xmlns:a16="http://schemas.microsoft.com/office/drawing/2014/main" id="{0B311742-55FB-906C-3FE5-7CFF45AFD909}"/>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8" name="Freeform 15">
              <a:extLst>
                <a:ext uri="{FF2B5EF4-FFF2-40B4-BE49-F238E27FC236}">
                  <a16:creationId xmlns:a16="http://schemas.microsoft.com/office/drawing/2014/main" id="{F2791062-A25E-2C9C-3D34-63CE2C5580DF}"/>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9" name="Rectangle 16">
              <a:extLst>
                <a:ext uri="{FF2B5EF4-FFF2-40B4-BE49-F238E27FC236}">
                  <a16:creationId xmlns:a16="http://schemas.microsoft.com/office/drawing/2014/main" id="{21F01282-C11F-31B7-7B9A-E7CD95BB30F1}"/>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0" name="Freeform 17">
              <a:extLst>
                <a:ext uri="{FF2B5EF4-FFF2-40B4-BE49-F238E27FC236}">
                  <a16:creationId xmlns:a16="http://schemas.microsoft.com/office/drawing/2014/main" id="{4218D972-E431-71DF-D15B-B18868C19E53}"/>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1" name="Freeform 18">
              <a:extLst>
                <a:ext uri="{FF2B5EF4-FFF2-40B4-BE49-F238E27FC236}">
                  <a16:creationId xmlns:a16="http://schemas.microsoft.com/office/drawing/2014/main" id="{238A70F7-9FC3-C1E9-42EC-B546EE137E41}"/>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2" name="Freeform 19">
              <a:extLst>
                <a:ext uri="{FF2B5EF4-FFF2-40B4-BE49-F238E27FC236}">
                  <a16:creationId xmlns:a16="http://schemas.microsoft.com/office/drawing/2014/main" id="{252A0DD4-A756-E271-B5A6-92567D8CC887}"/>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3" name="Freeform 20">
              <a:extLst>
                <a:ext uri="{FF2B5EF4-FFF2-40B4-BE49-F238E27FC236}">
                  <a16:creationId xmlns:a16="http://schemas.microsoft.com/office/drawing/2014/main" id="{675A78E7-AFF5-893B-E96B-3B322DAE47A4}"/>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4" name="Freeform 21">
              <a:extLst>
                <a:ext uri="{FF2B5EF4-FFF2-40B4-BE49-F238E27FC236}">
                  <a16:creationId xmlns:a16="http://schemas.microsoft.com/office/drawing/2014/main" id="{3EC23DD0-0CF3-4FB4-BF56-9A750367CEC2}"/>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18049811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Divis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BC0CA9-44DC-79D6-E6EB-0057F9AE8124}"/>
              </a:ext>
            </a:extLst>
          </p:cNvPr>
          <p:cNvPicPr>
            <a:picLocks noChangeAspect="1"/>
          </p:cNvPicPr>
          <p:nvPr userDrawn="1"/>
        </p:nvPicPr>
        <p:blipFill>
          <a:blip r:embed="rId2"/>
          <a:srcRect/>
          <a:stretch/>
        </p:blipFill>
        <p:spPr>
          <a:xfrm>
            <a:off x="0" y="0"/>
            <a:ext cx="5266944"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5133975" y="-9235"/>
            <a:ext cx="7059613" cy="68733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2" name="Text Placeholder 2">
            <a:extLst>
              <a:ext uri="{FF2B5EF4-FFF2-40B4-BE49-F238E27FC236}">
                <a16:creationId xmlns:a16="http://schemas.microsoft.com/office/drawing/2014/main" id="{1DE9F09B-71E5-AE4A-2310-DBCF69406CA6}"/>
              </a:ext>
            </a:extLst>
          </p:cNvPr>
          <p:cNvSpPr>
            <a:spLocks noGrp="1"/>
          </p:cNvSpPr>
          <p:nvPr>
            <p:ph type="body" sz="quarter" idx="10" hasCustomPrompt="1"/>
          </p:nvPr>
        </p:nvSpPr>
        <p:spPr>
          <a:xfrm>
            <a:off x="5791201" y="1619249"/>
            <a:ext cx="5911441" cy="3486151"/>
          </a:xfrm>
        </p:spPr>
        <p:txBody>
          <a:bodyPr anchor="ctr" anchorCtr="0"/>
          <a:lstStyle>
            <a:lvl1pPr marL="0" indent="0">
              <a:lnSpc>
                <a:spcPct val="100000"/>
              </a:lnSpc>
              <a:buNone/>
              <a:defRPr sz="5400" b="1" cap="none" baseline="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dirty="0"/>
              <a:t>Click to edit master text styles</a:t>
            </a:r>
          </a:p>
        </p:txBody>
      </p:sp>
      <p:grpSp>
        <p:nvGrpSpPr>
          <p:cNvPr id="5" name="Group 4">
            <a:extLst>
              <a:ext uri="{FF2B5EF4-FFF2-40B4-BE49-F238E27FC236}">
                <a16:creationId xmlns:a16="http://schemas.microsoft.com/office/drawing/2014/main" id="{82C7C7D7-7CD5-B505-1860-BF196FDE9E2F}"/>
              </a:ext>
            </a:extLst>
          </p:cNvPr>
          <p:cNvGrpSpPr/>
          <p:nvPr userDrawn="1"/>
        </p:nvGrpSpPr>
        <p:grpSpPr>
          <a:xfrm>
            <a:off x="10842866" y="6524864"/>
            <a:ext cx="867564" cy="238330"/>
            <a:chOff x="1855788" y="3378201"/>
            <a:chExt cx="3709987" cy="1019175"/>
          </a:xfrm>
          <a:solidFill>
            <a:schemeClr val="bg1"/>
          </a:solidFill>
        </p:grpSpPr>
        <p:sp>
          <p:nvSpPr>
            <p:cNvPr id="7" name="Freeform 5">
              <a:extLst>
                <a:ext uri="{FF2B5EF4-FFF2-40B4-BE49-F238E27FC236}">
                  <a16:creationId xmlns:a16="http://schemas.microsoft.com/office/drawing/2014/main" id="{D0DE5B18-51C7-178C-A872-AB7861D03A47}"/>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6">
              <a:extLst>
                <a:ext uri="{FF2B5EF4-FFF2-40B4-BE49-F238E27FC236}">
                  <a16:creationId xmlns:a16="http://schemas.microsoft.com/office/drawing/2014/main" id="{558DBCFA-DD4E-FDF6-2DA9-6568A882DD33}"/>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7">
              <a:extLst>
                <a:ext uri="{FF2B5EF4-FFF2-40B4-BE49-F238E27FC236}">
                  <a16:creationId xmlns:a16="http://schemas.microsoft.com/office/drawing/2014/main" id="{0B26F021-8D0C-93E2-EDF7-15BAC38D40FA}"/>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8">
              <a:extLst>
                <a:ext uri="{FF2B5EF4-FFF2-40B4-BE49-F238E27FC236}">
                  <a16:creationId xmlns:a16="http://schemas.microsoft.com/office/drawing/2014/main" id="{4591FF73-A85C-235B-8B2B-2761EE2E52EC}"/>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9">
              <a:extLst>
                <a:ext uri="{FF2B5EF4-FFF2-40B4-BE49-F238E27FC236}">
                  <a16:creationId xmlns:a16="http://schemas.microsoft.com/office/drawing/2014/main" id="{D5115CAD-579E-7A09-B003-915290991D5C}"/>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0">
              <a:extLst>
                <a:ext uri="{FF2B5EF4-FFF2-40B4-BE49-F238E27FC236}">
                  <a16:creationId xmlns:a16="http://schemas.microsoft.com/office/drawing/2014/main" id="{F3061F56-A34A-B105-A893-F73D966B7579}"/>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1">
              <a:extLst>
                <a:ext uri="{FF2B5EF4-FFF2-40B4-BE49-F238E27FC236}">
                  <a16:creationId xmlns:a16="http://schemas.microsoft.com/office/drawing/2014/main" id="{351C22DD-CF6F-9958-900C-8FF8C82F47FA}"/>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2">
              <a:extLst>
                <a:ext uri="{FF2B5EF4-FFF2-40B4-BE49-F238E27FC236}">
                  <a16:creationId xmlns:a16="http://schemas.microsoft.com/office/drawing/2014/main" id="{A7924009-4EB4-02FB-174B-5C011B56C4CA}"/>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3">
              <a:extLst>
                <a:ext uri="{FF2B5EF4-FFF2-40B4-BE49-F238E27FC236}">
                  <a16:creationId xmlns:a16="http://schemas.microsoft.com/office/drawing/2014/main" id="{D5CAC185-C81E-C460-7BC1-9EFAB4A477CA}"/>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4">
              <a:extLst>
                <a:ext uri="{FF2B5EF4-FFF2-40B4-BE49-F238E27FC236}">
                  <a16:creationId xmlns:a16="http://schemas.microsoft.com/office/drawing/2014/main" id="{CA4786F8-94AF-DAB6-246C-5EA0E5A7B374}"/>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5">
              <a:extLst>
                <a:ext uri="{FF2B5EF4-FFF2-40B4-BE49-F238E27FC236}">
                  <a16:creationId xmlns:a16="http://schemas.microsoft.com/office/drawing/2014/main" id="{308B8A21-CD9C-D5D3-562D-96B9161ECE9F}"/>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Rectangle 16">
              <a:extLst>
                <a:ext uri="{FF2B5EF4-FFF2-40B4-BE49-F238E27FC236}">
                  <a16:creationId xmlns:a16="http://schemas.microsoft.com/office/drawing/2014/main" id="{E5BD13E1-4DF8-F8E0-34E7-48DB5B5369DC}"/>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7">
              <a:extLst>
                <a:ext uri="{FF2B5EF4-FFF2-40B4-BE49-F238E27FC236}">
                  <a16:creationId xmlns:a16="http://schemas.microsoft.com/office/drawing/2014/main" id="{24DD59DC-ACCC-D51F-51DE-85E3A6F1B2C0}"/>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8">
              <a:extLst>
                <a:ext uri="{FF2B5EF4-FFF2-40B4-BE49-F238E27FC236}">
                  <a16:creationId xmlns:a16="http://schemas.microsoft.com/office/drawing/2014/main" id="{F034DCA0-9EE2-F834-66FC-00ADB43A04C0}"/>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9">
              <a:extLst>
                <a:ext uri="{FF2B5EF4-FFF2-40B4-BE49-F238E27FC236}">
                  <a16:creationId xmlns:a16="http://schemas.microsoft.com/office/drawing/2014/main" id="{29D0ABE9-3195-8293-0799-602C2C6A952A}"/>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20">
              <a:extLst>
                <a:ext uri="{FF2B5EF4-FFF2-40B4-BE49-F238E27FC236}">
                  <a16:creationId xmlns:a16="http://schemas.microsoft.com/office/drawing/2014/main" id="{D938D546-3C55-BF32-B344-E6775A7D23B9}"/>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1">
              <a:extLst>
                <a:ext uri="{FF2B5EF4-FFF2-40B4-BE49-F238E27FC236}">
                  <a16:creationId xmlns:a16="http://schemas.microsoft.com/office/drawing/2014/main" id="{E6A04FF2-38DF-D889-6B2B-1A5053CDDCAF}"/>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3955080788"/>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FF09E429-F737-B056-E57D-85A800A9B3A3}"/>
              </a:ext>
            </a:extLst>
          </p:cNvPr>
          <p:cNvPicPr>
            <a:picLocks noChangeAspect="1"/>
          </p:cNvPicPr>
          <p:nvPr userDrawn="1"/>
        </p:nvPicPr>
        <p:blipFill rotWithShape="1">
          <a:blip r:embed="rId2"/>
          <a:srcRect l="18287"/>
          <a:stretch/>
        </p:blipFill>
        <p:spPr>
          <a:xfrm>
            <a:off x="0" y="1"/>
            <a:ext cx="5230227"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5133976" y="-9234"/>
            <a:ext cx="7059613" cy="6873372"/>
          </a:xfrm>
          <a:prstGeom prst="rect">
            <a:avLst/>
          </a:prstGeom>
          <a:solidFill>
            <a:srgbClr val="007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26" name="Group 25">
            <a:extLst>
              <a:ext uri="{FF2B5EF4-FFF2-40B4-BE49-F238E27FC236}">
                <a16:creationId xmlns:a16="http://schemas.microsoft.com/office/drawing/2014/main" id="{7BF1E5B0-69CC-4C6D-AC49-9A837EEAFDF2}"/>
              </a:ext>
            </a:extLst>
          </p:cNvPr>
          <p:cNvGrpSpPr/>
          <p:nvPr userDrawn="1"/>
        </p:nvGrpSpPr>
        <p:grpSpPr>
          <a:xfrm>
            <a:off x="10398023" y="6524864"/>
            <a:ext cx="867564" cy="238331"/>
            <a:chOff x="1855788" y="3378201"/>
            <a:chExt cx="3709987" cy="1019175"/>
          </a:xfrm>
          <a:solidFill>
            <a:schemeClr val="bg1"/>
          </a:solidFill>
        </p:grpSpPr>
        <p:sp>
          <p:nvSpPr>
            <p:cNvPr id="27" name="Freeform 5">
              <a:extLst>
                <a:ext uri="{FF2B5EF4-FFF2-40B4-BE49-F238E27FC236}">
                  <a16:creationId xmlns:a16="http://schemas.microsoft.com/office/drawing/2014/main" id="{1D1960B3-317F-8575-CE16-3F4E4E8B9422}"/>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8" name="Freeform 6">
              <a:extLst>
                <a:ext uri="{FF2B5EF4-FFF2-40B4-BE49-F238E27FC236}">
                  <a16:creationId xmlns:a16="http://schemas.microsoft.com/office/drawing/2014/main" id="{C149F380-5410-E021-BF27-01894676914C}"/>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7">
              <a:extLst>
                <a:ext uri="{FF2B5EF4-FFF2-40B4-BE49-F238E27FC236}">
                  <a16:creationId xmlns:a16="http://schemas.microsoft.com/office/drawing/2014/main" id="{A051BD3F-2B09-4A81-05DF-6724CC1A14B3}"/>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0" name="Freeform 8">
              <a:extLst>
                <a:ext uri="{FF2B5EF4-FFF2-40B4-BE49-F238E27FC236}">
                  <a16:creationId xmlns:a16="http://schemas.microsoft.com/office/drawing/2014/main" id="{0BD80EB8-8FF9-458A-DF26-4F18613A973B}"/>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1" name="Freeform 9">
              <a:extLst>
                <a:ext uri="{FF2B5EF4-FFF2-40B4-BE49-F238E27FC236}">
                  <a16:creationId xmlns:a16="http://schemas.microsoft.com/office/drawing/2014/main" id="{1F654F55-E0D0-5094-74C0-61FC34977A1A}"/>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2" name="Freeform 10">
              <a:extLst>
                <a:ext uri="{FF2B5EF4-FFF2-40B4-BE49-F238E27FC236}">
                  <a16:creationId xmlns:a16="http://schemas.microsoft.com/office/drawing/2014/main" id="{62E2805B-BA15-02E5-4205-B019FAE94FEC}"/>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Freeform 11">
              <a:extLst>
                <a:ext uri="{FF2B5EF4-FFF2-40B4-BE49-F238E27FC236}">
                  <a16:creationId xmlns:a16="http://schemas.microsoft.com/office/drawing/2014/main" id="{217BD289-4C6C-36C0-7421-E2AABF90231C}"/>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4" name="Freeform 12">
              <a:extLst>
                <a:ext uri="{FF2B5EF4-FFF2-40B4-BE49-F238E27FC236}">
                  <a16:creationId xmlns:a16="http://schemas.microsoft.com/office/drawing/2014/main" id="{850D33DF-4AD9-F50A-A714-D751B825C2CF}"/>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5" name="Freeform 13">
              <a:extLst>
                <a:ext uri="{FF2B5EF4-FFF2-40B4-BE49-F238E27FC236}">
                  <a16:creationId xmlns:a16="http://schemas.microsoft.com/office/drawing/2014/main" id="{6FAC1F37-A892-24D7-DE3B-72EBA659152A}"/>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14">
              <a:extLst>
                <a:ext uri="{FF2B5EF4-FFF2-40B4-BE49-F238E27FC236}">
                  <a16:creationId xmlns:a16="http://schemas.microsoft.com/office/drawing/2014/main" id="{34AD4FF6-6CEA-8518-BC23-CD0D9BAD7100}"/>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7" name="Freeform 15">
              <a:extLst>
                <a:ext uri="{FF2B5EF4-FFF2-40B4-BE49-F238E27FC236}">
                  <a16:creationId xmlns:a16="http://schemas.microsoft.com/office/drawing/2014/main" id="{04556F97-1866-7DB8-F4CD-D1FFD7782EA8}"/>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8" name="Rectangle 16">
              <a:extLst>
                <a:ext uri="{FF2B5EF4-FFF2-40B4-BE49-F238E27FC236}">
                  <a16:creationId xmlns:a16="http://schemas.microsoft.com/office/drawing/2014/main" id="{DF0CBC16-A55C-9EC2-8542-887E5577777D}"/>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9" name="Freeform 17">
              <a:extLst>
                <a:ext uri="{FF2B5EF4-FFF2-40B4-BE49-F238E27FC236}">
                  <a16:creationId xmlns:a16="http://schemas.microsoft.com/office/drawing/2014/main" id="{39984621-53DE-1823-1D5A-835806F228C1}"/>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0" name="Freeform 18">
              <a:extLst>
                <a:ext uri="{FF2B5EF4-FFF2-40B4-BE49-F238E27FC236}">
                  <a16:creationId xmlns:a16="http://schemas.microsoft.com/office/drawing/2014/main" id="{E4308D77-B26C-8DB1-C274-6BFA492BE023}"/>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1" name="Freeform 19">
              <a:extLst>
                <a:ext uri="{FF2B5EF4-FFF2-40B4-BE49-F238E27FC236}">
                  <a16:creationId xmlns:a16="http://schemas.microsoft.com/office/drawing/2014/main" id="{C58AB3E5-3016-893D-262A-7CF6E5779F92}"/>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2" name="Freeform 20">
              <a:extLst>
                <a:ext uri="{FF2B5EF4-FFF2-40B4-BE49-F238E27FC236}">
                  <a16:creationId xmlns:a16="http://schemas.microsoft.com/office/drawing/2014/main" id="{4AC637AF-00BF-CB70-C692-C65394651AD6}"/>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3" name="Freeform 21">
              <a:extLst>
                <a:ext uri="{FF2B5EF4-FFF2-40B4-BE49-F238E27FC236}">
                  <a16:creationId xmlns:a16="http://schemas.microsoft.com/office/drawing/2014/main" id="{28EEB2BA-1B9D-01E3-3647-A755C40C76C2}"/>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
        <p:nvSpPr>
          <p:cNvPr id="45" name="Text Placeholder 2">
            <a:extLst>
              <a:ext uri="{FF2B5EF4-FFF2-40B4-BE49-F238E27FC236}">
                <a16:creationId xmlns:a16="http://schemas.microsoft.com/office/drawing/2014/main" id="{6D443E9B-EB5A-5FCC-040D-419607455D67}"/>
              </a:ext>
            </a:extLst>
          </p:cNvPr>
          <p:cNvSpPr>
            <a:spLocks noGrp="1"/>
          </p:cNvSpPr>
          <p:nvPr>
            <p:ph type="body" sz="quarter" idx="10"/>
          </p:nvPr>
        </p:nvSpPr>
        <p:spPr>
          <a:xfrm>
            <a:off x="5791202" y="1949450"/>
            <a:ext cx="6051551" cy="2033375"/>
          </a:xfrm>
        </p:spPr>
        <p:txBody>
          <a:bodyPr anchor="t" anchorCtr="0"/>
          <a:lstStyle>
            <a:lvl1pPr marL="0" indent="0">
              <a:lnSpc>
                <a:spcPct val="100000"/>
              </a:lnSpc>
              <a:buNone/>
              <a:defRPr sz="3600" b="0">
                <a:solidFill>
                  <a:srgbClr val="FEFEFE"/>
                </a:solidFill>
                <a:latin typeface="+mn-lt"/>
                <a:ea typeface="Lato Light" panose="020F0502020204030203" pitchFamily="34" charset="0"/>
                <a:cs typeface="Lato Light" panose="020F0502020204030203" pitchFamily="34" charset="0"/>
              </a:defRPr>
            </a:lvl1pPr>
            <a:lvl2pPr marL="685783" indent="-339717">
              <a:defRPr sz="28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245153611"/>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1_Divis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8E6A9AD-3B19-4963-A7B3-76AF4E3150FD}"/>
              </a:ext>
            </a:extLst>
          </p:cNvPr>
          <p:cNvPicPr>
            <a:picLocks noChangeAspect="1"/>
          </p:cNvPicPr>
          <p:nvPr userDrawn="1"/>
        </p:nvPicPr>
        <p:blipFill rotWithShape="1">
          <a:blip r:embed="rId2"/>
          <a:srcRect l="17023"/>
          <a:stretch/>
        </p:blipFill>
        <p:spPr>
          <a:xfrm>
            <a:off x="0" y="0"/>
            <a:ext cx="5317357" cy="6865951"/>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5133976" y="-9234"/>
            <a:ext cx="7059613" cy="6873372"/>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5791201" y="1619250"/>
            <a:ext cx="5980112" cy="3486151"/>
          </a:xfrm>
        </p:spPr>
        <p:txBody>
          <a:bodyPr anchor="ctr" anchorCtr="0"/>
          <a:lstStyle>
            <a:lvl1pPr marL="0" indent="0">
              <a:lnSpc>
                <a:spcPct val="100000"/>
              </a:lnSpc>
              <a:buNone/>
              <a:defRPr sz="4800" b="1" cap="all" baseline="0">
                <a:solidFill>
                  <a:srgbClr val="FEFEFE"/>
                </a:solidFill>
                <a:latin typeface="+mn-lt"/>
                <a:ea typeface="Lato Light" panose="020F0502020204030203" pitchFamily="34" charset="0"/>
                <a:cs typeface="Lato Light" panose="020F0502020204030203" pitchFamily="34" charset="0"/>
              </a:defRPr>
            </a:lvl1pPr>
            <a:lvl2pPr marL="685783" indent="-339717">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p:txBody>
      </p:sp>
      <p:grpSp>
        <p:nvGrpSpPr>
          <p:cNvPr id="25" name="Group 24">
            <a:extLst>
              <a:ext uri="{FF2B5EF4-FFF2-40B4-BE49-F238E27FC236}">
                <a16:creationId xmlns:a16="http://schemas.microsoft.com/office/drawing/2014/main" id="{9586DD00-9F18-B766-8854-799B7902C37D}"/>
              </a:ext>
            </a:extLst>
          </p:cNvPr>
          <p:cNvGrpSpPr/>
          <p:nvPr userDrawn="1"/>
        </p:nvGrpSpPr>
        <p:grpSpPr>
          <a:xfrm>
            <a:off x="10398023" y="6524864"/>
            <a:ext cx="867564" cy="238331"/>
            <a:chOff x="1855788" y="3378201"/>
            <a:chExt cx="3709987" cy="1019175"/>
          </a:xfrm>
          <a:solidFill>
            <a:schemeClr val="bg1"/>
          </a:solidFill>
        </p:grpSpPr>
        <p:sp>
          <p:nvSpPr>
            <p:cNvPr id="27" name="Freeform 5">
              <a:extLst>
                <a:ext uri="{FF2B5EF4-FFF2-40B4-BE49-F238E27FC236}">
                  <a16:creationId xmlns:a16="http://schemas.microsoft.com/office/drawing/2014/main" id="{AD4BA924-2F39-360C-2EBA-D5A94DE56FE4}"/>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8" name="Freeform 6">
              <a:extLst>
                <a:ext uri="{FF2B5EF4-FFF2-40B4-BE49-F238E27FC236}">
                  <a16:creationId xmlns:a16="http://schemas.microsoft.com/office/drawing/2014/main" id="{157B4F62-EF21-23CD-797F-AE4006DEB5CC}"/>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7">
              <a:extLst>
                <a:ext uri="{FF2B5EF4-FFF2-40B4-BE49-F238E27FC236}">
                  <a16:creationId xmlns:a16="http://schemas.microsoft.com/office/drawing/2014/main" id="{9D85E560-04B5-D837-745A-523BAAC90295}"/>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0" name="Freeform 8">
              <a:extLst>
                <a:ext uri="{FF2B5EF4-FFF2-40B4-BE49-F238E27FC236}">
                  <a16:creationId xmlns:a16="http://schemas.microsoft.com/office/drawing/2014/main" id="{87EB31ED-DAE8-FF44-B4EB-DC15DD08115B}"/>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1" name="Freeform 9">
              <a:extLst>
                <a:ext uri="{FF2B5EF4-FFF2-40B4-BE49-F238E27FC236}">
                  <a16:creationId xmlns:a16="http://schemas.microsoft.com/office/drawing/2014/main" id="{D6FC86AF-B550-0C1C-BD5E-88E437DC8802}"/>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2" name="Freeform 10">
              <a:extLst>
                <a:ext uri="{FF2B5EF4-FFF2-40B4-BE49-F238E27FC236}">
                  <a16:creationId xmlns:a16="http://schemas.microsoft.com/office/drawing/2014/main" id="{B8A2B796-0D1A-7516-186E-4956EC035139}"/>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Freeform 11">
              <a:extLst>
                <a:ext uri="{FF2B5EF4-FFF2-40B4-BE49-F238E27FC236}">
                  <a16:creationId xmlns:a16="http://schemas.microsoft.com/office/drawing/2014/main" id="{2AD929DF-13AE-5217-CB07-EA174C5232F6}"/>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4" name="Freeform 12">
              <a:extLst>
                <a:ext uri="{FF2B5EF4-FFF2-40B4-BE49-F238E27FC236}">
                  <a16:creationId xmlns:a16="http://schemas.microsoft.com/office/drawing/2014/main" id="{01011400-59A7-E2F1-C6FC-62E8784A41C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5" name="Freeform 13">
              <a:extLst>
                <a:ext uri="{FF2B5EF4-FFF2-40B4-BE49-F238E27FC236}">
                  <a16:creationId xmlns:a16="http://schemas.microsoft.com/office/drawing/2014/main" id="{D7BA7399-8B81-CC00-6823-91B3B1B647E7}"/>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14">
              <a:extLst>
                <a:ext uri="{FF2B5EF4-FFF2-40B4-BE49-F238E27FC236}">
                  <a16:creationId xmlns:a16="http://schemas.microsoft.com/office/drawing/2014/main" id="{23B644F8-F6ED-0A73-36B0-A7A53F0AD3B1}"/>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7" name="Freeform 15">
              <a:extLst>
                <a:ext uri="{FF2B5EF4-FFF2-40B4-BE49-F238E27FC236}">
                  <a16:creationId xmlns:a16="http://schemas.microsoft.com/office/drawing/2014/main" id="{28402646-1E98-9D34-4C4B-7D708450E341}"/>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8" name="Rectangle 16">
              <a:extLst>
                <a:ext uri="{FF2B5EF4-FFF2-40B4-BE49-F238E27FC236}">
                  <a16:creationId xmlns:a16="http://schemas.microsoft.com/office/drawing/2014/main" id="{9F5D1860-0EE8-256C-92CF-245E45028B88}"/>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9" name="Freeform 17">
              <a:extLst>
                <a:ext uri="{FF2B5EF4-FFF2-40B4-BE49-F238E27FC236}">
                  <a16:creationId xmlns:a16="http://schemas.microsoft.com/office/drawing/2014/main" id="{F3EF424A-1EA4-A99F-DC8D-778051C3AEFE}"/>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0" name="Freeform 18">
              <a:extLst>
                <a:ext uri="{FF2B5EF4-FFF2-40B4-BE49-F238E27FC236}">
                  <a16:creationId xmlns:a16="http://schemas.microsoft.com/office/drawing/2014/main" id="{7A73D062-CE5E-A95F-91BD-249BE8C11C91}"/>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1" name="Freeform 19">
              <a:extLst>
                <a:ext uri="{FF2B5EF4-FFF2-40B4-BE49-F238E27FC236}">
                  <a16:creationId xmlns:a16="http://schemas.microsoft.com/office/drawing/2014/main" id="{C2A253E8-DED1-5D81-AFCB-8BBAEE0B7C1F}"/>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2" name="Freeform 20">
              <a:extLst>
                <a:ext uri="{FF2B5EF4-FFF2-40B4-BE49-F238E27FC236}">
                  <a16:creationId xmlns:a16="http://schemas.microsoft.com/office/drawing/2014/main" id="{5151EDF1-6FCA-07C4-56E2-F8100ABE1E01}"/>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3" name="Freeform 21">
              <a:extLst>
                <a:ext uri="{FF2B5EF4-FFF2-40B4-BE49-F238E27FC236}">
                  <a16:creationId xmlns:a16="http://schemas.microsoft.com/office/drawing/2014/main" id="{01C0A257-FF3D-FC2D-E7B4-C56D0B7A1832}"/>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3612408013"/>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2_Divis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08690C13-76AD-4D3F-B45D-BEBB4D32EE3E}"/>
              </a:ext>
            </a:extLst>
          </p:cNvPr>
          <p:cNvPicPr>
            <a:picLocks noChangeAspect="1"/>
          </p:cNvPicPr>
          <p:nvPr userDrawn="1"/>
        </p:nvPicPr>
        <p:blipFill rotWithShape="1">
          <a:blip r:embed="rId2"/>
          <a:srcRect l="18680"/>
          <a:stretch/>
        </p:blipFill>
        <p:spPr>
          <a:xfrm>
            <a:off x="1" y="0"/>
            <a:ext cx="5214185" cy="6869927"/>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5133976" y="-9234"/>
            <a:ext cx="7059613" cy="6873372"/>
          </a:xfrm>
          <a:prstGeom prst="rect">
            <a:avLst/>
          </a:prstGeom>
          <a:solidFill>
            <a:srgbClr val="E87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5791201" y="1619250"/>
            <a:ext cx="5980112" cy="3486151"/>
          </a:xfrm>
        </p:spPr>
        <p:txBody>
          <a:bodyPr anchor="ctr" anchorCtr="0"/>
          <a:lstStyle>
            <a:lvl1pPr marL="0" indent="0">
              <a:lnSpc>
                <a:spcPct val="100000"/>
              </a:lnSpc>
              <a:buNone/>
              <a:defRPr sz="4800" b="1" cap="all" baseline="0">
                <a:solidFill>
                  <a:srgbClr val="FEFEFE"/>
                </a:solidFill>
                <a:latin typeface="+mn-lt"/>
                <a:ea typeface="Lato Light" panose="020F0502020204030203" pitchFamily="34" charset="0"/>
                <a:cs typeface="Lato Light" panose="020F0502020204030203" pitchFamily="34" charset="0"/>
              </a:defRPr>
            </a:lvl1pPr>
            <a:lvl2pPr marL="685783" indent="-339717">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p:txBody>
      </p:sp>
      <p:grpSp>
        <p:nvGrpSpPr>
          <p:cNvPr id="25" name="Group 24">
            <a:extLst>
              <a:ext uri="{FF2B5EF4-FFF2-40B4-BE49-F238E27FC236}">
                <a16:creationId xmlns:a16="http://schemas.microsoft.com/office/drawing/2014/main" id="{9A204B1D-9B45-F830-E483-65E706E1FD0A}"/>
              </a:ext>
            </a:extLst>
          </p:cNvPr>
          <p:cNvGrpSpPr/>
          <p:nvPr userDrawn="1"/>
        </p:nvGrpSpPr>
        <p:grpSpPr>
          <a:xfrm>
            <a:off x="10398023" y="6524864"/>
            <a:ext cx="867564" cy="238331"/>
            <a:chOff x="1855788" y="3378201"/>
            <a:chExt cx="3709987" cy="1019175"/>
          </a:xfrm>
          <a:solidFill>
            <a:schemeClr val="bg1"/>
          </a:solidFill>
        </p:grpSpPr>
        <p:sp>
          <p:nvSpPr>
            <p:cNvPr id="27" name="Freeform 5">
              <a:extLst>
                <a:ext uri="{FF2B5EF4-FFF2-40B4-BE49-F238E27FC236}">
                  <a16:creationId xmlns:a16="http://schemas.microsoft.com/office/drawing/2014/main" id="{AB99E0D2-23E0-B1F0-288B-5D7E02D09C2E}"/>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8" name="Freeform 6">
              <a:extLst>
                <a:ext uri="{FF2B5EF4-FFF2-40B4-BE49-F238E27FC236}">
                  <a16:creationId xmlns:a16="http://schemas.microsoft.com/office/drawing/2014/main" id="{EF3993D0-FADB-D679-699E-AE7E15123EC6}"/>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7">
              <a:extLst>
                <a:ext uri="{FF2B5EF4-FFF2-40B4-BE49-F238E27FC236}">
                  <a16:creationId xmlns:a16="http://schemas.microsoft.com/office/drawing/2014/main" id="{F55CB448-8F53-DCD0-D10E-49B1DB5935D2}"/>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0" name="Freeform 8">
              <a:extLst>
                <a:ext uri="{FF2B5EF4-FFF2-40B4-BE49-F238E27FC236}">
                  <a16:creationId xmlns:a16="http://schemas.microsoft.com/office/drawing/2014/main" id="{EC431561-0389-AF03-32AA-233569F5AEA1}"/>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1" name="Freeform 9">
              <a:extLst>
                <a:ext uri="{FF2B5EF4-FFF2-40B4-BE49-F238E27FC236}">
                  <a16:creationId xmlns:a16="http://schemas.microsoft.com/office/drawing/2014/main" id="{AAAF0F36-DF8F-7F9B-4FB0-280CC1DCD675}"/>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2" name="Freeform 10">
              <a:extLst>
                <a:ext uri="{FF2B5EF4-FFF2-40B4-BE49-F238E27FC236}">
                  <a16:creationId xmlns:a16="http://schemas.microsoft.com/office/drawing/2014/main" id="{6BD65A3E-04E8-134C-A663-FC183CC88D85}"/>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Freeform 11">
              <a:extLst>
                <a:ext uri="{FF2B5EF4-FFF2-40B4-BE49-F238E27FC236}">
                  <a16:creationId xmlns:a16="http://schemas.microsoft.com/office/drawing/2014/main" id="{3EAA43C2-CA0C-0600-FE19-606F59E1D94B}"/>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4" name="Freeform 12">
              <a:extLst>
                <a:ext uri="{FF2B5EF4-FFF2-40B4-BE49-F238E27FC236}">
                  <a16:creationId xmlns:a16="http://schemas.microsoft.com/office/drawing/2014/main" id="{271DD2F3-CA54-B1C3-FD67-70AFD1B2FE8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5" name="Freeform 13">
              <a:extLst>
                <a:ext uri="{FF2B5EF4-FFF2-40B4-BE49-F238E27FC236}">
                  <a16:creationId xmlns:a16="http://schemas.microsoft.com/office/drawing/2014/main" id="{39C471A4-585C-82C9-92B4-C34A2B5A8377}"/>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14">
              <a:extLst>
                <a:ext uri="{FF2B5EF4-FFF2-40B4-BE49-F238E27FC236}">
                  <a16:creationId xmlns:a16="http://schemas.microsoft.com/office/drawing/2014/main" id="{CD15B4C0-1416-3891-7FFB-393019EF5708}"/>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7" name="Freeform 15">
              <a:extLst>
                <a:ext uri="{FF2B5EF4-FFF2-40B4-BE49-F238E27FC236}">
                  <a16:creationId xmlns:a16="http://schemas.microsoft.com/office/drawing/2014/main" id="{14EC0437-2CAC-F5B4-06FB-1BCA3037A041}"/>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8" name="Rectangle 16">
              <a:extLst>
                <a:ext uri="{FF2B5EF4-FFF2-40B4-BE49-F238E27FC236}">
                  <a16:creationId xmlns:a16="http://schemas.microsoft.com/office/drawing/2014/main" id="{4E401780-967E-3BCC-EFEF-3ED0172301B5}"/>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9" name="Freeform 17">
              <a:extLst>
                <a:ext uri="{FF2B5EF4-FFF2-40B4-BE49-F238E27FC236}">
                  <a16:creationId xmlns:a16="http://schemas.microsoft.com/office/drawing/2014/main" id="{C0FC5E93-04AA-CA58-816B-02971587D087}"/>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0" name="Freeform 18">
              <a:extLst>
                <a:ext uri="{FF2B5EF4-FFF2-40B4-BE49-F238E27FC236}">
                  <a16:creationId xmlns:a16="http://schemas.microsoft.com/office/drawing/2014/main" id="{34D7F6F1-32BF-2115-17A5-934D45B3E998}"/>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1" name="Freeform 19">
              <a:extLst>
                <a:ext uri="{FF2B5EF4-FFF2-40B4-BE49-F238E27FC236}">
                  <a16:creationId xmlns:a16="http://schemas.microsoft.com/office/drawing/2014/main" id="{96A82D9C-6386-A7DB-D933-D3C2F18D225F}"/>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2" name="Freeform 20">
              <a:extLst>
                <a:ext uri="{FF2B5EF4-FFF2-40B4-BE49-F238E27FC236}">
                  <a16:creationId xmlns:a16="http://schemas.microsoft.com/office/drawing/2014/main" id="{9A129CA3-F55F-01CB-6C58-5F30AE4CA7F3}"/>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3" name="Freeform 21">
              <a:extLst>
                <a:ext uri="{FF2B5EF4-FFF2-40B4-BE49-F238E27FC236}">
                  <a16:creationId xmlns:a16="http://schemas.microsoft.com/office/drawing/2014/main" id="{4E5FC522-473F-47C1-00DA-965CBE457F22}"/>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967905922"/>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3_Divis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8E6A9AD-3B19-4963-A7B3-76AF4E3150FD}"/>
              </a:ext>
            </a:extLst>
          </p:cNvPr>
          <p:cNvPicPr>
            <a:picLocks noChangeAspect="1"/>
          </p:cNvPicPr>
          <p:nvPr userDrawn="1"/>
        </p:nvPicPr>
        <p:blipFill rotWithShape="1">
          <a:blip r:embed="rId2"/>
          <a:srcRect l="13019"/>
          <a:stretch/>
        </p:blipFill>
        <p:spPr>
          <a:xfrm>
            <a:off x="1" y="0"/>
            <a:ext cx="5573171" cy="6865031"/>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5133976" y="-9234"/>
            <a:ext cx="7059613" cy="6873372"/>
          </a:xfrm>
          <a:prstGeom prst="rect">
            <a:avLst/>
          </a:prstGeom>
          <a:solidFill>
            <a:srgbClr val="009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5791200" y="1619250"/>
            <a:ext cx="5980112" cy="3486151"/>
          </a:xfrm>
        </p:spPr>
        <p:txBody>
          <a:bodyPr anchor="ctr" anchorCtr="0"/>
          <a:lstStyle>
            <a:lvl1pPr marL="0" indent="0">
              <a:lnSpc>
                <a:spcPct val="100000"/>
              </a:lnSpc>
              <a:buNone/>
              <a:defRPr sz="4800" b="1" cap="all" baseline="0">
                <a:solidFill>
                  <a:srgbClr val="FEFEFE"/>
                </a:solidFill>
                <a:latin typeface="+mn-lt"/>
                <a:ea typeface="Lato Light" panose="020F0502020204030203" pitchFamily="34" charset="0"/>
                <a:cs typeface="Lato Light" panose="020F0502020204030203" pitchFamily="34" charset="0"/>
              </a:defRPr>
            </a:lvl1pPr>
            <a:lvl2pPr marL="685783" indent="-339717">
              <a:lnSpc>
                <a:spcPct val="100000"/>
              </a:lnSpc>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p:txBody>
      </p:sp>
      <p:grpSp>
        <p:nvGrpSpPr>
          <p:cNvPr id="25" name="Group 24">
            <a:extLst>
              <a:ext uri="{FF2B5EF4-FFF2-40B4-BE49-F238E27FC236}">
                <a16:creationId xmlns:a16="http://schemas.microsoft.com/office/drawing/2014/main" id="{3CAD33F7-5DB7-057C-01A9-75D817DDDF3E}"/>
              </a:ext>
            </a:extLst>
          </p:cNvPr>
          <p:cNvGrpSpPr/>
          <p:nvPr userDrawn="1"/>
        </p:nvGrpSpPr>
        <p:grpSpPr>
          <a:xfrm>
            <a:off x="10398023" y="6524864"/>
            <a:ext cx="867564" cy="238331"/>
            <a:chOff x="1855788" y="3378201"/>
            <a:chExt cx="3709987" cy="1019175"/>
          </a:xfrm>
          <a:solidFill>
            <a:schemeClr val="bg1"/>
          </a:solidFill>
        </p:grpSpPr>
        <p:sp>
          <p:nvSpPr>
            <p:cNvPr id="27" name="Freeform 5">
              <a:extLst>
                <a:ext uri="{FF2B5EF4-FFF2-40B4-BE49-F238E27FC236}">
                  <a16:creationId xmlns:a16="http://schemas.microsoft.com/office/drawing/2014/main" id="{F13FDC5B-67E2-B15B-39A5-1CE61617995B}"/>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8" name="Freeform 6">
              <a:extLst>
                <a:ext uri="{FF2B5EF4-FFF2-40B4-BE49-F238E27FC236}">
                  <a16:creationId xmlns:a16="http://schemas.microsoft.com/office/drawing/2014/main" id="{1965C59E-4CA5-0566-06C1-AB20A7466B0E}"/>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7">
              <a:extLst>
                <a:ext uri="{FF2B5EF4-FFF2-40B4-BE49-F238E27FC236}">
                  <a16:creationId xmlns:a16="http://schemas.microsoft.com/office/drawing/2014/main" id="{1B0BBC90-FE99-60DA-BA0A-337131287E56}"/>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0" name="Freeform 8">
              <a:extLst>
                <a:ext uri="{FF2B5EF4-FFF2-40B4-BE49-F238E27FC236}">
                  <a16:creationId xmlns:a16="http://schemas.microsoft.com/office/drawing/2014/main" id="{F9C75AC6-E902-3F33-1911-0158AAE3AC88}"/>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1" name="Freeform 9">
              <a:extLst>
                <a:ext uri="{FF2B5EF4-FFF2-40B4-BE49-F238E27FC236}">
                  <a16:creationId xmlns:a16="http://schemas.microsoft.com/office/drawing/2014/main" id="{033C506C-7F32-3FBA-B3BE-42A58191364D}"/>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2" name="Freeform 10">
              <a:extLst>
                <a:ext uri="{FF2B5EF4-FFF2-40B4-BE49-F238E27FC236}">
                  <a16:creationId xmlns:a16="http://schemas.microsoft.com/office/drawing/2014/main" id="{21C27E6D-DBE3-45E0-436F-5BB7342E9820}"/>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Freeform 11">
              <a:extLst>
                <a:ext uri="{FF2B5EF4-FFF2-40B4-BE49-F238E27FC236}">
                  <a16:creationId xmlns:a16="http://schemas.microsoft.com/office/drawing/2014/main" id="{FE2A44AA-455A-EFBE-E237-0CA741996CFA}"/>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4" name="Freeform 12">
              <a:extLst>
                <a:ext uri="{FF2B5EF4-FFF2-40B4-BE49-F238E27FC236}">
                  <a16:creationId xmlns:a16="http://schemas.microsoft.com/office/drawing/2014/main" id="{0E91D08A-32F9-70F7-3037-42CE311D553A}"/>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5" name="Freeform 13">
              <a:extLst>
                <a:ext uri="{FF2B5EF4-FFF2-40B4-BE49-F238E27FC236}">
                  <a16:creationId xmlns:a16="http://schemas.microsoft.com/office/drawing/2014/main" id="{FB9D87F4-53FD-4A40-F4BE-967A78F2F349}"/>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14">
              <a:extLst>
                <a:ext uri="{FF2B5EF4-FFF2-40B4-BE49-F238E27FC236}">
                  <a16:creationId xmlns:a16="http://schemas.microsoft.com/office/drawing/2014/main" id="{29E0C60A-570D-2453-9F12-D82CAD005A89}"/>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7" name="Freeform 15">
              <a:extLst>
                <a:ext uri="{FF2B5EF4-FFF2-40B4-BE49-F238E27FC236}">
                  <a16:creationId xmlns:a16="http://schemas.microsoft.com/office/drawing/2014/main" id="{52D581FB-BD46-5C46-48A7-2731A1B86FFF}"/>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8" name="Rectangle 16">
              <a:extLst>
                <a:ext uri="{FF2B5EF4-FFF2-40B4-BE49-F238E27FC236}">
                  <a16:creationId xmlns:a16="http://schemas.microsoft.com/office/drawing/2014/main" id="{1D54BB28-B30E-BF5F-6A56-E6EB3462F835}"/>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9" name="Freeform 17">
              <a:extLst>
                <a:ext uri="{FF2B5EF4-FFF2-40B4-BE49-F238E27FC236}">
                  <a16:creationId xmlns:a16="http://schemas.microsoft.com/office/drawing/2014/main" id="{20EEAA5D-6BC9-D720-81B0-FAFEE8062660}"/>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0" name="Freeform 18">
              <a:extLst>
                <a:ext uri="{FF2B5EF4-FFF2-40B4-BE49-F238E27FC236}">
                  <a16:creationId xmlns:a16="http://schemas.microsoft.com/office/drawing/2014/main" id="{8E1F5ABD-CF59-8CFF-DBEF-76CA1F7B53F4}"/>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1" name="Freeform 19">
              <a:extLst>
                <a:ext uri="{FF2B5EF4-FFF2-40B4-BE49-F238E27FC236}">
                  <a16:creationId xmlns:a16="http://schemas.microsoft.com/office/drawing/2014/main" id="{E12EAD45-4F50-D5CE-3FBF-FD05B5D2C11B}"/>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2" name="Freeform 20">
              <a:extLst>
                <a:ext uri="{FF2B5EF4-FFF2-40B4-BE49-F238E27FC236}">
                  <a16:creationId xmlns:a16="http://schemas.microsoft.com/office/drawing/2014/main" id="{31468949-69C2-9652-8CA0-A170EF95E024}"/>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3" name="Freeform 21">
              <a:extLst>
                <a:ext uri="{FF2B5EF4-FFF2-40B4-BE49-F238E27FC236}">
                  <a16:creationId xmlns:a16="http://schemas.microsoft.com/office/drawing/2014/main" id="{5A63C469-2D40-506D-E8C8-546ADB80B3F3}"/>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2173705918"/>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4_Divis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08690C13-76AD-4D3F-B45D-BEBB4D32EE3E}"/>
              </a:ext>
            </a:extLst>
          </p:cNvPr>
          <p:cNvPicPr>
            <a:picLocks noChangeAspect="1"/>
          </p:cNvPicPr>
          <p:nvPr userDrawn="1"/>
        </p:nvPicPr>
        <p:blipFill rotWithShape="1">
          <a:blip r:embed="rId2"/>
          <a:srcRect l="16291"/>
          <a:stretch/>
        </p:blipFill>
        <p:spPr>
          <a:xfrm>
            <a:off x="0" y="1"/>
            <a:ext cx="5358064"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5133976" y="-9234"/>
            <a:ext cx="7059613" cy="68733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5791201" y="1619250"/>
            <a:ext cx="5980112" cy="3486151"/>
          </a:xfrm>
        </p:spPr>
        <p:txBody>
          <a:bodyPr anchor="ctr" anchorCtr="0"/>
          <a:lstStyle>
            <a:lvl1pPr marL="0" indent="0">
              <a:lnSpc>
                <a:spcPct val="100000"/>
              </a:lnSpc>
              <a:buNone/>
              <a:defRPr sz="4800" b="1" cap="all" baseline="0">
                <a:solidFill>
                  <a:srgbClr val="FEFEFE"/>
                </a:solidFill>
                <a:latin typeface="+mn-lt"/>
                <a:ea typeface="Lato Light" panose="020F0502020204030203" pitchFamily="34" charset="0"/>
                <a:cs typeface="Lato Light" panose="020F0502020204030203" pitchFamily="34" charset="0"/>
              </a:defRPr>
            </a:lvl1pPr>
            <a:lvl2pPr marL="685783" indent="-339717">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p:txBody>
      </p:sp>
      <p:grpSp>
        <p:nvGrpSpPr>
          <p:cNvPr id="25" name="Group 24">
            <a:extLst>
              <a:ext uri="{FF2B5EF4-FFF2-40B4-BE49-F238E27FC236}">
                <a16:creationId xmlns:a16="http://schemas.microsoft.com/office/drawing/2014/main" id="{8B848452-3DFB-9FF4-D091-34343B006C0E}"/>
              </a:ext>
            </a:extLst>
          </p:cNvPr>
          <p:cNvGrpSpPr/>
          <p:nvPr userDrawn="1"/>
        </p:nvGrpSpPr>
        <p:grpSpPr>
          <a:xfrm>
            <a:off x="10398023" y="6524864"/>
            <a:ext cx="867564" cy="238331"/>
            <a:chOff x="1855788" y="3378201"/>
            <a:chExt cx="3709987" cy="1019175"/>
          </a:xfrm>
          <a:solidFill>
            <a:schemeClr val="bg1"/>
          </a:solidFill>
        </p:grpSpPr>
        <p:sp>
          <p:nvSpPr>
            <p:cNvPr id="27" name="Freeform 5">
              <a:extLst>
                <a:ext uri="{FF2B5EF4-FFF2-40B4-BE49-F238E27FC236}">
                  <a16:creationId xmlns:a16="http://schemas.microsoft.com/office/drawing/2014/main" id="{2A8F01A6-ECDB-E987-B169-B562B7EF92B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8" name="Freeform 6">
              <a:extLst>
                <a:ext uri="{FF2B5EF4-FFF2-40B4-BE49-F238E27FC236}">
                  <a16:creationId xmlns:a16="http://schemas.microsoft.com/office/drawing/2014/main" id="{102DFAC5-11FF-B519-8E60-DDEB9C4993D9}"/>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7">
              <a:extLst>
                <a:ext uri="{FF2B5EF4-FFF2-40B4-BE49-F238E27FC236}">
                  <a16:creationId xmlns:a16="http://schemas.microsoft.com/office/drawing/2014/main" id="{EE91EAC7-3A6B-646F-9438-30995273F676}"/>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0" name="Freeform 8">
              <a:extLst>
                <a:ext uri="{FF2B5EF4-FFF2-40B4-BE49-F238E27FC236}">
                  <a16:creationId xmlns:a16="http://schemas.microsoft.com/office/drawing/2014/main" id="{57DB2C61-8C65-4FAA-9F41-A56E719BBC7A}"/>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1" name="Freeform 9">
              <a:extLst>
                <a:ext uri="{FF2B5EF4-FFF2-40B4-BE49-F238E27FC236}">
                  <a16:creationId xmlns:a16="http://schemas.microsoft.com/office/drawing/2014/main" id="{B5461D19-6937-4A81-389E-0CFB98386751}"/>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2" name="Freeform 10">
              <a:extLst>
                <a:ext uri="{FF2B5EF4-FFF2-40B4-BE49-F238E27FC236}">
                  <a16:creationId xmlns:a16="http://schemas.microsoft.com/office/drawing/2014/main" id="{1681FC21-EC49-C097-F5E1-9A33E28C441A}"/>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Freeform 11">
              <a:extLst>
                <a:ext uri="{FF2B5EF4-FFF2-40B4-BE49-F238E27FC236}">
                  <a16:creationId xmlns:a16="http://schemas.microsoft.com/office/drawing/2014/main" id="{55D24F9A-DAE4-5AD8-CBE4-B4A1855CE359}"/>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4" name="Freeform 12">
              <a:extLst>
                <a:ext uri="{FF2B5EF4-FFF2-40B4-BE49-F238E27FC236}">
                  <a16:creationId xmlns:a16="http://schemas.microsoft.com/office/drawing/2014/main" id="{215E37AD-9CD7-49FC-7E5F-88702D3C54D8}"/>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5" name="Freeform 13">
              <a:extLst>
                <a:ext uri="{FF2B5EF4-FFF2-40B4-BE49-F238E27FC236}">
                  <a16:creationId xmlns:a16="http://schemas.microsoft.com/office/drawing/2014/main" id="{C53F9BC0-551C-3A40-B439-14D318A538D6}"/>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14">
              <a:extLst>
                <a:ext uri="{FF2B5EF4-FFF2-40B4-BE49-F238E27FC236}">
                  <a16:creationId xmlns:a16="http://schemas.microsoft.com/office/drawing/2014/main" id="{EEC20EF0-5290-B7C4-015A-F394C3AAF04B}"/>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7" name="Freeform 15">
              <a:extLst>
                <a:ext uri="{FF2B5EF4-FFF2-40B4-BE49-F238E27FC236}">
                  <a16:creationId xmlns:a16="http://schemas.microsoft.com/office/drawing/2014/main" id="{1A37C44F-D1F1-45CE-E14B-29009D9DE2BD}"/>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8" name="Rectangle 16">
              <a:extLst>
                <a:ext uri="{FF2B5EF4-FFF2-40B4-BE49-F238E27FC236}">
                  <a16:creationId xmlns:a16="http://schemas.microsoft.com/office/drawing/2014/main" id="{B070E546-7C88-BD2B-F13A-FCCF73B3630A}"/>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9" name="Freeform 17">
              <a:extLst>
                <a:ext uri="{FF2B5EF4-FFF2-40B4-BE49-F238E27FC236}">
                  <a16:creationId xmlns:a16="http://schemas.microsoft.com/office/drawing/2014/main" id="{1D6D0395-4AC7-1210-6B90-6A735D7E56DA}"/>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0" name="Freeform 18">
              <a:extLst>
                <a:ext uri="{FF2B5EF4-FFF2-40B4-BE49-F238E27FC236}">
                  <a16:creationId xmlns:a16="http://schemas.microsoft.com/office/drawing/2014/main" id="{8C655B43-1D7D-D238-5A0F-143D485951FC}"/>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1" name="Freeform 19">
              <a:extLst>
                <a:ext uri="{FF2B5EF4-FFF2-40B4-BE49-F238E27FC236}">
                  <a16:creationId xmlns:a16="http://schemas.microsoft.com/office/drawing/2014/main" id="{1670D21B-58AA-64B8-F17F-3A119C2B4CD1}"/>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2" name="Freeform 20">
              <a:extLst>
                <a:ext uri="{FF2B5EF4-FFF2-40B4-BE49-F238E27FC236}">
                  <a16:creationId xmlns:a16="http://schemas.microsoft.com/office/drawing/2014/main" id="{F5E98724-FB25-30B0-499C-C6C6DED39D27}"/>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3" name="Freeform 21">
              <a:extLst>
                <a:ext uri="{FF2B5EF4-FFF2-40B4-BE49-F238E27FC236}">
                  <a16:creationId xmlns:a16="http://schemas.microsoft.com/office/drawing/2014/main" id="{F3902AFA-0115-EBD9-E24F-502BC8A13B7C}"/>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190318162"/>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6_Divis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08690C13-76AD-4D3F-B45D-BEBB4D32EE3E}"/>
              </a:ext>
            </a:extLst>
          </p:cNvPr>
          <p:cNvPicPr>
            <a:picLocks noChangeAspect="1"/>
          </p:cNvPicPr>
          <p:nvPr userDrawn="1"/>
        </p:nvPicPr>
        <p:blipFill rotWithShape="1">
          <a:blip r:embed="rId2"/>
          <a:srcRect l="6760"/>
          <a:stretch/>
        </p:blipFill>
        <p:spPr>
          <a:xfrm>
            <a:off x="1" y="1"/>
            <a:ext cx="5975084"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5133976" y="-9234"/>
            <a:ext cx="7059613" cy="6873372"/>
          </a:xfrm>
          <a:prstGeom prst="rect">
            <a:avLst/>
          </a:prstGeom>
          <a:solidFill>
            <a:srgbClr val="009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5791201" y="1619250"/>
            <a:ext cx="5980112" cy="3486151"/>
          </a:xfrm>
        </p:spPr>
        <p:txBody>
          <a:bodyPr anchor="ctr" anchorCtr="0"/>
          <a:lstStyle>
            <a:lvl1pPr marL="0" indent="0">
              <a:lnSpc>
                <a:spcPct val="100000"/>
              </a:lnSpc>
              <a:buNone/>
              <a:defRPr sz="4800" b="1" cap="all" baseline="0">
                <a:solidFill>
                  <a:srgbClr val="FEFEFE"/>
                </a:solidFill>
                <a:latin typeface="+mn-lt"/>
                <a:ea typeface="Lato Light" panose="020F0502020204030203" pitchFamily="34" charset="0"/>
                <a:cs typeface="Lato Light" panose="020F0502020204030203" pitchFamily="34" charset="0"/>
              </a:defRPr>
            </a:lvl1pPr>
            <a:lvl2pPr marL="685783" indent="-339717">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p:txBody>
      </p:sp>
      <p:grpSp>
        <p:nvGrpSpPr>
          <p:cNvPr id="25" name="Group 24">
            <a:extLst>
              <a:ext uri="{FF2B5EF4-FFF2-40B4-BE49-F238E27FC236}">
                <a16:creationId xmlns:a16="http://schemas.microsoft.com/office/drawing/2014/main" id="{93D5B927-79A6-916C-FF71-3EB5CB98AD7E}"/>
              </a:ext>
            </a:extLst>
          </p:cNvPr>
          <p:cNvGrpSpPr/>
          <p:nvPr userDrawn="1"/>
        </p:nvGrpSpPr>
        <p:grpSpPr>
          <a:xfrm>
            <a:off x="10398023" y="6524864"/>
            <a:ext cx="867564" cy="238331"/>
            <a:chOff x="1855788" y="3378201"/>
            <a:chExt cx="3709987" cy="1019175"/>
          </a:xfrm>
          <a:solidFill>
            <a:schemeClr val="bg1"/>
          </a:solidFill>
        </p:grpSpPr>
        <p:sp>
          <p:nvSpPr>
            <p:cNvPr id="27" name="Freeform 5">
              <a:extLst>
                <a:ext uri="{FF2B5EF4-FFF2-40B4-BE49-F238E27FC236}">
                  <a16:creationId xmlns:a16="http://schemas.microsoft.com/office/drawing/2014/main" id="{372530D5-8B8B-0C50-2914-E7FBFF1E3D65}"/>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8" name="Freeform 6">
              <a:extLst>
                <a:ext uri="{FF2B5EF4-FFF2-40B4-BE49-F238E27FC236}">
                  <a16:creationId xmlns:a16="http://schemas.microsoft.com/office/drawing/2014/main" id="{447E3C46-29A1-1945-2D55-7C1172D33682}"/>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7">
              <a:extLst>
                <a:ext uri="{FF2B5EF4-FFF2-40B4-BE49-F238E27FC236}">
                  <a16:creationId xmlns:a16="http://schemas.microsoft.com/office/drawing/2014/main" id="{1D9B5837-F395-639E-4DAB-B577AC39B9DB}"/>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0" name="Freeform 8">
              <a:extLst>
                <a:ext uri="{FF2B5EF4-FFF2-40B4-BE49-F238E27FC236}">
                  <a16:creationId xmlns:a16="http://schemas.microsoft.com/office/drawing/2014/main" id="{ABCA03D5-6473-A4AA-306C-38192AABA368}"/>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1" name="Freeform 9">
              <a:extLst>
                <a:ext uri="{FF2B5EF4-FFF2-40B4-BE49-F238E27FC236}">
                  <a16:creationId xmlns:a16="http://schemas.microsoft.com/office/drawing/2014/main" id="{0E481EC1-6B03-6150-136D-26AF245BE3EF}"/>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2" name="Freeform 10">
              <a:extLst>
                <a:ext uri="{FF2B5EF4-FFF2-40B4-BE49-F238E27FC236}">
                  <a16:creationId xmlns:a16="http://schemas.microsoft.com/office/drawing/2014/main" id="{68281AE1-7A7A-17E1-25BE-787A2341D03E}"/>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Freeform 11">
              <a:extLst>
                <a:ext uri="{FF2B5EF4-FFF2-40B4-BE49-F238E27FC236}">
                  <a16:creationId xmlns:a16="http://schemas.microsoft.com/office/drawing/2014/main" id="{131C76FC-E757-6A7C-6DD4-1B5C5B2B07A9}"/>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4" name="Freeform 12">
              <a:extLst>
                <a:ext uri="{FF2B5EF4-FFF2-40B4-BE49-F238E27FC236}">
                  <a16:creationId xmlns:a16="http://schemas.microsoft.com/office/drawing/2014/main" id="{291A70D4-9432-1029-BAE0-8E53AB0CC52F}"/>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5" name="Freeform 13">
              <a:extLst>
                <a:ext uri="{FF2B5EF4-FFF2-40B4-BE49-F238E27FC236}">
                  <a16:creationId xmlns:a16="http://schemas.microsoft.com/office/drawing/2014/main" id="{E1F79A38-3145-AC23-ECD6-2523EE133F52}"/>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14">
              <a:extLst>
                <a:ext uri="{FF2B5EF4-FFF2-40B4-BE49-F238E27FC236}">
                  <a16:creationId xmlns:a16="http://schemas.microsoft.com/office/drawing/2014/main" id="{C69FDF82-9DF6-98BF-D1D4-9B1035F2A795}"/>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7" name="Freeform 15">
              <a:extLst>
                <a:ext uri="{FF2B5EF4-FFF2-40B4-BE49-F238E27FC236}">
                  <a16:creationId xmlns:a16="http://schemas.microsoft.com/office/drawing/2014/main" id="{1D45A134-ED88-A09F-8B0B-D2F7660222F9}"/>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8" name="Rectangle 16">
              <a:extLst>
                <a:ext uri="{FF2B5EF4-FFF2-40B4-BE49-F238E27FC236}">
                  <a16:creationId xmlns:a16="http://schemas.microsoft.com/office/drawing/2014/main" id="{FB01139D-C92F-0060-EE3F-52926897E45F}"/>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9" name="Freeform 17">
              <a:extLst>
                <a:ext uri="{FF2B5EF4-FFF2-40B4-BE49-F238E27FC236}">
                  <a16:creationId xmlns:a16="http://schemas.microsoft.com/office/drawing/2014/main" id="{0E2C7C1E-8C1D-12F2-CDE9-1A6A37387B1C}"/>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0" name="Freeform 18">
              <a:extLst>
                <a:ext uri="{FF2B5EF4-FFF2-40B4-BE49-F238E27FC236}">
                  <a16:creationId xmlns:a16="http://schemas.microsoft.com/office/drawing/2014/main" id="{6D3133A5-1A44-C0DC-0A52-1E4DD1777066}"/>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1" name="Freeform 19">
              <a:extLst>
                <a:ext uri="{FF2B5EF4-FFF2-40B4-BE49-F238E27FC236}">
                  <a16:creationId xmlns:a16="http://schemas.microsoft.com/office/drawing/2014/main" id="{51DBBF9F-02C4-E8E6-11CE-69FC7159DC40}"/>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2" name="Freeform 20">
              <a:extLst>
                <a:ext uri="{FF2B5EF4-FFF2-40B4-BE49-F238E27FC236}">
                  <a16:creationId xmlns:a16="http://schemas.microsoft.com/office/drawing/2014/main" id="{AAA8C621-8302-E703-0427-9A4EBE4DE1B2}"/>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3" name="Freeform 21">
              <a:extLst>
                <a:ext uri="{FF2B5EF4-FFF2-40B4-BE49-F238E27FC236}">
                  <a16:creationId xmlns:a16="http://schemas.microsoft.com/office/drawing/2014/main" id="{A2308A74-9A3D-2DC2-8BBE-0C9B396F923F}"/>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1782014542"/>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7_Divisio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6F923C-B62E-0FB0-5FA0-0C36D1FBD49C}"/>
              </a:ext>
            </a:extLst>
          </p:cNvPr>
          <p:cNvPicPr>
            <a:picLocks noChangeAspect="1"/>
          </p:cNvPicPr>
          <p:nvPr userDrawn="1"/>
        </p:nvPicPr>
        <p:blipFill rotWithShape="1">
          <a:blip r:embed="rId2"/>
          <a:srcRect l="9512"/>
          <a:stretch/>
        </p:blipFill>
        <p:spPr>
          <a:xfrm>
            <a:off x="1" y="-7950"/>
            <a:ext cx="5798620" cy="6865951"/>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5133976" y="-9234"/>
            <a:ext cx="7059613" cy="6873372"/>
          </a:xfrm>
          <a:prstGeom prst="rect">
            <a:avLst/>
          </a:prstGeom>
          <a:solidFill>
            <a:srgbClr val="E87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5791201" y="1619250"/>
            <a:ext cx="5980112" cy="3486151"/>
          </a:xfrm>
        </p:spPr>
        <p:txBody>
          <a:bodyPr anchor="ctr" anchorCtr="0"/>
          <a:lstStyle>
            <a:lvl1pPr marL="0" indent="0">
              <a:lnSpc>
                <a:spcPct val="100000"/>
              </a:lnSpc>
              <a:buNone/>
              <a:defRPr sz="4800" b="1" cap="all" baseline="0">
                <a:solidFill>
                  <a:srgbClr val="FEFEFE"/>
                </a:solidFill>
                <a:latin typeface="+mn-lt"/>
                <a:ea typeface="Lato Light" panose="020F0502020204030203" pitchFamily="34" charset="0"/>
                <a:cs typeface="Lato Light" panose="020F0502020204030203" pitchFamily="34" charset="0"/>
              </a:defRPr>
            </a:lvl1pPr>
            <a:lvl2pPr marL="685783" indent="-339717">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p:txBody>
      </p:sp>
      <p:grpSp>
        <p:nvGrpSpPr>
          <p:cNvPr id="25" name="Group 24">
            <a:extLst>
              <a:ext uri="{FF2B5EF4-FFF2-40B4-BE49-F238E27FC236}">
                <a16:creationId xmlns:a16="http://schemas.microsoft.com/office/drawing/2014/main" id="{93D5B927-79A6-916C-FF71-3EB5CB98AD7E}"/>
              </a:ext>
            </a:extLst>
          </p:cNvPr>
          <p:cNvGrpSpPr/>
          <p:nvPr userDrawn="1"/>
        </p:nvGrpSpPr>
        <p:grpSpPr>
          <a:xfrm>
            <a:off x="10398023" y="6524864"/>
            <a:ext cx="867564" cy="238331"/>
            <a:chOff x="1855788" y="3378201"/>
            <a:chExt cx="3709987" cy="1019175"/>
          </a:xfrm>
          <a:solidFill>
            <a:schemeClr val="bg1"/>
          </a:solidFill>
        </p:grpSpPr>
        <p:sp>
          <p:nvSpPr>
            <p:cNvPr id="27" name="Freeform 5">
              <a:extLst>
                <a:ext uri="{FF2B5EF4-FFF2-40B4-BE49-F238E27FC236}">
                  <a16:creationId xmlns:a16="http://schemas.microsoft.com/office/drawing/2014/main" id="{372530D5-8B8B-0C50-2914-E7FBFF1E3D65}"/>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8" name="Freeform 6">
              <a:extLst>
                <a:ext uri="{FF2B5EF4-FFF2-40B4-BE49-F238E27FC236}">
                  <a16:creationId xmlns:a16="http://schemas.microsoft.com/office/drawing/2014/main" id="{447E3C46-29A1-1945-2D55-7C1172D33682}"/>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7">
              <a:extLst>
                <a:ext uri="{FF2B5EF4-FFF2-40B4-BE49-F238E27FC236}">
                  <a16:creationId xmlns:a16="http://schemas.microsoft.com/office/drawing/2014/main" id="{1D9B5837-F395-639E-4DAB-B577AC39B9DB}"/>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0" name="Freeform 8">
              <a:extLst>
                <a:ext uri="{FF2B5EF4-FFF2-40B4-BE49-F238E27FC236}">
                  <a16:creationId xmlns:a16="http://schemas.microsoft.com/office/drawing/2014/main" id="{ABCA03D5-6473-A4AA-306C-38192AABA368}"/>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1" name="Freeform 9">
              <a:extLst>
                <a:ext uri="{FF2B5EF4-FFF2-40B4-BE49-F238E27FC236}">
                  <a16:creationId xmlns:a16="http://schemas.microsoft.com/office/drawing/2014/main" id="{0E481EC1-6B03-6150-136D-26AF245BE3EF}"/>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2" name="Freeform 10">
              <a:extLst>
                <a:ext uri="{FF2B5EF4-FFF2-40B4-BE49-F238E27FC236}">
                  <a16:creationId xmlns:a16="http://schemas.microsoft.com/office/drawing/2014/main" id="{68281AE1-7A7A-17E1-25BE-787A2341D03E}"/>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Freeform 11">
              <a:extLst>
                <a:ext uri="{FF2B5EF4-FFF2-40B4-BE49-F238E27FC236}">
                  <a16:creationId xmlns:a16="http://schemas.microsoft.com/office/drawing/2014/main" id="{131C76FC-E757-6A7C-6DD4-1B5C5B2B07A9}"/>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4" name="Freeform 12">
              <a:extLst>
                <a:ext uri="{FF2B5EF4-FFF2-40B4-BE49-F238E27FC236}">
                  <a16:creationId xmlns:a16="http://schemas.microsoft.com/office/drawing/2014/main" id="{291A70D4-9432-1029-BAE0-8E53AB0CC52F}"/>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5" name="Freeform 13">
              <a:extLst>
                <a:ext uri="{FF2B5EF4-FFF2-40B4-BE49-F238E27FC236}">
                  <a16:creationId xmlns:a16="http://schemas.microsoft.com/office/drawing/2014/main" id="{E1F79A38-3145-AC23-ECD6-2523EE133F52}"/>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14">
              <a:extLst>
                <a:ext uri="{FF2B5EF4-FFF2-40B4-BE49-F238E27FC236}">
                  <a16:creationId xmlns:a16="http://schemas.microsoft.com/office/drawing/2014/main" id="{C69FDF82-9DF6-98BF-D1D4-9B1035F2A795}"/>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7" name="Freeform 15">
              <a:extLst>
                <a:ext uri="{FF2B5EF4-FFF2-40B4-BE49-F238E27FC236}">
                  <a16:creationId xmlns:a16="http://schemas.microsoft.com/office/drawing/2014/main" id="{1D45A134-ED88-A09F-8B0B-D2F7660222F9}"/>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8" name="Rectangle 16">
              <a:extLst>
                <a:ext uri="{FF2B5EF4-FFF2-40B4-BE49-F238E27FC236}">
                  <a16:creationId xmlns:a16="http://schemas.microsoft.com/office/drawing/2014/main" id="{FB01139D-C92F-0060-EE3F-52926897E45F}"/>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9" name="Freeform 17">
              <a:extLst>
                <a:ext uri="{FF2B5EF4-FFF2-40B4-BE49-F238E27FC236}">
                  <a16:creationId xmlns:a16="http://schemas.microsoft.com/office/drawing/2014/main" id="{0E2C7C1E-8C1D-12F2-CDE9-1A6A37387B1C}"/>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0" name="Freeform 18">
              <a:extLst>
                <a:ext uri="{FF2B5EF4-FFF2-40B4-BE49-F238E27FC236}">
                  <a16:creationId xmlns:a16="http://schemas.microsoft.com/office/drawing/2014/main" id="{6D3133A5-1A44-C0DC-0A52-1E4DD1777066}"/>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1" name="Freeform 19">
              <a:extLst>
                <a:ext uri="{FF2B5EF4-FFF2-40B4-BE49-F238E27FC236}">
                  <a16:creationId xmlns:a16="http://schemas.microsoft.com/office/drawing/2014/main" id="{51DBBF9F-02C4-E8E6-11CE-69FC7159DC40}"/>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2" name="Freeform 20">
              <a:extLst>
                <a:ext uri="{FF2B5EF4-FFF2-40B4-BE49-F238E27FC236}">
                  <a16:creationId xmlns:a16="http://schemas.microsoft.com/office/drawing/2014/main" id="{AAA8C621-8302-E703-0427-9A4EBE4DE1B2}"/>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3" name="Freeform 21">
              <a:extLst>
                <a:ext uri="{FF2B5EF4-FFF2-40B4-BE49-F238E27FC236}">
                  <a16:creationId xmlns:a16="http://schemas.microsoft.com/office/drawing/2014/main" id="{A2308A74-9A3D-2DC2-8BBE-0C9B396F923F}"/>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2176868119"/>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9524316"/>
      </p:ext>
    </p:extLst>
  </p:cSld>
  <p:clrMapOvr>
    <a:masterClrMapping/>
  </p:clrMapOvr>
  <p:transition>
    <p:fade/>
  </p:transition>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8" name="Text Placeholder 6">
            <a:extLst>
              <a:ext uri="{FF2B5EF4-FFF2-40B4-BE49-F238E27FC236}">
                <a16:creationId xmlns:a16="http://schemas.microsoft.com/office/drawing/2014/main" id="{B2E72ABD-7529-456D-97E2-F470CB60CC20}"/>
              </a:ext>
            </a:extLst>
          </p:cNvPr>
          <p:cNvSpPr>
            <a:spLocks noGrp="1"/>
          </p:cNvSpPr>
          <p:nvPr>
            <p:ph type="body" sz="quarter" idx="13" hasCustomPrompt="1"/>
          </p:nvPr>
        </p:nvSpPr>
        <p:spPr>
          <a:xfrm>
            <a:off x="604011" y="1198850"/>
            <a:ext cx="11081528" cy="460439"/>
          </a:xfrm>
        </p:spPr>
        <p:txBody>
          <a:bodyPr/>
          <a:lstStyle>
            <a:lvl1pPr marL="0" indent="0">
              <a:buNone/>
              <a:defRPr sz="2200" b="1">
                <a:solidFill>
                  <a:srgbClr val="615F61"/>
                </a:solidFill>
                <a:latin typeface="+mn-lt"/>
              </a:defRPr>
            </a:lvl1pPr>
          </a:lstStyle>
          <a:p>
            <a:pPr lvl="0"/>
            <a:r>
              <a:rPr lang="en-US"/>
              <a:t>Edit Master subtitle styles</a:t>
            </a:r>
          </a:p>
        </p:txBody>
      </p:sp>
    </p:spTree>
    <p:extLst>
      <p:ext uri="{BB962C8B-B14F-4D97-AF65-F5344CB8AC3E}">
        <p14:creationId xmlns:p14="http://schemas.microsoft.com/office/powerpoint/2010/main" val="301305489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216D4F13-D3A7-AA72-87F8-F7F1333C62F6}"/>
              </a:ext>
            </a:extLst>
          </p:cNvPr>
          <p:cNvSpPr>
            <a:spLocks noGrp="1"/>
          </p:cNvSpPr>
          <p:nvPr>
            <p:ph type="body" sz="quarter" idx="11"/>
          </p:nvPr>
        </p:nvSpPr>
        <p:spPr>
          <a:xfrm>
            <a:off x="592139" y="1435396"/>
            <a:ext cx="11103676" cy="28921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1153678"/>
      </p:ext>
    </p:extLst>
  </p:cSld>
  <p:clrMapOvr>
    <a:masterClrMapping/>
  </p:clrMapOvr>
  <p:transition>
    <p:fade/>
  </p:transition>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Divis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BC0CA9-44DC-79D6-E6EB-0057F9AE8124}"/>
              </a:ext>
            </a:extLst>
          </p:cNvPr>
          <p:cNvPicPr>
            <a:picLocks noChangeAspect="1"/>
          </p:cNvPicPr>
          <p:nvPr userDrawn="1"/>
        </p:nvPicPr>
        <p:blipFill>
          <a:blip r:embed="rId2"/>
          <a:srcRect/>
          <a:stretch/>
        </p:blipFill>
        <p:spPr>
          <a:xfrm>
            <a:off x="0" y="0"/>
            <a:ext cx="5266944"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5133975" y="-9235"/>
            <a:ext cx="7059613" cy="687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2" name="Text Placeholder 2">
            <a:extLst>
              <a:ext uri="{FF2B5EF4-FFF2-40B4-BE49-F238E27FC236}">
                <a16:creationId xmlns:a16="http://schemas.microsoft.com/office/drawing/2014/main" id="{1DE9F09B-71E5-AE4A-2310-DBCF69406CA6}"/>
              </a:ext>
            </a:extLst>
          </p:cNvPr>
          <p:cNvSpPr>
            <a:spLocks noGrp="1"/>
          </p:cNvSpPr>
          <p:nvPr>
            <p:ph type="body" sz="quarter" idx="10" hasCustomPrompt="1"/>
          </p:nvPr>
        </p:nvSpPr>
        <p:spPr>
          <a:xfrm>
            <a:off x="5791201" y="1619249"/>
            <a:ext cx="5919830" cy="3486151"/>
          </a:xfrm>
        </p:spPr>
        <p:txBody>
          <a:bodyPr anchor="ctr" anchorCtr="0"/>
          <a:lstStyle>
            <a:lvl1pPr marL="0" indent="0">
              <a:lnSpc>
                <a:spcPct val="100000"/>
              </a:lnSpc>
              <a:buNone/>
              <a:defRPr sz="5400" b="1" cap="none" baseline="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dirty="0"/>
              <a:t>Click to edit master text styles</a:t>
            </a:r>
          </a:p>
        </p:txBody>
      </p:sp>
      <p:grpSp>
        <p:nvGrpSpPr>
          <p:cNvPr id="3" name="Group 2">
            <a:extLst>
              <a:ext uri="{FF2B5EF4-FFF2-40B4-BE49-F238E27FC236}">
                <a16:creationId xmlns:a16="http://schemas.microsoft.com/office/drawing/2014/main" id="{6701F16E-43B5-8EF9-B8D7-035987F2C207}"/>
              </a:ext>
            </a:extLst>
          </p:cNvPr>
          <p:cNvGrpSpPr/>
          <p:nvPr userDrawn="1"/>
        </p:nvGrpSpPr>
        <p:grpSpPr>
          <a:xfrm>
            <a:off x="10842866" y="6524864"/>
            <a:ext cx="867564" cy="238330"/>
            <a:chOff x="1855788" y="3378201"/>
            <a:chExt cx="3709987" cy="1019175"/>
          </a:xfrm>
          <a:solidFill>
            <a:schemeClr val="bg1"/>
          </a:solidFill>
        </p:grpSpPr>
        <p:sp>
          <p:nvSpPr>
            <p:cNvPr id="5" name="Freeform 5">
              <a:extLst>
                <a:ext uri="{FF2B5EF4-FFF2-40B4-BE49-F238E27FC236}">
                  <a16:creationId xmlns:a16="http://schemas.microsoft.com/office/drawing/2014/main" id="{9BE526BB-BE43-1489-4B42-A2FCE14D5EF4}"/>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6" name="Freeform 6">
              <a:extLst>
                <a:ext uri="{FF2B5EF4-FFF2-40B4-BE49-F238E27FC236}">
                  <a16:creationId xmlns:a16="http://schemas.microsoft.com/office/drawing/2014/main" id="{B9C6B413-2E32-D2C5-4AEA-B06805FA0B59}"/>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7" name="Freeform 7">
              <a:extLst>
                <a:ext uri="{FF2B5EF4-FFF2-40B4-BE49-F238E27FC236}">
                  <a16:creationId xmlns:a16="http://schemas.microsoft.com/office/drawing/2014/main" id="{1F85D853-C8F0-B1C3-2771-D56D9B62A2D7}"/>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8">
              <a:extLst>
                <a:ext uri="{FF2B5EF4-FFF2-40B4-BE49-F238E27FC236}">
                  <a16:creationId xmlns:a16="http://schemas.microsoft.com/office/drawing/2014/main" id="{B4B43287-7277-0FB2-406D-FD05B28D8270}"/>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9">
              <a:extLst>
                <a:ext uri="{FF2B5EF4-FFF2-40B4-BE49-F238E27FC236}">
                  <a16:creationId xmlns:a16="http://schemas.microsoft.com/office/drawing/2014/main" id="{BACE99F4-9D4B-AAD9-8830-A0952153E66D}"/>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10">
              <a:extLst>
                <a:ext uri="{FF2B5EF4-FFF2-40B4-BE49-F238E27FC236}">
                  <a16:creationId xmlns:a16="http://schemas.microsoft.com/office/drawing/2014/main" id="{01BB75C3-0181-9180-04D1-5322B9C8B053}"/>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11">
              <a:extLst>
                <a:ext uri="{FF2B5EF4-FFF2-40B4-BE49-F238E27FC236}">
                  <a16:creationId xmlns:a16="http://schemas.microsoft.com/office/drawing/2014/main" id="{3CC49CA4-76A8-F3DB-A7FD-10F9B3C19F72}"/>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2">
              <a:extLst>
                <a:ext uri="{FF2B5EF4-FFF2-40B4-BE49-F238E27FC236}">
                  <a16:creationId xmlns:a16="http://schemas.microsoft.com/office/drawing/2014/main" id="{AA3886CE-0968-7089-47A7-7FA66E69EF84}"/>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3">
              <a:extLst>
                <a:ext uri="{FF2B5EF4-FFF2-40B4-BE49-F238E27FC236}">
                  <a16:creationId xmlns:a16="http://schemas.microsoft.com/office/drawing/2014/main" id="{75BFF414-5A90-A44B-7E37-10E007F1F809}"/>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4">
              <a:extLst>
                <a:ext uri="{FF2B5EF4-FFF2-40B4-BE49-F238E27FC236}">
                  <a16:creationId xmlns:a16="http://schemas.microsoft.com/office/drawing/2014/main" id="{5E38A869-C760-3F24-7AE8-89C5085EA4E5}"/>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5">
              <a:extLst>
                <a:ext uri="{FF2B5EF4-FFF2-40B4-BE49-F238E27FC236}">
                  <a16:creationId xmlns:a16="http://schemas.microsoft.com/office/drawing/2014/main" id="{92A34112-770C-0DC4-752B-EE039D78D73D}"/>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Rectangle 16">
              <a:extLst>
                <a:ext uri="{FF2B5EF4-FFF2-40B4-BE49-F238E27FC236}">
                  <a16:creationId xmlns:a16="http://schemas.microsoft.com/office/drawing/2014/main" id="{7AB6AF30-357E-8ECF-5F0D-7EBB035C2E5F}"/>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7">
              <a:extLst>
                <a:ext uri="{FF2B5EF4-FFF2-40B4-BE49-F238E27FC236}">
                  <a16:creationId xmlns:a16="http://schemas.microsoft.com/office/drawing/2014/main" id="{09919627-316E-5B77-31AC-2D739DC628AF}"/>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Freeform 18">
              <a:extLst>
                <a:ext uri="{FF2B5EF4-FFF2-40B4-BE49-F238E27FC236}">
                  <a16:creationId xmlns:a16="http://schemas.microsoft.com/office/drawing/2014/main" id="{48D0ED3D-AB2F-DDB3-4A86-391F1DCED088}"/>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9">
              <a:extLst>
                <a:ext uri="{FF2B5EF4-FFF2-40B4-BE49-F238E27FC236}">
                  <a16:creationId xmlns:a16="http://schemas.microsoft.com/office/drawing/2014/main" id="{8E0B9704-598C-2517-9FFC-D89DF50B1C1F}"/>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20">
              <a:extLst>
                <a:ext uri="{FF2B5EF4-FFF2-40B4-BE49-F238E27FC236}">
                  <a16:creationId xmlns:a16="http://schemas.microsoft.com/office/drawing/2014/main" id="{ED71C9C0-E51F-9095-E01A-CFC3820BB9FA}"/>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21">
              <a:extLst>
                <a:ext uri="{FF2B5EF4-FFF2-40B4-BE49-F238E27FC236}">
                  <a16:creationId xmlns:a16="http://schemas.microsoft.com/office/drawing/2014/main" id="{C8847E96-C8AA-69CA-11CC-9EC41F346E19}"/>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2604536415"/>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5676888"/>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DFAC7B-813C-1148-ACAA-19BECAB101F2}"/>
              </a:ext>
            </a:extLst>
          </p:cNvPr>
          <p:cNvSpPr/>
          <p:nvPr userDrawn="1"/>
        </p:nvSpPr>
        <p:spPr>
          <a:xfrm>
            <a:off x="0" y="-1"/>
            <a:ext cx="12192000" cy="6858001"/>
          </a:xfrm>
          <a:prstGeom prst="rect">
            <a:avLst/>
          </a:prstGeom>
          <a:solidFill>
            <a:srgbClr val="7CA63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ext Placeholder 4">
            <a:extLst>
              <a:ext uri="{FF2B5EF4-FFF2-40B4-BE49-F238E27FC236}">
                <a16:creationId xmlns:a16="http://schemas.microsoft.com/office/drawing/2014/main" id="{698E3625-E442-E8BA-879A-78544DB98DE9}"/>
              </a:ext>
            </a:extLst>
          </p:cNvPr>
          <p:cNvSpPr>
            <a:spLocks noGrp="1"/>
          </p:cNvSpPr>
          <p:nvPr>
            <p:ph type="body" sz="quarter" idx="10" hasCustomPrompt="1"/>
          </p:nvPr>
        </p:nvSpPr>
        <p:spPr>
          <a:xfrm>
            <a:off x="924720" y="1635544"/>
            <a:ext cx="10093909" cy="1142163"/>
          </a:xfrm>
        </p:spPr>
        <p:txBody>
          <a:bodyPr/>
          <a:lstStyle>
            <a:lvl1pPr marL="0" indent="0">
              <a:buNone/>
              <a:defRPr sz="4800" b="1">
                <a:solidFill>
                  <a:srgbClr val="FEFEFF"/>
                </a:solidFill>
              </a:defRPr>
            </a:lvl1pPr>
            <a:lvl2pPr marL="854053" indent="-396865">
              <a:defRPr sz="3200" b="1">
                <a:solidFill>
                  <a:srgbClr val="FEFEFF"/>
                </a:solidFill>
              </a:defRPr>
            </a:lvl2pPr>
            <a:lvl3pPr marL="1311242" indent="-341305">
              <a:defRPr sz="2400" b="1">
                <a:solidFill>
                  <a:srgbClr val="FEFEFF"/>
                </a:solidFill>
              </a:defRPr>
            </a:lvl3pPr>
            <a:lvl4pPr marL="1768430" indent="-303206">
              <a:defRPr sz="2000" b="1">
                <a:solidFill>
                  <a:srgbClr val="FEFEFF"/>
                </a:solidFill>
              </a:defRPr>
            </a:lvl4pPr>
            <a:lvl5pPr marL="2225619" indent="-219069">
              <a:defRPr sz="2000" b="1">
                <a:solidFill>
                  <a:srgbClr val="FEFEFF"/>
                </a:solidFill>
              </a:defRPr>
            </a:lvl5pPr>
          </a:lstStyle>
          <a:p>
            <a:pPr lvl="0"/>
            <a:r>
              <a:rPr lang="en-US"/>
              <a:t>Click to edit text</a:t>
            </a:r>
          </a:p>
        </p:txBody>
      </p:sp>
    </p:spTree>
    <p:extLst>
      <p:ext uri="{BB962C8B-B14F-4D97-AF65-F5344CB8AC3E}">
        <p14:creationId xmlns:p14="http://schemas.microsoft.com/office/powerpoint/2010/main" val="1185663956"/>
      </p:ext>
    </p:extLst>
  </p:cSld>
  <p:clrMapOvr>
    <a:masterClrMapping/>
  </p:clrMapOvr>
  <p:transition>
    <p:fade/>
  </p:transition>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a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A238DF-E2A7-74C6-CED9-CE336D957E56}"/>
              </a:ext>
            </a:extLst>
          </p:cNvPr>
          <p:cNvSpPr/>
          <p:nvPr userDrawn="1"/>
        </p:nvSpPr>
        <p:spPr>
          <a:xfrm>
            <a:off x="2" y="-16112"/>
            <a:ext cx="12191999" cy="6874113"/>
          </a:xfrm>
          <a:prstGeom prst="rect">
            <a:avLst/>
          </a:prstGeom>
          <a:solidFill>
            <a:srgbClr val="007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2" name="Text Placeholder 4">
            <a:extLst>
              <a:ext uri="{FF2B5EF4-FFF2-40B4-BE49-F238E27FC236}">
                <a16:creationId xmlns:a16="http://schemas.microsoft.com/office/drawing/2014/main" id="{47200167-83D0-114B-63B1-247A10463B6C}"/>
              </a:ext>
            </a:extLst>
          </p:cNvPr>
          <p:cNvSpPr>
            <a:spLocks noGrp="1"/>
          </p:cNvSpPr>
          <p:nvPr>
            <p:ph type="body" sz="quarter" idx="10" hasCustomPrompt="1"/>
          </p:nvPr>
        </p:nvSpPr>
        <p:spPr>
          <a:xfrm>
            <a:off x="924720" y="1635544"/>
            <a:ext cx="10093909" cy="1142163"/>
          </a:xfrm>
        </p:spPr>
        <p:txBody>
          <a:bodyPr/>
          <a:lstStyle>
            <a:lvl1pPr marL="0" indent="0">
              <a:buNone/>
              <a:defRPr sz="4800" b="1">
                <a:solidFill>
                  <a:srgbClr val="FEFEFF"/>
                </a:solidFill>
              </a:defRPr>
            </a:lvl1pPr>
            <a:lvl2pPr marL="854053" indent="-396865">
              <a:defRPr sz="3200" b="1">
                <a:solidFill>
                  <a:srgbClr val="FEFEFF"/>
                </a:solidFill>
              </a:defRPr>
            </a:lvl2pPr>
            <a:lvl3pPr marL="1311242" indent="-341305">
              <a:defRPr sz="2400" b="1">
                <a:solidFill>
                  <a:srgbClr val="FEFEFF"/>
                </a:solidFill>
              </a:defRPr>
            </a:lvl3pPr>
            <a:lvl4pPr marL="1768430" indent="-303206">
              <a:defRPr sz="2000" b="1">
                <a:solidFill>
                  <a:srgbClr val="FEFEFF"/>
                </a:solidFill>
              </a:defRPr>
            </a:lvl4pPr>
            <a:lvl5pPr marL="2225619" indent="-219069">
              <a:defRPr sz="2000" b="1">
                <a:solidFill>
                  <a:srgbClr val="FEFEFF"/>
                </a:solidFill>
              </a:defRPr>
            </a:lvl5pPr>
          </a:lstStyle>
          <a:p>
            <a:pPr lvl="0"/>
            <a:r>
              <a:rPr lang="en-US"/>
              <a:t>Click to edit text</a:t>
            </a:r>
          </a:p>
        </p:txBody>
      </p:sp>
    </p:spTree>
    <p:extLst>
      <p:ext uri="{BB962C8B-B14F-4D97-AF65-F5344CB8AC3E}">
        <p14:creationId xmlns:p14="http://schemas.microsoft.com/office/powerpoint/2010/main" val="2815315003"/>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DFAC7B-813C-1148-ACAA-19BECAB101F2}"/>
              </a:ext>
            </a:extLst>
          </p:cNvPr>
          <p:cNvSpPr/>
          <p:nvPr userDrawn="1"/>
        </p:nvSpPr>
        <p:spPr>
          <a:xfrm>
            <a:off x="0" y="-1"/>
            <a:ext cx="12192000" cy="6858001"/>
          </a:xfrm>
          <a:prstGeom prst="rect">
            <a:avLst/>
          </a:prstGeom>
          <a:solidFill>
            <a:srgbClr val="E8720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ext Placeholder 4">
            <a:extLst>
              <a:ext uri="{FF2B5EF4-FFF2-40B4-BE49-F238E27FC236}">
                <a16:creationId xmlns:a16="http://schemas.microsoft.com/office/drawing/2014/main" id="{698E3625-E442-E8BA-879A-78544DB98DE9}"/>
              </a:ext>
            </a:extLst>
          </p:cNvPr>
          <p:cNvSpPr>
            <a:spLocks noGrp="1"/>
          </p:cNvSpPr>
          <p:nvPr>
            <p:ph type="body" sz="quarter" idx="10" hasCustomPrompt="1"/>
          </p:nvPr>
        </p:nvSpPr>
        <p:spPr>
          <a:xfrm>
            <a:off x="924720" y="1635544"/>
            <a:ext cx="10093909" cy="1142163"/>
          </a:xfrm>
        </p:spPr>
        <p:txBody>
          <a:bodyPr/>
          <a:lstStyle>
            <a:lvl1pPr marL="0" indent="0">
              <a:buNone/>
              <a:defRPr sz="4800" b="1">
                <a:solidFill>
                  <a:srgbClr val="FEFEFF"/>
                </a:solidFill>
              </a:defRPr>
            </a:lvl1pPr>
            <a:lvl2pPr marL="854053" indent="-396865">
              <a:defRPr sz="3200" b="1">
                <a:solidFill>
                  <a:srgbClr val="FEFEFF"/>
                </a:solidFill>
              </a:defRPr>
            </a:lvl2pPr>
            <a:lvl3pPr marL="1311242" indent="-341305">
              <a:defRPr sz="2400" b="1">
                <a:solidFill>
                  <a:srgbClr val="FEFEFF"/>
                </a:solidFill>
              </a:defRPr>
            </a:lvl3pPr>
            <a:lvl4pPr marL="1768430" indent="-303206">
              <a:defRPr sz="2000" b="1">
                <a:solidFill>
                  <a:srgbClr val="FEFEFF"/>
                </a:solidFill>
              </a:defRPr>
            </a:lvl4pPr>
            <a:lvl5pPr marL="2225619" indent="-219069">
              <a:defRPr sz="2000" b="1">
                <a:solidFill>
                  <a:srgbClr val="FEFEFF"/>
                </a:solidFill>
              </a:defRPr>
            </a:lvl5pPr>
          </a:lstStyle>
          <a:p>
            <a:pPr lvl="0"/>
            <a:r>
              <a:rPr lang="en-US"/>
              <a:t>Click to edit text</a:t>
            </a:r>
          </a:p>
        </p:txBody>
      </p:sp>
    </p:spTree>
    <p:extLst>
      <p:ext uri="{BB962C8B-B14F-4D97-AF65-F5344CB8AC3E}">
        <p14:creationId xmlns:p14="http://schemas.microsoft.com/office/powerpoint/2010/main" val="460387769"/>
      </p:ext>
    </p:extLst>
  </p:cSld>
  <p:clrMapOvr>
    <a:masterClrMapping/>
  </p:clrMapOvr>
  <p:transition>
    <p:fade/>
  </p:transition>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Ja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DFAC7B-813C-1148-ACAA-19BECAB101F2}"/>
              </a:ext>
            </a:extLst>
          </p:cNvPr>
          <p:cNvSpPr/>
          <p:nvPr userDrawn="1"/>
        </p:nvSpPr>
        <p:spPr>
          <a:xfrm>
            <a:off x="0" y="-1"/>
            <a:ext cx="12192000" cy="6858001"/>
          </a:xfrm>
          <a:prstGeom prst="rect">
            <a:avLst/>
          </a:prstGeom>
          <a:solidFill>
            <a:srgbClr val="009878"/>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ext Placeholder 4">
            <a:extLst>
              <a:ext uri="{FF2B5EF4-FFF2-40B4-BE49-F238E27FC236}">
                <a16:creationId xmlns:a16="http://schemas.microsoft.com/office/drawing/2014/main" id="{698E3625-E442-E8BA-879A-78544DB98DE9}"/>
              </a:ext>
            </a:extLst>
          </p:cNvPr>
          <p:cNvSpPr>
            <a:spLocks noGrp="1"/>
          </p:cNvSpPr>
          <p:nvPr>
            <p:ph type="body" sz="quarter" idx="10" hasCustomPrompt="1"/>
          </p:nvPr>
        </p:nvSpPr>
        <p:spPr>
          <a:xfrm>
            <a:off x="924720" y="1635544"/>
            <a:ext cx="10093909" cy="1142163"/>
          </a:xfrm>
        </p:spPr>
        <p:txBody>
          <a:bodyPr/>
          <a:lstStyle>
            <a:lvl1pPr marL="0" indent="0">
              <a:buNone/>
              <a:defRPr sz="4800" b="1">
                <a:solidFill>
                  <a:srgbClr val="FEFEFF"/>
                </a:solidFill>
              </a:defRPr>
            </a:lvl1pPr>
            <a:lvl2pPr marL="854053" indent="-396865">
              <a:defRPr sz="3200" b="1">
                <a:solidFill>
                  <a:srgbClr val="FEFEFF"/>
                </a:solidFill>
              </a:defRPr>
            </a:lvl2pPr>
            <a:lvl3pPr marL="1311242" indent="-341305">
              <a:defRPr sz="2400" b="1">
                <a:solidFill>
                  <a:srgbClr val="FEFEFF"/>
                </a:solidFill>
              </a:defRPr>
            </a:lvl3pPr>
            <a:lvl4pPr marL="1768430" indent="-303206">
              <a:defRPr sz="2000" b="1">
                <a:solidFill>
                  <a:srgbClr val="FEFEFF"/>
                </a:solidFill>
              </a:defRPr>
            </a:lvl4pPr>
            <a:lvl5pPr marL="2225619" indent="-219069">
              <a:defRPr sz="2000" b="1">
                <a:solidFill>
                  <a:srgbClr val="FEFEFF"/>
                </a:solidFill>
              </a:defRPr>
            </a:lvl5pPr>
          </a:lstStyle>
          <a:p>
            <a:pPr lvl="0"/>
            <a:r>
              <a:rPr lang="en-US"/>
              <a:t>Click to edit text</a:t>
            </a:r>
          </a:p>
        </p:txBody>
      </p:sp>
    </p:spTree>
    <p:extLst>
      <p:ext uri="{BB962C8B-B14F-4D97-AF65-F5344CB8AC3E}">
        <p14:creationId xmlns:p14="http://schemas.microsoft.com/office/powerpoint/2010/main" val="329329891"/>
      </p:ext>
    </p:extLst>
  </p:cSld>
  <p:clrMapOvr>
    <a:masterClrMapping/>
  </p:clrMapOvr>
  <p:transition>
    <p:fade/>
  </p:transition>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D46376-5E77-6D54-C41E-D234C9862293}"/>
              </a:ext>
            </a:extLst>
          </p:cNvPr>
          <p:cNvPicPr>
            <a:picLocks noChangeAspect="1"/>
          </p:cNvPicPr>
          <p:nvPr userDrawn="1"/>
        </p:nvPicPr>
        <p:blipFill>
          <a:blip r:embed="rId2"/>
          <a:srcRect/>
          <a:stretch/>
        </p:blipFill>
        <p:spPr>
          <a:xfrm>
            <a:off x="3" y="555"/>
            <a:ext cx="12191996" cy="4800689"/>
          </a:xfrm>
          <a:prstGeom prst="rect">
            <a:avLst/>
          </a:prstGeom>
        </p:spPr>
      </p:pic>
      <p:sp>
        <p:nvSpPr>
          <p:cNvPr id="2" name="Rectangle 1">
            <a:extLst>
              <a:ext uri="{FF2B5EF4-FFF2-40B4-BE49-F238E27FC236}">
                <a16:creationId xmlns:a16="http://schemas.microsoft.com/office/drawing/2014/main" id="{741C9AB6-50BF-147F-7678-4BD0AF7CC902}"/>
              </a:ext>
            </a:extLst>
          </p:cNvPr>
          <p:cNvSpPr/>
          <p:nvPr userDrawn="1"/>
        </p:nvSpPr>
        <p:spPr>
          <a:xfrm>
            <a:off x="0" y="3910149"/>
            <a:ext cx="12192000" cy="2947851"/>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Rectangle 2">
            <a:extLst>
              <a:ext uri="{FF2B5EF4-FFF2-40B4-BE49-F238E27FC236}">
                <a16:creationId xmlns:a16="http://schemas.microsoft.com/office/drawing/2014/main" id="{E59743ED-96DB-C7FD-926F-B73305FF7367}"/>
              </a:ext>
            </a:extLst>
          </p:cNvPr>
          <p:cNvSpPr/>
          <p:nvPr userDrawn="1"/>
        </p:nvSpPr>
        <p:spPr>
          <a:xfrm>
            <a:off x="2" y="4040778"/>
            <a:ext cx="12191999" cy="28172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3" name="Graphic 12">
            <a:extLst>
              <a:ext uri="{FF2B5EF4-FFF2-40B4-BE49-F238E27FC236}">
                <a16:creationId xmlns:a16="http://schemas.microsoft.com/office/drawing/2014/main" id="{46871957-C622-E000-36C1-F3D4DE00AB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11742" y="5704115"/>
            <a:ext cx="2968519" cy="464948"/>
          </a:xfrm>
          <a:prstGeom prst="rect">
            <a:avLst/>
          </a:prstGeom>
          <a:effectLst/>
        </p:spPr>
      </p:pic>
      <p:pic>
        <p:nvPicPr>
          <p:cNvPr id="11" name="Graphic 847">
            <a:extLst>
              <a:ext uri="{FF2B5EF4-FFF2-40B4-BE49-F238E27FC236}">
                <a16:creationId xmlns:a16="http://schemas.microsoft.com/office/drawing/2014/main" id="{9FB77BD5-E8BA-30B9-1A1B-54AA1AE1D0D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235951" y="4548191"/>
            <a:ext cx="3720099" cy="472228"/>
          </a:xfrm>
          <a:prstGeom prst="rect">
            <a:avLst/>
          </a:prstGeom>
        </p:spPr>
      </p:pic>
      <p:cxnSp>
        <p:nvCxnSpPr>
          <p:cNvPr id="14" name="Straight Connector 13">
            <a:extLst>
              <a:ext uri="{FF2B5EF4-FFF2-40B4-BE49-F238E27FC236}">
                <a16:creationId xmlns:a16="http://schemas.microsoft.com/office/drawing/2014/main" id="{004C9CE8-8806-F7AA-16DD-56FE722B393F}"/>
              </a:ext>
            </a:extLst>
          </p:cNvPr>
          <p:cNvCxnSpPr>
            <a:cxnSpLocks/>
          </p:cNvCxnSpPr>
          <p:nvPr userDrawn="1"/>
        </p:nvCxnSpPr>
        <p:spPr>
          <a:xfrm>
            <a:off x="5394960" y="5338355"/>
            <a:ext cx="1402080" cy="0"/>
          </a:xfrm>
          <a:prstGeom prst="line">
            <a:avLst/>
          </a:prstGeom>
          <a:ln w="31750" cap="rnd">
            <a:solidFill>
              <a:schemeClr val="bg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6181746"/>
      </p:ext>
    </p:extLst>
  </p:cSld>
  <p:clrMapOvr>
    <a:masterClrMapping/>
  </p:clrMapOvr>
  <p:transition>
    <p:fade/>
  </p:transition>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2_Closin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C8B9B6-CB34-CE47-D79C-56A815DF28E1}"/>
              </a:ext>
            </a:extLst>
          </p:cNvPr>
          <p:cNvPicPr>
            <a:picLocks noChangeAspect="1"/>
          </p:cNvPicPr>
          <p:nvPr userDrawn="1"/>
        </p:nvPicPr>
        <p:blipFill>
          <a:blip r:embed="rId2"/>
          <a:srcRect/>
          <a:stretch/>
        </p:blipFill>
        <p:spPr>
          <a:xfrm>
            <a:off x="3" y="0"/>
            <a:ext cx="12191996" cy="4801799"/>
          </a:xfrm>
          <a:prstGeom prst="rect">
            <a:avLst/>
          </a:prstGeom>
        </p:spPr>
      </p:pic>
      <p:sp>
        <p:nvSpPr>
          <p:cNvPr id="2" name="Rectangle 1">
            <a:extLst>
              <a:ext uri="{FF2B5EF4-FFF2-40B4-BE49-F238E27FC236}">
                <a16:creationId xmlns:a16="http://schemas.microsoft.com/office/drawing/2014/main" id="{9211F255-E4CA-3C8D-E2D4-834335476417}"/>
              </a:ext>
            </a:extLst>
          </p:cNvPr>
          <p:cNvSpPr/>
          <p:nvPr userDrawn="1"/>
        </p:nvSpPr>
        <p:spPr>
          <a:xfrm>
            <a:off x="0" y="3910149"/>
            <a:ext cx="12192000" cy="2947851"/>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Rectangle 2">
            <a:extLst>
              <a:ext uri="{FF2B5EF4-FFF2-40B4-BE49-F238E27FC236}">
                <a16:creationId xmlns:a16="http://schemas.microsoft.com/office/drawing/2014/main" id="{7B57D7E6-5ED7-12E2-ADD8-792FB2DEFA49}"/>
              </a:ext>
            </a:extLst>
          </p:cNvPr>
          <p:cNvSpPr/>
          <p:nvPr userDrawn="1"/>
        </p:nvSpPr>
        <p:spPr>
          <a:xfrm>
            <a:off x="2" y="4040778"/>
            <a:ext cx="12191999" cy="28172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4" name="Graphic 3">
            <a:extLst>
              <a:ext uri="{FF2B5EF4-FFF2-40B4-BE49-F238E27FC236}">
                <a16:creationId xmlns:a16="http://schemas.microsoft.com/office/drawing/2014/main" id="{058211BE-0334-DB78-B35A-DB8D1946FA9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11742" y="5704115"/>
            <a:ext cx="2968519" cy="464948"/>
          </a:xfrm>
          <a:prstGeom prst="rect">
            <a:avLst/>
          </a:prstGeom>
          <a:effectLst/>
        </p:spPr>
      </p:pic>
      <p:pic>
        <p:nvPicPr>
          <p:cNvPr id="5" name="Graphic 847">
            <a:extLst>
              <a:ext uri="{FF2B5EF4-FFF2-40B4-BE49-F238E27FC236}">
                <a16:creationId xmlns:a16="http://schemas.microsoft.com/office/drawing/2014/main" id="{B1F96A93-8F25-B7AE-14BF-DAF885018EA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235951" y="4548191"/>
            <a:ext cx="3720099" cy="472228"/>
          </a:xfrm>
          <a:prstGeom prst="rect">
            <a:avLst/>
          </a:prstGeom>
        </p:spPr>
      </p:pic>
      <p:cxnSp>
        <p:nvCxnSpPr>
          <p:cNvPr id="6" name="Straight Connector 5">
            <a:extLst>
              <a:ext uri="{FF2B5EF4-FFF2-40B4-BE49-F238E27FC236}">
                <a16:creationId xmlns:a16="http://schemas.microsoft.com/office/drawing/2014/main" id="{AE09DFB5-2EDB-658F-F1E1-007F3B2037DB}"/>
              </a:ext>
            </a:extLst>
          </p:cNvPr>
          <p:cNvCxnSpPr>
            <a:cxnSpLocks/>
          </p:cNvCxnSpPr>
          <p:nvPr userDrawn="1"/>
        </p:nvCxnSpPr>
        <p:spPr>
          <a:xfrm>
            <a:off x="5394960" y="5338355"/>
            <a:ext cx="1402080" cy="0"/>
          </a:xfrm>
          <a:prstGeom prst="line">
            <a:avLst/>
          </a:prstGeom>
          <a:ln w="31750" cap="rnd">
            <a:solidFill>
              <a:schemeClr val="bg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2220631"/>
      </p:ext>
    </p:extLst>
  </p:cSld>
  <p:clrMapOvr>
    <a:masterClrMapping/>
  </p:clrMapOvr>
  <p:transition>
    <p:fade/>
  </p:transition>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3_Closin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2C179B2-F64C-BC8D-5A11-7477C077FD69}"/>
              </a:ext>
            </a:extLst>
          </p:cNvPr>
          <p:cNvPicPr>
            <a:picLocks noChangeAspect="1"/>
          </p:cNvPicPr>
          <p:nvPr userDrawn="1"/>
        </p:nvPicPr>
        <p:blipFill>
          <a:blip r:embed="rId2"/>
          <a:srcRect/>
          <a:stretch/>
        </p:blipFill>
        <p:spPr>
          <a:xfrm>
            <a:off x="6" y="0"/>
            <a:ext cx="12191991" cy="4801797"/>
          </a:xfrm>
          <a:prstGeom prst="rect">
            <a:avLst/>
          </a:prstGeom>
        </p:spPr>
      </p:pic>
      <p:sp>
        <p:nvSpPr>
          <p:cNvPr id="2" name="Rectangle 1">
            <a:extLst>
              <a:ext uri="{FF2B5EF4-FFF2-40B4-BE49-F238E27FC236}">
                <a16:creationId xmlns:a16="http://schemas.microsoft.com/office/drawing/2014/main" id="{00EBB361-531D-884A-A861-86785326293A}"/>
              </a:ext>
            </a:extLst>
          </p:cNvPr>
          <p:cNvSpPr/>
          <p:nvPr userDrawn="1"/>
        </p:nvSpPr>
        <p:spPr>
          <a:xfrm>
            <a:off x="0" y="3910149"/>
            <a:ext cx="12192000" cy="2947851"/>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Rectangle 2">
            <a:extLst>
              <a:ext uri="{FF2B5EF4-FFF2-40B4-BE49-F238E27FC236}">
                <a16:creationId xmlns:a16="http://schemas.microsoft.com/office/drawing/2014/main" id="{8DAE5387-2085-3BAC-1D7E-D052CF736242}"/>
              </a:ext>
            </a:extLst>
          </p:cNvPr>
          <p:cNvSpPr/>
          <p:nvPr userDrawn="1"/>
        </p:nvSpPr>
        <p:spPr>
          <a:xfrm>
            <a:off x="2" y="4040778"/>
            <a:ext cx="12191999" cy="28172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4" name="Graphic 3">
            <a:extLst>
              <a:ext uri="{FF2B5EF4-FFF2-40B4-BE49-F238E27FC236}">
                <a16:creationId xmlns:a16="http://schemas.microsoft.com/office/drawing/2014/main" id="{6C0E8C3D-94C9-2530-1C80-0F4A47DA84F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11742" y="5704115"/>
            <a:ext cx="2968519" cy="464948"/>
          </a:xfrm>
          <a:prstGeom prst="rect">
            <a:avLst/>
          </a:prstGeom>
          <a:effectLst/>
        </p:spPr>
      </p:pic>
      <p:pic>
        <p:nvPicPr>
          <p:cNvPr id="5" name="Graphic 847">
            <a:extLst>
              <a:ext uri="{FF2B5EF4-FFF2-40B4-BE49-F238E27FC236}">
                <a16:creationId xmlns:a16="http://schemas.microsoft.com/office/drawing/2014/main" id="{DDE09E7E-9C57-409C-D852-D5ED34F9A23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235951" y="4548191"/>
            <a:ext cx="3720099" cy="472228"/>
          </a:xfrm>
          <a:prstGeom prst="rect">
            <a:avLst/>
          </a:prstGeom>
        </p:spPr>
      </p:pic>
      <p:cxnSp>
        <p:nvCxnSpPr>
          <p:cNvPr id="6" name="Straight Connector 5">
            <a:extLst>
              <a:ext uri="{FF2B5EF4-FFF2-40B4-BE49-F238E27FC236}">
                <a16:creationId xmlns:a16="http://schemas.microsoft.com/office/drawing/2014/main" id="{5C31D6ED-633B-4337-DDD3-9C514FDDD5AA}"/>
              </a:ext>
            </a:extLst>
          </p:cNvPr>
          <p:cNvCxnSpPr>
            <a:cxnSpLocks/>
          </p:cNvCxnSpPr>
          <p:nvPr userDrawn="1"/>
        </p:nvCxnSpPr>
        <p:spPr>
          <a:xfrm>
            <a:off x="5394960" y="5338355"/>
            <a:ext cx="1402080" cy="0"/>
          </a:xfrm>
          <a:prstGeom prst="line">
            <a:avLst/>
          </a:prstGeom>
          <a:ln w="31750" cap="rnd">
            <a:solidFill>
              <a:schemeClr val="bg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8370657"/>
      </p:ext>
    </p:extLst>
  </p:cSld>
  <p:clrMapOvr>
    <a:masterClrMapping/>
  </p:clrMapOvr>
  <p:transition>
    <p:fade/>
  </p:transition>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1 the roa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E91D591-57B2-4D99-B00A-E6D15CDBDB25}"/>
              </a:ext>
            </a:extLst>
          </p:cNvPr>
          <p:cNvGrpSpPr/>
          <p:nvPr userDrawn="1"/>
        </p:nvGrpSpPr>
        <p:grpSpPr>
          <a:xfrm>
            <a:off x="0" y="0"/>
            <a:ext cx="12192000" cy="6557819"/>
            <a:chOff x="96473" y="-908"/>
            <a:chExt cx="12192000" cy="6858908"/>
          </a:xfrm>
        </p:grpSpPr>
        <p:pic>
          <p:nvPicPr>
            <p:cNvPr id="7" name="Picture 6" descr="A picture containing sitting, water, man, riding&#10;&#10;Description automatically generated">
              <a:extLst>
                <a:ext uri="{FF2B5EF4-FFF2-40B4-BE49-F238E27FC236}">
                  <a16:creationId xmlns:a16="http://schemas.microsoft.com/office/drawing/2014/main" id="{7A00E50C-03F3-4A93-BF01-5EC5A78C0AF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96473" y="-908"/>
              <a:ext cx="12192000" cy="6858908"/>
            </a:xfrm>
            <a:prstGeom prst="rect">
              <a:avLst/>
            </a:prstGeom>
          </p:spPr>
        </p:pic>
        <p:sp>
          <p:nvSpPr>
            <p:cNvPr id="8" name="Rectangle 7">
              <a:extLst>
                <a:ext uri="{FF2B5EF4-FFF2-40B4-BE49-F238E27FC236}">
                  <a16:creationId xmlns:a16="http://schemas.microsoft.com/office/drawing/2014/main" id="{2D7CC919-0FC4-4FC8-A74B-EB3BC309DA56}"/>
                </a:ext>
              </a:extLst>
            </p:cNvPr>
            <p:cNvSpPr/>
            <p:nvPr userDrawn="1"/>
          </p:nvSpPr>
          <p:spPr>
            <a:xfrm>
              <a:off x="96473" y="0"/>
              <a:ext cx="12192000" cy="6857999"/>
            </a:xfrm>
            <a:prstGeom prst="rect">
              <a:avLst/>
            </a:prstGeom>
            <a:solidFill>
              <a:schemeClr val="bg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Tree>
    <p:extLst>
      <p:ext uri="{BB962C8B-B14F-4D97-AF65-F5344CB8AC3E}">
        <p14:creationId xmlns:p14="http://schemas.microsoft.com/office/powerpoint/2010/main" val="1623903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jad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AE514BC-00CF-4C5D-BE11-8FF1CECC9075}"/>
              </a:ext>
            </a:extLst>
          </p:cNvPr>
          <p:cNvSpPr/>
          <p:nvPr/>
        </p:nvSpPr>
        <p:spPr>
          <a:xfrm>
            <a:off x="2" y="7951"/>
            <a:ext cx="1219199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Tree>
    <p:extLst>
      <p:ext uri="{BB962C8B-B14F-4D97-AF65-F5344CB8AC3E}">
        <p14:creationId xmlns:p14="http://schemas.microsoft.com/office/powerpoint/2010/main" val="807014377"/>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Divis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BC0CA9-44DC-79D6-E6EB-0057F9AE8124}"/>
              </a:ext>
            </a:extLst>
          </p:cNvPr>
          <p:cNvPicPr>
            <a:picLocks noChangeAspect="1"/>
          </p:cNvPicPr>
          <p:nvPr userDrawn="1"/>
        </p:nvPicPr>
        <p:blipFill>
          <a:blip r:embed="rId2"/>
          <a:srcRect/>
          <a:stretch/>
        </p:blipFill>
        <p:spPr>
          <a:xfrm>
            <a:off x="0" y="0"/>
            <a:ext cx="5266944"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5133975" y="-9235"/>
            <a:ext cx="7059613" cy="68733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2" name="Text Placeholder 2">
            <a:extLst>
              <a:ext uri="{FF2B5EF4-FFF2-40B4-BE49-F238E27FC236}">
                <a16:creationId xmlns:a16="http://schemas.microsoft.com/office/drawing/2014/main" id="{1DE9F09B-71E5-AE4A-2310-DBCF69406CA6}"/>
              </a:ext>
            </a:extLst>
          </p:cNvPr>
          <p:cNvSpPr>
            <a:spLocks noGrp="1"/>
          </p:cNvSpPr>
          <p:nvPr>
            <p:ph type="body" sz="quarter" idx="10" hasCustomPrompt="1"/>
          </p:nvPr>
        </p:nvSpPr>
        <p:spPr>
          <a:xfrm>
            <a:off x="5791201" y="1619249"/>
            <a:ext cx="5928219" cy="3486151"/>
          </a:xfrm>
        </p:spPr>
        <p:txBody>
          <a:bodyPr anchor="ctr" anchorCtr="0"/>
          <a:lstStyle>
            <a:lvl1pPr marL="0" indent="0">
              <a:lnSpc>
                <a:spcPct val="100000"/>
              </a:lnSpc>
              <a:buNone/>
              <a:defRPr sz="5400" b="1" cap="none" baseline="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dirty="0"/>
              <a:t>Click to edit master text styles</a:t>
            </a:r>
          </a:p>
        </p:txBody>
      </p:sp>
      <p:grpSp>
        <p:nvGrpSpPr>
          <p:cNvPr id="3" name="Group 2">
            <a:extLst>
              <a:ext uri="{FF2B5EF4-FFF2-40B4-BE49-F238E27FC236}">
                <a16:creationId xmlns:a16="http://schemas.microsoft.com/office/drawing/2014/main" id="{84E2EA01-9296-7660-F3EE-A9EB58EB0953}"/>
              </a:ext>
            </a:extLst>
          </p:cNvPr>
          <p:cNvGrpSpPr/>
          <p:nvPr userDrawn="1"/>
        </p:nvGrpSpPr>
        <p:grpSpPr>
          <a:xfrm>
            <a:off x="10842866" y="6524864"/>
            <a:ext cx="867564" cy="238330"/>
            <a:chOff x="1855788" y="3378201"/>
            <a:chExt cx="3709987" cy="1019175"/>
          </a:xfrm>
          <a:solidFill>
            <a:schemeClr val="bg1"/>
          </a:solidFill>
        </p:grpSpPr>
        <p:sp>
          <p:nvSpPr>
            <p:cNvPr id="5" name="Freeform 5">
              <a:extLst>
                <a:ext uri="{FF2B5EF4-FFF2-40B4-BE49-F238E27FC236}">
                  <a16:creationId xmlns:a16="http://schemas.microsoft.com/office/drawing/2014/main" id="{8F74FB6F-E44C-99AE-A442-56729AA60316}"/>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6" name="Freeform 6">
              <a:extLst>
                <a:ext uri="{FF2B5EF4-FFF2-40B4-BE49-F238E27FC236}">
                  <a16:creationId xmlns:a16="http://schemas.microsoft.com/office/drawing/2014/main" id="{AACEB5CC-BEE0-EA49-BC22-65022A8FC930}"/>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7" name="Freeform 7">
              <a:extLst>
                <a:ext uri="{FF2B5EF4-FFF2-40B4-BE49-F238E27FC236}">
                  <a16:creationId xmlns:a16="http://schemas.microsoft.com/office/drawing/2014/main" id="{A2B33A4B-90A8-4FD2-7DC6-9BD68C4067A7}"/>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8">
              <a:extLst>
                <a:ext uri="{FF2B5EF4-FFF2-40B4-BE49-F238E27FC236}">
                  <a16:creationId xmlns:a16="http://schemas.microsoft.com/office/drawing/2014/main" id="{9196D474-E9FA-65FE-60BD-F63639CE6E7B}"/>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9">
              <a:extLst>
                <a:ext uri="{FF2B5EF4-FFF2-40B4-BE49-F238E27FC236}">
                  <a16:creationId xmlns:a16="http://schemas.microsoft.com/office/drawing/2014/main" id="{98926952-1AF3-394A-BEF1-C9F4FDDC5F0B}"/>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10">
              <a:extLst>
                <a:ext uri="{FF2B5EF4-FFF2-40B4-BE49-F238E27FC236}">
                  <a16:creationId xmlns:a16="http://schemas.microsoft.com/office/drawing/2014/main" id="{49CAAF20-ECDC-93C5-2D69-70FC7BEF8D40}"/>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11">
              <a:extLst>
                <a:ext uri="{FF2B5EF4-FFF2-40B4-BE49-F238E27FC236}">
                  <a16:creationId xmlns:a16="http://schemas.microsoft.com/office/drawing/2014/main" id="{BBDB56CD-6503-C64C-295F-AD3234D4FBB3}"/>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2">
              <a:extLst>
                <a:ext uri="{FF2B5EF4-FFF2-40B4-BE49-F238E27FC236}">
                  <a16:creationId xmlns:a16="http://schemas.microsoft.com/office/drawing/2014/main" id="{12A6AA48-4A42-C073-8357-0CE4A4500255}"/>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3">
              <a:extLst>
                <a:ext uri="{FF2B5EF4-FFF2-40B4-BE49-F238E27FC236}">
                  <a16:creationId xmlns:a16="http://schemas.microsoft.com/office/drawing/2014/main" id="{307B8723-1BEF-45D0-6393-87928C6F12E6}"/>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4">
              <a:extLst>
                <a:ext uri="{FF2B5EF4-FFF2-40B4-BE49-F238E27FC236}">
                  <a16:creationId xmlns:a16="http://schemas.microsoft.com/office/drawing/2014/main" id="{08312F2B-9718-168C-2AED-20BB2ED83A8F}"/>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5">
              <a:extLst>
                <a:ext uri="{FF2B5EF4-FFF2-40B4-BE49-F238E27FC236}">
                  <a16:creationId xmlns:a16="http://schemas.microsoft.com/office/drawing/2014/main" id="{7CB5F088-D9F8-8BFC-4B4E-7875D01B402E}"/>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Rectangle 16">
              <a:extLst>
                <a:ext uri="{FF2B5EF4-FFF2-40B4-BE49-F238E27FC236}">
                  <a16:creationId xmlns:a16="http://schemas.microsoft.com/office/drawing/2014/main" id="{52DA640B-491E-141D-A6A2-3A4D9CCD0248}"/>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7">
              <a:extLst>
                <a:ext uri="{FF2B5EF4-FFF2-40B4-BE49-F238E27FC236}">
                  <a16:creationId xmlns:a16="http://schemas.microsoft.com/office/drawing/2014/main" id="{36354603-330C-74D0-B05D-410B17BC28E2}"/>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Freeform 18">
              <a:extLst>
                <a:ext uri="{FF2B5EF4-FFF2-40B4-BE49-F238E27FC236}">
                  <a16:creationId xmlns:a16="http://schemas.microsoft.com/office/drawing/2014/main" id="{C0AE9864-37F1-671B-FBC2-7C99C702BD75}"/>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9">
              <a:extLst>
                <a:ext uri="{FF2B5EF4-FFF2-40B4-BE49-F238E27FC236}">
                  <a16:creationId xmlns:a16="http://schemas.microsoft.com/office/drawing/2014/main" id="{4D82E306-AC69-AF38-1A44-63B9A2EADF45}"/>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20">
              <a:extLst>
                <a:ext uri="{FF2B5EF4-FFF2-40B4-BE49-F238E27FC236}">
                  <a16:creationId xmlns:a16="http://schemas.microsoft.com/office/drawing/2014/main" id="{9E41D078-9FFF-60E1-6013-A36DF796877F}"/>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21">
              <a:extLst>
                <a:ext uri="{FF2B5EF4-FFF2-40B4-BE49-F238E27FC236}">
                  <a16:creationId xmlns:a16="http://schemas.microsoft.com/office/drawing/2014/main" id="{DC73DCC3-84BE-3E0C-8A24-05A2A0854BB8}"/>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2441421522"/>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5_Title ">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C4F141EF-6C59-4E80-B76F-D48FD25DEA09}"/>
              </a:ext>
            </a:extLst>
          </p:cNvPr>
          <p:cNvGrpSpPr/>
          <p:nvPr userDrawn="1"/>
        </p:nvGrpSpPr>
        <p:grpSpPr>
          <a:xfrm>
            <a:off x="127591" y="6379537"/>
            <a:ext cx="11805259" cy="478465"/>
            <a:chOff x="127590" y="6379535"/>
            <a:chExt cx="11805259" cy="478465"/>
          </a:xfrm>
        </p:grpSpPr>
        <p:sp>
          <p:nvSpPr>
            <p:cNvPr id="25" name="Rectangle 24">
              <a:extLst>
                <a:ext uri="{FF2B5EF4-FFF2-40B4-BE49-F238E27FC236}">
                  <a16:creationId xmlns:a16="http://schemas.microsoft.com/office/drawing/2014/main" id="{B51F5328-B122-4F59-A4A3-72827426CBA6}"/>
                </a:ext>
              </a:extLst>
            </p:cNvPr>
            <p:cNvSpPr/>
            <p:nvPr userDrawn="1"/>
          </p:nvSpPr>
          <p:spPr>
            <a:xfrm>
              <a:off x="127590" y="6379535"/>
              <a:ext cx="1850065" cy="478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6" name="Rectangle 25">
              <a:extLst>
                <a:ext uri="{FF2B5EF4-FFF2-40B4-BE49-F238E27FC236}">
                  <a16:creationId xmlns:a16="http://schemas.microsoft.com/office/drawing/2014/main" id="{A57A8723-EAC2-42A6-B3FD-3FF8912DB6BE}"/>
                </a:ext>
              </a:extLst>
            </p:cNvPr>
            <p:cNvSpPr/>
            <p:nvPr userDrawn="1"/>
          </p:nvSpPr>
          <p:spPr>
            <a:xfrm>
              <a:off x="10082784" y="6379535"/>
              <a:ext cx="1850065" cy="478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pic>
        <p:nvPicPr>
          <p:cNvPr id="3" name="Picture 2" descr="A picture containing sitting, water, man, riding&#10;&#10;Description automatically generated">
            <a:extLst>
              <a:ext uri="{FF2B5EF4-FFF2-40B4-BE49-F238E27FC236}">
                <a16:creationId xmlns:a16="http://schemas.microsoft.com/office/drawing/2014/main" id="{B24EA8DE-644E-4E22-9D90-7DB0CE1D2A4F}"/>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bwMode="gray">
          <a:xfrm>
            <a:off x="0" y="98250"/>
            <a:ext cx="12192000" cy="6759751"/>
          </a:xfrm>
          <a:prstGeom prst="rect">
            <a:avLst/>
          </a:prstGeom>
        </p:spPr>
      </p:pic>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a:xfrm>
            <a:off x="604010" y="125772"/>
            <a:ext cx="11071243" cy="856407"/>
          </a:xfrm>
          <a:prstGeom prst="rect">
            <a:avLst/>
          </a:prstGeom>
        </p:spPr>
        <p:txBody>
          <a:bodyPr/>
          <a:lstStyle/>
          <a:p>
            <a:r>
              <a:rPr lang="en-US"/>
              <a:t>Click to edit Master title style</a:t>
            </a:r>
          </a:p>
        </p:txBody>
      </p:sp>
      <p:grpSp>
        <p:nvGrpSpPr>
          <p:cNvPr id="4" name="Group 3">
            <a:extLst>
              <a:ext uri="{FF2B5EF4-FFF2-40B4-BE49-F238E27FC236}">
                <a16:creationId xmlns:a16="http://schemas.microsoft.com/office/drawing/2014/main" id="{33B1F3E6-807B-4387-B370-EFA3469098A4}"/>
              </a:ext>
            </a:extLst>
          </p:cNvPr>
          <p:cNvGrpSpPr/>
          <p:nvPr userDrawn="1"/>
        </p:nvGrpSpPr>
        <p:grpSpPr>
          <a:xfrm>
            <a:off x="10625885" y="6587461"/>
            <a:ext cx="639703" cy="175735"/>
            <a:chOff x="1855788" y="3378201"/>
            <a:chExt cx="3709987" cy="1019175"/>
          </a:xfrm>
          <a:solidFill>
            <a:schemeClr val="tx1"/>
          </a:solidFill>
        </p:grpSpPr>
        <p:sp>
          <p:nvSpPr>
            <p:cNvPr id="5" name="Freeform 5">
              <a:extLst>
                <a:ext uri="{FF2B5EF4-FFF2-40B4-BE49-F238E27FC236}">
                  <a16:creationId xmlns:a16="http://schemas.microsoft.com/office/drawing/2014/main" id="{540920B1-2AA0-4201-9D18-BD0FBF3EE31C}"/>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6" name="Freeform 6">
              <a:extLst>
                <a:ext uri="{FF2B5EF4-FFF2-40B4-BE49-F238E27FC236}">
                  <a16:creationId xmlns:a16="http://schemas.microsoft.com/office/drawing/2014/main" id="{DB691C3F-3799-4282-BFA3-100AF16D0495}"/>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7" name="Freeform 7">
              <a:extLst>
                <a:ext uri="{FF2B5EF4-FFF2-40B4-BE49-F238E27FC236}">
                  <a16:creationId xmlns:a16="http://schemas.microsoft.com/office/drawing/2014/main" id="{1451D395-3639-410A-B94B-AEF445CB71F9}"/>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8">
              <a:extLst>
                <a:ext uri="{FF2B5EF4-FFF2-40B4-BE49-F238E27FC236}">
                  <a16:creationId xmlns:a16="http://schemas.microsoft.com/office/drawing/2014/main" id="{FDD96A08-CB91-4072-921C-5153ED510264}"/>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9">
              <a:extLst>
                <a:ext uri="{FF2B5EF4-FFF2-40B4-BE49-F238E27FC236}">
                  <a16:creationId xmlns:a16="http://schemas.microsoft.com/office/drawing/2014/main" id="{26C3D043-5644-4852-A96D-35AC8DE1395D}"/>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10">
              <a:extLst>
                <a:ext uri="{FF2B5EF4-FFF2-40B4-BE49-F238E27FC236}">
                  <a16:creationId xmlns:a16="http://schemas.microsoft.com/office/drawing/2014/main" id="{9F5738F1-4DC9-4CC1-BEC2-CAA6300A96CE}"/>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11">
              <a:extLst>
                <a:ext uri="{FF2B5EF4-FFF2-40B4-BE49-F238E27FC236}">
                  <a16:creationId xmlns:a16="http://schemas.microsoft.com/office/drawing/2014/main" id="{E85999A1-ADFB-4DF0-8D42-EA1AD82A07E2}"/>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2">
              <a:extLst>
                <a:ext uri="{FF2B5EF4-FFF2-40B4-BE49-F238E27FC236}">
                  <a16:creationId xmlns:a16="http://schemas.microsoft.com/office/drawing/2014/main" id="{9633A3B1-E83B-4C65-9582-C8AD28F5B0D6}"/>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3">
              <a:extLst>
                <a:ext uri="{FF2B5EF4-FFF2-40B4-BE49-F238E27FC236}">
                  <a16:creationId xmlns:a16="http://schemas.microsoft.com/office/drawing/2014/main" id="{3C00D8B5-65AA-4C4C-B6B2-355321993518}"/>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4">
              <a:extLst>
                <a:ext uri="{FF2B5EF4-FFF2-40B4-BE49-F238E27FC236}">
                  <a16:creationId xmlns:a16="http://schemas.microsoft.com/office/drawing/2014/main" id="{41788696-9F8E-430B-8E08-11E111CC22D4}"/>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5">
              <a:extLst>
                <a:ext uri="{FF2B5EF4-FFF2-40B4-BE49-F238E27FC236}">
                  <a16:creationId xmlns:a16="http://schemas.microsoft.com/office/drawing/2014/main" id="{46158F9F-82B6-41DC-BF2A-0FD4A6592E20}"/>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Rectangle 16">
              <a:extLst>
                <a:ext uri="{FF2B5EF4-FFF2-40B4-BE49-F238E27FC236}">
                  <a16:creationId xmlns:a16="http://schemas.microsoft.com/office/drawing/2014/main" id="{9BAA8E9C-5687-4A61-92F8-771A27B6115D}"/>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7">
              <a:extLst>
                <a:ext uri="{FF2B5EF4-FFF2-40B4-BE49-F238E27FC236}">
                  <a16:creationId xmlns:a16="http://schemas.microsoft.com/office/drawing/2014/main" id="{CC16A73A-B9B5-4231-82AF-834D5E01DA7C}"/>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Freeform 18">
              <a:extLst>
                <a:ext uri="{FF2B5EF4-FFF2-40B4-BE49-F238E27FC236}">
                  <a16:creationId xmlns:a16="http://schemas.microsoft.com/office/drawing/2014/main" id="{872C9622-BC65-4E9C-865B-CC8AD943265C}"/>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9">
              <a:extLst>
                <a:ext uri="{FF2B5EF4-FFF2-40B4-BE49-F238E27FC236}">
                  <a16:creationId xmlns:a16="http://schemas.microsoft.com/office/drawing/2014/main" id="{3E30C98A-8135-45CB-9C53-BFD17CE01475}"/>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20">
              <a:extLst>
                <a:ext uri="{FF2B5EF4-FFF2-40B4-BE49-F238E27FC236}">
                  <a16:creationId xmlns:a16="http://schemas.microsoft.com/office/drawing/2014/main" id="{8835A9E7-8F09-4850-AF02-FEC18E552C00}"/>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21">
              <a:extLst>
                <a:ext uri="{FF2B5EF4-FFF2-40B4-BE49-F238E27FC236}">
                  <a16:creationId xmlns:a16="http://schemas.microsoft.com/office/drawing/2014/main" id="{7B84708A-29D8-4CA1-AA53-24C1EB070C31}"/>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
        <p:nvSpPr>
          <p:cNvPr id="22" name="TextBox 21">
            <a:extLst>
              <a:ext uri="{FF2B5EF4-FFF2-40B4-BE49-F238E27FC236}">
                <a16:creationId xmlns:a16="http://schemas.microsoft.com/office/drawing/2014/main" id="{CF409428-8FCA-4DC4-AB40-4252A359B753}"/>
              </a:ext>
            </a:extLst>
          </p:cNvPr>
          <p:cNvSpPr txBox="1"/>
          <p:nvPr userDrawn="1"/>
        </p:nvSpPr>
        <p:spPr>
          <a:xfrm>
            <a:off x="603498" y="6670005"/>
            <a:ext cx="1097940" cy="96950"/>
          </a:xfrm>
          <a:prstGeom prst="rect">
            <a:avLst/>
          </a:prstGeom>
          <a:ln>
            <a:noFill/>
          </a:ln>
        </p:spPr>
        <p:txBody>
          <a:bodyPr wrap="square" lIns="0" tIns="0" rIns="0" bIns="0" rtlCol="0">
            <a:spAutoFit/>
          </a:bodyPr>
          <a:lstStyle/>
          <a:p>
            <a:pPr algn="l">
              <a:lnSpc>
                <a:spcPct val="90000"/>
              </a:lnSpc>
            </a:pPr>
            <a:r>
              <a:rPr lang="en-US" sz="700" kern="1200">
                <a:solidFill>
                  <a:schemeClr val="tx1"/>
                </a:solidFill>
                <a:latin typeface="+mn-lt"/>
                <a:ea typeface="+mn-ea"/>
                <a:cs typeface="Calibri" panose="020F0502020204030204" pitchFamily="34" charset="0"/>
              </a:rPr>
              <a:t>© 2022 Juniper Networks</a:t>
            </a:r>
          </a:p>
        </p:txBody>
      </p:sp>
      <p:sp>
        <p:nvSpPr>
          <p:cNvPr id="23" name="TextBox 22">
            <a:extLst>
              <a:ext uri="{FF2B5EF4-FFF2-40B4-BE49-F238E27FC236}">
                <a16:creationId xmlns:a16="http://schemas.microsoft.com/office/drawing/2014/main" id="{5EC6A46F-08AB-4323-B496-3015BDA87353}"/>
              </a:ext>
            </a:extLst>
          </p:cNvPr>
          <p:cNvSpPr txBox="1"/>
          <p:nvPr userDrawn="1"/>
        </p:nvSpPr>
        <p:spPr>
          <a:xfrm>
            <a:off x="11475417" y="6632957"/>
            <a:ext cx="287571" cy="92333"/>
          </a:xfrm>
          <a:prstGeom prst="rect">
            <a:avLst/>
          </a:prstGeom>
          <a:noFill/>
        </p:spPr>
        <p:txBody>
          <a:bodyPr wrap="square" lIns="0" tIns="0" rIns="0" bIns="0" rtlCol="0">
            <a:spAutoFit/>
          </a:bodyPr>
          <a:lstStyle/>
          <a:p>
            <a:pPr algn="r">
              <a:spcBef>
                <a:spcPts val="600"/>
              </a:spcBef>
            </a:pPr>
            <a:fld id="{A9190996-0CE1-4162-A170-BB14DF216BD4}" type="slidenum">
              <a:rPr lang="en-US" sz="600" smtClean="0"/>
              <a:pPr algn="r">
                <a:spcBef>
                  <a:spcPts val="600"/>
                </a:spcBef>
              </a:pPr>
              <a:t>‹#›</a:t>
            </a:fld>
            <a:endParaRPr lang="en-US" sz="600"/>
          </a:p>
        </p:txBody>
      </p:sp>
      <p:cxnSp>
        <p:nvCxnSpPr>
          <p:cNvPr id="24" name="Straight Connector 23">
            <a:extLst>
              <a:ext uri="{FF2B5EF4-FFF2-40B4-BE49-F238E27FC236}">
                <a16:creationId xmlns:a16="http://schemas.microsoft.com/office/drawing/2014/main" id="{78A15FFA-E223-4896-8E27-054A73DF2377}"/>
              </a:ext>
            </a:extLst>
          </p:cNvPr>
          <p:cNvCxnSpPr>
            <a:cxnSpLocks/>
          </p:cNvCxnSpPr>
          <p:nvPr userDrawn="1"/>
        </p:nvCxnSpPr>
        <p:spPr>
          <a:xfrm>
            <a:off x="11433031" y="6570359"/>
            <a:ext cx="0" cy="16459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5811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2_Title and Subtitle">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D3FDE80F-3FC1-416C-A722-672747BBDCDA}"/>
              </a:ext>
            </a:extLst>
          </p:cNvPr>
          <p:cNvGrpSpPr/>
          <p:nvPr userDrawn="1"/>
        </p:nvGrpSpPr>
        <p:grpSpPr>
          <a:xfrm>
            <a:off x="127591" y="6379537"/>
            <a:ext cx="11805259" cy="478465"/>
            <a:chOff x="127590" y="6379535"/>
            <a:chExt cx="11805259" cy="478465"/>
          </a:xfrm>
        </p:grpSpPr>
        <p:sp>
          <p:nvSpPr>
            <p:cNvPr id="28" name="Rectangle 27">
              <a:extLst>
                <a:ext uri="{FF2B5EF4-FFF2-40B4-BE49-F238E27FC236}">
                  <a16:creationId xmlns:a16="http://schemas.microsoft.com/office/drawing/2014/main" id="{9D183A83-21BC-457A-8720-EAF932A143D5}"/>
                </a:ext>
              </a:extLst>
            </p:cNvPr>
            <p:cNvSpPr/>
            <p:nvPr userDrawn="1"/>
          </p:nvSpPr>
          <p:spPr>
            <a:xfrm>
              <a:off x="127590" y="6379535"/>
              <a:ext cx="1850065" cy="478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9" name="Rectangle 28">
              <a:extLst>
                <a:ext uri="{FF2B5EF4-FFF2-40B4-BE49-F238E27FC236}">
                  <a16:creationId xmlns:a16="http://schemas.microsoft.com/office/drawing/2014/main" id="{8FC0C6E5-ACF4-4194-ACB7-377D5C89A0CE}"/>
                </a:ext>
              </a:extLst>
            </p:cNvPr>
            <p:cNvSpPr/>
            <p:nvPr userDrawn="1"/>
          </p:nvSpPr>
          <p:spPr>
            <a:xfrm>
              <a:off x="10082784" y="6379535"/>
              <a:ext cx="1850065" cy="478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pic>
        <p:nvPicPr>
          <p:cNvPr id="4" name="Picture 3" descr="A picture containing sitting, water, man, riding&#10;&#10;Description automatically generated">
            <a:extLst>
              <a:ext uri="{FF2B5EF4-FFF2-40B4-BE49-F238E27FC236}">
                <a16:creationId xmlns:a16="http://schemas.microsoft.com/office/drawing/2014/main" id="{7C00F6A3-996A-4ECE-BC73-E1D96E2EA4E6}"/>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bwMode="gray">
          <a:xfrm>
            <a:off x="0" y="103803"/>
            <a:ext cx="12192000" cy="6754199"/>
          </a:xfrm>
          <a:prstGeom prst="rect">
            <a:avLst/>
          </a:prstGeom>
        </p:spPr>
      </p:pic>
      <p:grpSp>
        <p:nvGrpSpPr>
          <p:cNvPr id="5" name="Group 4">
            <a:extLst>
              <a:ext uri="{FF2B5EF4-FFF2-40B4-BE49-F238E27FC236}">
                <a16:creationId xmlns:a16="http://schemas.microsoft.com/office/drawing/2014/main" id="{0710D2FF-8910-4A3B-8229-5EDCFD729C83}"/>
              </a:ext>
            </a:extLst>
          </p:cNvPr>
          <p:cNvGrpSpPr/>
          <p:nvPr userDrawn="1"/>
        </p:nvGrpSpPr>
        <p:grpSpPr>
          <a:xfrm>
            <a:off x="10625885" y="6587461"/>
            <a:ext cx="639703" cy="175735"/>
            <a:chOff x="1855788" y="3378201"/>
            <a:chExt cx="3709987" cy="1019175"/>
          </a:xfrm>
          <a:solidFill>
            <a:schemeClr val="tx1"/>
          </a:solidFill>
        </p:grpSpPr>
        <p:sp>
          <p:nvSpPr>
            <p:cNvPr id="6" name="Freeform 5">
              <a:extLst>
                <a:ext uri="{FF2B5EF4-FFF2-40B4-BE49-F238E27FC236}">
                  <a16:creationId xmlns:a16="http://schemas.microsoft.com/office/drawing/2014/main" id="{925A56A2-41E4-404D-9F8A-BF802DFF2E21}"/>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7" name="Freeform 6">
              <a:extLst>
                <a:ext uri="{FF2B5EF4-FFF2-40B4-BE49-F238E27FC236}">
                  <a16:creationId xmlns:a16="http://schemas.microsoft.com/office/drawing/2014/main" id="{95B2B2CD-ECC5-4718-8D8B-121A6E79193D}"/>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7">
              <a:extLst>
                <a:ext uri="{FF2B5EF4-FFF2-40B4-BE49-F238E27FC236}">
                  <a16:creationId xmlns:a16="http://schemas.microsoft.com/office/drawing/2014/main" id="{06591871-B9E9-4308-973D-08C8C7DED92A}"/>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8">
              <a:extLst>
                <a:ext uri="{FF2B5EF4-FFF2-40B4-BE49-F238E27FC236}">
                  <a16:creationId xmlns:a16="http://schemas.microsoft.com/office/drawing/2014/main" id="{615D5934-01F6-4891-9AEE-B804CE93A845}"/>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9">
              <a:extLst>
                <a:ext uri="{FF2B5EF4-FFF2-40B4-BE49-F238E27FC236}">
                  <a16:creationId xmlns:a16="http://schemas.microsoft.com/office/drawing/2014/main" id="{CDF8AB81-9482-4757-A72E-9FF22314F0E5}"/>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0">
              <a:extLst>
                <a:ext uri="{FF2B5EF4-FFF2-40B4-BE49-F238E27FC236}">
                  <a16:creationId xmlns:a16="http://schemas.microsoft.com/office/drawing/2014/main" id="{7598F36F-4F81-4AE2-858B-D71F3DAF06F1}"/>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1">
              <a:extLst>
                <a:ext uri="{FF2B5EF4-FFF2-40B4-BE49-F238E27FC236}">
                  <a16:creationId xmlns:a16="http://schemas.microsoft.com/office/drawing/2014/main" id="{3A4F3F5B-4932-40DF-B397-47467186EDD6}"/>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2">
              <a:extLst>
                <a:ext uri="{FF2B5EF4-FFF2-40B4-BE49-F238E27FC236}">
                  <a16:creationId xmlns:a16="http://schemas.microsoft.com/office/drawing/2014/main" id="{E0B75347-7CD8-4F9A-859B-0AF106B9445E}"/>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3">
              <a:extLst>
                <a:ext uri="{FF2B5EF4-FFF2-40B4-BE49-F238E27FC236}">
                  <a16:creationId xmlns:a16="http://schemas.microsoft.com/office/drawing/2014/main" id="{E9085A24-468E-4DDB-BA6F-A4613AF6FB01}"/>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4">
              <a:extLst>
                <a:ext uri="{FF2B5EF4-FFF2-40B4-BE49-F238E27FC236}">
                  <a16:creationId xmlns:a16="http://schemas.microsoft.com/office/drawing/2014/main" id="{FA4D4602-FAB6-44E1-BB78-DE074099E3D5}"/>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5">
              <a:extLst>
                <a:ext uri="{FF2B5EF4-FFF2-40B4-BE49-F238E27FC236}">
                  <a16:creationId xmlns:a16="http://schemas.microsoft.com/office/drawing/2014/main" id="{D18857D9-FD4A-4196-BEE2-7D2E8EC150D1}"/>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Rectangle 16">
              <a:extLst>
                <a:ext uri="{FF2B5EF4-FFF2-40B4-BE49-F238E27FC236}">
                  <a16:creationId xmlns:a16="http://schemas.microsoft.com/office/drawing/2014/main" id="{3429C727-7949-4AC5-9A8B-029E87E1F48F}"/>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7">
              <a:extLst>
                <a:ext uri="{FF2B5EF4-FFF2-40B4-BE49-F238E27FC236}">
                  <a16:creationId xmlns:a16="http://schemas.microsoft.com/office/drawing/2014/main" id="{56E28F84-F203-48D8-969D-915DD922DFFA}"/>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8">
              <a:extLst>
                <a:ext uri="{FF2B5EF4-FFF2-40B4-BE49-F238E27FC236}">
                  <a16:creationId xmlns:a16="http://schemas.microsoft.com/office/drawing/2014/main" id="{EF4E2717-5308-4D13-ACFA-FC43E5535114}"/>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9">
              <a:extLst>
                <a:ext uri="{FF2B5EF4-FFF2-40B4-BE49-F238E27FC236}">
                  <a16:creationId xmlns:a16="http://schemas.microsoft.com/office/drawing/2014/main" id="{D453196F-4880-442C-B39F-94C11591BF0E}"/>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20">
              <a:extLst>
                <a:ext uri="{FF2B5EF4-FFF2-40B4-BE49-F238E27FC236}">
                  <a16:creationId xmlns:a16="http://schemas.microsoft.com/office/drawing/2014/main" id="{888996DE-0047-4FB4-98C5-FBF23EECEA6A}"/>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1">
              <a:extLst>
                <a:ext uri="{FF2B5EF4-FFF2-40B4-BE49-F238E27FC236}">
                  <a16:creationId xmlns:a16="http://schemas.microsoft.com/office/drawing/2014/main" id="{96779B1D-55F5-49C6-8F36-2DCD820AA48F}"/>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
        <p:nvSpPr>
          <p:cNvPr id="24" name="TextBox 23">
            <a:extLst>
              <a:ext uri="{FF2B5EF4-FFF2-40B4-BE49-F238E27FC236}">
                <a16:creationId xmlns:a16="http://schemas.microsoft.com/office/drawing/2014/main" id="{FAA46F23-5A8E-4600-83F2-60E57A3E93DB}"/>
              </a:ext>
            </a:extLst>
          </p:cNvPr>
          <p:cNvSpPr txBox="1"/>
          <p:nvPr userDrawn="1"/>
        </p:nvSpPr>
        <p:spPr>
          <a:xfrm>
            <a:off x="603498" y="6670005"/>
            <a:ext cx="1097940" cy="96950"/>
          </a:xfrm>
          <a:prstGeom prst="rect">
            <a:avLst/>
          </a:prstGeom>
          <a:ln>
            <a:noFill/>
          </a:ln>
        </p:spPr>
        <p:txBody>
          <a:bodyPr wrap="square" lIns="0" tIns="0" rIns="0" bIns="0" rtlCol="0">
            <a:spAutoFit/>
          </a:bodyPr>
          <a:lstStyle/>
          <a:p>
            <a:pPr algn="l">
              <a:lnSpc>
                <a:spcPct val="90000"/>
              </a:lnSpc>
            </a:pPr>
            <a:r>
              <a:rPr lang="en-US" sz="700" kern="1200">
                <a:solidFill>
                  <a:schemeClr val="tx1"/>
                </a:solidFill>
                <a:latin typeface="+mn-lt"/>
                <a:ea typeface="+mn-ea"/>
                <a:cs typeface="Calibri" panose="020F0502020204030204" pitchFamily="34" charset="0"/>
              </a:rPr>
              <a:t>© 2022 Juniper Networks</a:t>
            </a:r>
          </a:p>
        </p:txBody>
      </p:sp>
      <p:sp>
        <p:nvSpPr>
          <p:cNvPr id="25" name="TextBox 24">
            <a:extLst>
              <a:ext uri="{FF2B5EF4-FFF2-40B4-BE49-F238E27FC236}">
                <a16:creationId xmlns:a16="http://schemas.microsoft.com/office/drawing/2014/main" id="{126C9B57-3610-48FB-9E63-3AF32550260A}"/>
              </a:ext>
            </a:extLst>
          </p:cNvPr>
          <p:cNvSpPr txBox="1"/>
          <p:nvPr userDrawn="1"/>
        </p:nvSpPr>
        <p:spPr>
          <a:xfrm>
            <a:off x="11475417" y="6632957"/>
            <a:ext cx="287571" cy="92333"/>
          </a:xfrm>
          <a:prstGeom prst="rect">
            <a:avLst/>
          </a:prstGeom>
          <a:noFill/>
        </p:spPr>
        <p:txBody>
          <a:bodyPr wrap="square" lIns="0" tIns="0" rIns="0" bIns="0" rtlCol="0">
            <a:spAutoFit/>
          </a:bodyPr>
          <a:lstStyle/>
          <a:p>
            <a:pPr algn="r">
              <a:spcBef>
                <a:spcPts val="600"/>
              </a:spcBef>
            </a:pPr>
            <a:fld id="{A9190996-0CE1-4162-A170-BB14DF216BD4}" type="slidenum">
              <a:rPr lang="en-US" sz="600" smtClean="0"/>
              <a:pPr algn="r">
                <a:spcBef>
                  <a:spcPts val="600"/>
                </a:spcBef>
              </a:pPr>
              <a:t>‹#›</a:t>
            </a:fld>
            <a:endParaRPr lang="en-US" sz="600"/>
          </a:p>
        </p:txBody>
      </p:sp>
      <p:cxnSp>
        <p:nvCxnSpPr>
          <p:cNvPr id="26" name="Straight Connector 25">
            <a:extLst>
              <a:ext uri="{FF2B5EF4-FFF2-40B4-BE49-F238E27FC236}">
                <a16:creationId xmlns:a16="http://schemas.microsoft.com/office/drawing/2014/main" id="{29A7E2BE-4F48-47DC-B613-E90E6572F9BE}"/>
              </a:ext>
            </a:extLst>
          </p:cNvPr>
          <p:cNvCxnSpPr>
            <a:cxnSpLocks/>
          </p:cNvCxnSpPr>
          <p:nvPr userDrawn="1"/>
        </p:nvCxnSpPr>
        <p:spPr>
          <a:xfrm>
            <a:off x="11433031" y="6570359"/>
            <a:ext cx="0" cy="164592"/>
          </a:xfrm>
          <a:prstGeom prst="line">
            <a:avLst/>
          </a:prstGeom>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a:xfrm>
            <a:off x="604010" y="125772"/>
            <a:ext cx="11071243" cy="856407"/>
          </a:xfrm>
          <a:prstGeom prst="rect">
            <a:avLst/>
          </a:prstGeom>
        </p:spPr>
        <p:txBody>
          <a:bodyPr/>
          <a:lstStyle/>
          <a:p>
            <a:r>
              <a:rPr lang="en-US"/>
              <a:t>Click to edit Master title style</a:t>
            </a:r>
          </a:p>
        </p:txBody>
      </p:sp>
      <p:sp>
        <p:nvSpPr>
          <p:cNvPr id="8" name="Text Placeholder 6">
            <a:extLst>
              <a:ext uri="{FF2B5EF4-FFF2-40B4-BE49-F238E27FC236}">
                <a16:creationId xmlns:a16="http://schemas.microsoft.com/office/drawing/2014/main" id="{B2E72ABD-7529-456D-97E2-F470CB60CC20}"/>
              </a:ext>
            </a:extLst>
          </p:cNvPr>
          <p:cNvSpPr>
            <a:spLocks noGrp="1"/>
          </p:cNvSpPr>
          <p:nvPr>
            <p:ph type="body" sz="quarter" idx="13" hasCustomPrompt="1"/>
          </p:nvPr>
        </p:nvSpPr>
        <p:spPr>
          <a:xfrm>
            <a:off x="604011" y="1121731"/>
            <a:ext cx="11081528" cy="460439"/>
          </a:xfrm>
        </p:spPr>
        <p:txBody>
          <a:bodyPr/>
          <a:lstStyle>
            <a:lvl1pPr marL="0" indent="0">
              <a:buNone/>
              <a:defRPr sz="2000" b="1">
                <a:solidFill>
                  <a:srgbClr val="615F61"/>
                </a:solidFill>
                <a:latin typeface="+mn-lt"/>
              </a:defRPr>
            </a:lvl1pPr>
          </a:lstStyle>
          <a:p>
            <a:pPr lvl="0"/>
            <a:r>
              <a:rPr lang="en-US"/>
              <a:t>Edit Master subtitle styles</a:t>
            </a:r>
          </a:p>
        </p:txBody>
      </p:sp>
    </p:spTree>
    <p:extLst>
      <p:ext uri="{BB962C8B-B14F-4D97-AF65-F5344CB8AC3E}">
        <p14:creationId xmlns:p14="http://schemas.microsoft.com/office/powerpoint/2010/main" val="40967662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1_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00A0F-BE51-4119-A570-5810C65FA109}"/>
              </a:ext>
            </a:extLst>
          </p:cNvPr>
          <p:cNvSpPr>
            <a:spLocks noGrp="1"/>
          </p:cNvSpPr>
          <p:nvPr>
            <p:ph idx="1"/>
          </p:nvPr>
        </p:nvSpPr>
        <p:spPr>
          <a:xfrm>
            <a:off x="604010" y="1495255"/>
            <a:ext cx="11071243" cy="4398956"/>
          </a:xfrm>
        </p:spPr>
        <p:txBody>
          <a:bodyPr/>
          <a:lstStyle>
            <a:lvl1pPr marL="0" indent="0">
              <a:buNone/>
              <a:defRPr/>
            </a:lvl1pPr>
            <a:lvl2pPr marL="403215" indent="-174621">
              <a:buFont typeface="Arial" panose="020B060402020202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02538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A419E2F3-21C8-4E6F-A16B-B7E8EC55DFA5}"/>
              </a:ext>
            </a:extLst>
          </p:cNvPr>
          <p:cNvSpPr>
            <a:spLocks noGrp="1"/>
          </p:cNvSpPr>
          <p:nvPr>
            <p:ph type="sldNum" sz="quarter" idx="12"/>
          </p:nvPr>
        </p:nvSpPr>
        <p:spPr/>
        <p:txBody>
          <a:bodyPr/>
          <a:lstStyle/>
          <a:p>
            <a:fld id="{911CAEDA-F13C-43B4-B3A8-D3983B745648}" type="slidenum">
              <a:rPr lang="en-US" smtClean="0"/>
              <a:t>‹#›</a:t>
            </a:fld>
            <a:endParaRPr lang="en-US"/>
          </a:p>
        </p:txBody>
      </p:sp>
    </p:spTree>
    <p:extLst>
      <p:ext uri="{BB962C8B-B14F-4D97-AF65-F5344CB8AC3E}">
        <p14:creationId xmlns:p14="http://schemas.microsoft.com/office/powerpoint/2010/main" val="218372768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9_Tit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D0B92E-3D7F-4010-BA10-4B04F0AAF844}"/>
              </a:ext>
            </a:extLst>
          </p:cNvPr>
          <p:cNvSpPr>
            <a:spLocks noGrp="1"/>
          </p:cNvSpPr>
          <p:nvPr>
            <p:ph idx="1"/>
          </p:nvPr>
        </p:nvSpPr>
        <p:spPr>
          <a:xfrm>
            <a:off x="604446" y="1787499"/>
            <a:ext cx="4790375" cy="4180641"/>
          </a:xfrm>
        </p:spPr>
        <p:txBody>
          <a:bodyPr lIns="91440" tIns="45720" bIns="27432"/>
          <a:lstStyle>
            <a:lvl1pPr marL="171446" indent="-171446">
              <a:buFont typeface="Arial" panose="020B0604020202020204" pitchFamily="34" charset="0"/>
              <a:buChar char="•"/>
              <a:defRPr sz="1600"/>
            </a:lvl1pPr>
            <a:lvl2pPr marL="398453" indent="-166684">
              <a:buFont typeface="Lato" panose="020F0502020204030203" pitchFamily="34" charset="0"/>
              <a:buChar char="–"/>
              <a:defRPr sz="1200"/>
            </a:lvl2pPr>
            <a:lvl3pPr marL="687371" indent="-117472">
              <a:defRPr sz="1100"/>
            </a:lvl3pPr>
            <a:lvl4pPr marL="914377" indent="-107948">
              <a:tabLst/>
              <a:defRPr sz="1000"/>
            </a:lvl4pPr>
            <a:lvl5pPr marL="1203295" indent="-117472">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8">
            <a:extLst>
              <a:ext uri="{FF2B5EF4-FFF2-40B4-BE49-F238E27FC236}">
                <a16:creationId xmlns:a16="http://schemas.microsoft.com/office/drawing/2014/main" id="{8FEA05EA-BA77-43DA-B1DC-D253C11C9F49}"/>
              </a:ext>
            </a:extLst>
          </p:cNvPr>
          <p:cNvSpPr>
            <a:spLocks noGrp="1"/>
          </p:cNvSpPr>
          <p:nvPr>
            <p:ph type="body" sz="quarter" idx="14"/>
          </p:nvPr>
        </p:nvSpPr>
        <p:spPr>
          <a:xfrm>
            <a:off x="604446" y="1397220"/>
            <a:ext cx="4803775" cy="320675"/>
          </a:xfrm>
        </p:spPr>
        <p:txBody>
          <a:bodyPr lIns="91440" tIns="27432" bIns="27432"/>
          <a:lstStyle>
            <a:lvl1pPr marL="0" indent="0">
              <a:buNone/>
              <a:defRPr sz="1800" b="1">
                <a:solidFill>
                  <a:schemeClr val="accent2"/>
                </a:solidFill>
              </a:defRPr>
            </a:lvl1pPr>
            <a:lvl2pPr marL="230706" indent="0">
              <a:buNone/>
              <a:defRPr/>
            </a:lvl2pPr>
          </a:lstStyle>
          <a:p>
            <a:pPr lvl="0"/>
            <a:r>
              <a:rPr lang="en-US"/>
              <a:t>Click to edit Master text styles</a:t>
            </a:r>
          </a:p>
        </p:txBody>
      </p:sp>
      <p:sp>
        <p:nvSpPr>
          <p:cNvPr id="5" name="Text Placeholder 8">
            <a:extLst>
              <a:ext uri="{FF2B5EF4-FFF2-40B4-BE49-F238E27FC236}">
                <a16:creationId xmlns:a16="http://schemas.microsoft.com/office/drawing/2014/main" id="{323FC9D8-DB85-4918-ADB4-CDD915C8B9EB}"/>
              </a:ext>
            </a:extLst>
          </p:cNvPr>
          <p:cNvSpPr>
            <a:spLocks noGrp="1"/>
          </p:cNvSpPr>
          <p:nvPr>
            <p:ph type="body" sz="quarter" idx="15"/>
          </p:nvPr>
        </p:nvSpPr>
        <p:spPr>
          <a:xfrm>
            <a:off x="6858002" y="1397220"/>
            <a:ext cx="4817252" cy="320675"/>
          </a:xfrm>
        </p:spPr>
        <p:txBody>
          <a:bodyPr lIns="91440" tIns="27432" bIns="27432"/>
          <a:lstStyle>
            <a:lvl1pPr marL="0" indent="0">
              <a:buNone/>
              <a:defRPr sz="1800" b="1">
                <a:solidFill>
                  <a:schemeClr val="accent2"/>
                </a:solidFill>
              </a:defRPr>
            </a:lvl1pPr>
            <a:lvl2pPr marL="230706" indent="0">
              <a:buNone/>
              <a:defRPr/>
            </a:lvl2pPr>
          </a:lstStyle>
          <a:p>
            <a:pPr lvl="0"/>
            <a:r>
              <a:rPr lang="en-US"/>
              <a:t>Click to edit Master text styles</a:t>
            </a:r>
          </a:p>
        </p:txBody>
      </p:sp>
    </p:spTree>
    <p:extLst>
      <p:ext uri="{BB962C8B-B14F-4D97-AF65-F5344CB8AC3E}">
        <p14:creationId xmlns:p14="http://schemas.microsoft.com/office/powerpoint/2010/main" val="3253067969"/>
      </p:ext>
    </p:extLst>
  </p:cSld>
  <p:clrMapOvr>
    <a:masterClrMapping/>
  </p:clrMapOvr>
  <p:extLst>
    <p:ext uri="{DCECCB84-F9BA-43D5-87BE-67443E8EF086}">
      <p15:sldGuideLst xmlns:p15="http://schemas.microsoft.com/office/powerpoint/2012/main">
        <p15:guide id="1" orient="horz" pos="2544">
          <p15:clr>
            <a:srgbClr val="FBAE40"/>
          </p15:clr>
        </p15:guide>
        <p15:guide id="2" pos="56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6_Title ">
    <p:spTree>
      <p:nvGrpSpPr>
        <p:cNvPr id="1" name=""/>
        <p:cNvGrpSpPr/>
        <p:nvPr/>
      </p:nvGrpSpPr>
      <p:grpSpPr>
        <a:xfrm>
          <a:off x="0" y="0"/>
          <a:ext cx="0" cy="0"/>
          <a:chOff x="0" y="0"/>
          <a:chExt cx="0" cy="0"/>
        </a:xfrm>
      </p:grpSpPr>
      <p:pic>
        <p:nvPicPr>
          <p:cNvPr id="47" name="Picture 46" descr="A picture containing sitting, water, man, riding&#10;&#10;Description automatically generated">
            <a:extLst>
              <a:ext uri="{FF2B5EF4-FFF2-40B4-BE49-F238E27FC236}">
                <a16:creationId xmlns:a16="http://schemas.microsoft.com/office/drawing/2014/main" id="{1BDFC0B7-31B9-4827-A198-76D5A3577027}"/>
              </a:ext>
            </a:extLst>
          </p:cNvPr>
          <p:cNvPicPr>
            <a:picLocks noChangeAspect="1"/>
          </p:cNvPicPr>
          <p:nvPr userDrawn="1"/>
        </p:nvPicPr>
        <p:blipFill>
          <a:blip r:embed="rId2">
            <a:alphaModFix amt="45000"/>
            <a:extLst>
              <a:ext uri="{28A0092B-C50C-407E-A947-70E740481C1C}">
                <a14:useLocalDpi xmlns:a14="http://schemas.microsoft.com/office/drawing/2010/main" val="0"/>
              </a:ext>
            </a:extLst>
          </a:blip>
          <a:stretch>
            <a:fillRect/>
          </a:stretch>
        </p:blipFill>
        <p:spPr>
          <a:xfrm>
            <a:off x="0" y="102792"/>
            <a:ext cx="12192000" cy="6762583"/>
          </a:xfrm>
          <a:prstGeom prst="rect">
            <a:avLst/>
          </a:prstGeom>
        </p:spPr>
      </p:pic>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grpSp>
        <p:nvGrpSpPr>
          <p:cNvPr id="25" name="Group 24">
            <a:extLst>
              <a:ext uri="{FF2B5EF4-FFF2-40B4-BE49-F238E27FC236}">
                <a16:creationId xmlns:a16="http://schemas.microsoft.com/office/drawing/2014/main" id="{DD7C03CD-EB37-4F01-B6EC-17C97F7ADA29}"/>
              </a:ext>
            </a:extLst>
          </p:cNvPr>
          <p:cNvGrpSpPr/>
          <p:nvPr userDrawn="1"/>
        </p:nvGrpSpPr>
        <p:grpSpPr>
          <a:xfrm>
            <a:off x="10795426" y="6587461"/>
            <a:ext cx="639703" cy="175735"/>
            <a:chOff x="1855788" y="3378201"/>
            <a:chExt cx="3709987" cy="1019175"/>
          </a:xfrm>
          <a:solidFill>
            <a:schemeClr val="tx1"/>
          </a:solidFill>
        </p:grpSpPr>
        <p:sp>
          <p:nvSpPr>
            <p:cNvPr id="26" name="Freeform 5">
              <a:extLst>
                <a:ext uri="{FF2B5EF4-FFF2-40B4-BE49-F238E27FC236}">
                  <a16:creationId xmlns:a16="http://schemas.microsoft.com/office/drawing/2014/main" id="{1EE48835-4932-47B0-AB95-A19A67184905}"/>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7" name="Freeform 6">
              <a:extLst>
                <a:ext uri="{FF2B5EF4-FFF2-40B4-BE49-F238E27FC236}">
                  <a16:creationId xmlns:a16="http://schemas.microsoft.com/office/drawing/2014/main" id="{A511363C-ADC3-4949-B1F1-93C7545E037B}"/>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8" name="Freeform 7">
              <a:extLst>
                <a:ext uri="{FF2B5EF4-FFF2-40B4-BE49-F238E27FC236}">
                  <a16:creationId xmlns:a16="http://schemas.microsoft.com/office/drawing/2014/main" id="{D2E17455-AC55-472B-9448-6D661C9E9994}"/>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8">
              <a:extLst>
                <a:ext uri="{FF2B5EF4-FFF2-40B4-BE49-F238E27FC236}">
                  <a16:creationId xmlns:a16="http://schemas.microsoft.com/office/drawing/2014/main" id="{A1933CEB-DCF3-415D-92BB-6E6EF5AFB23C}"/>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0" name="Freeform 9">
              <a:extLst>
                <a:ext uri="{FF2B5EF4-FFF2-40B4-BE49-F238E27FC236}">
                  <a16:creationId xmlns:a16="http://schemas.microsoft.com/office/drawing/2014/main" id="{0A7FEDCE-E000-4A3C-A201-3C2C6165F774}"/>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1" name="Freeform 10">
              <a:extLst>
                <a:ext uri="{FF2B5EF4-FFF2-40B4-BE49-F238E27FC236}">
                  <a16:creationId xmlns:a16="http://schemas.microsoft.com/office/drawing/2014/main" id="{3EF0E229-5D5D-4BC2-B57C-9C5CB239AF13}"/>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2" name="Freeform 11">
              <a:extLst>
                <a:ext uri="{FF2B5EF4-FFF2-40B4-BE49-F238E27FC236}">
                  <a16:creationId xmlns:a16="http://schemas.microsoft.com/office/drawing/2014/main" id="{AF2C9830-E2F6-49AE-A40E-ADDEC1932D13}"/>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Freeform 12">
              <a:extLst>
                <a:ext uri="{FF2B5EF4-FFF2-40B4-BE49-F238E27FC236}">
                  <a16:creationId xmlns:a16="http://schemas.microsoft.com/office/drawing/2014/main" id="{7176A6D7-DB39-4A7C-982E-10D30D214BC5}"/>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4" name="Freeform 13">
              <a:extLst>
                <a:ext uri="{FF2B5EF4-FFF2-40B4-BE49-F238E27FC236}">
                  <a16:creationId xmlns:a16="http://schemas.microsoft.com/office/drawing/2014/main" id="{E7B8355C-DDF8-4FD7-A0B7-48D3102FF437}"/>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5" name="Freeform 14">
              <a:extLst>
                <a:ext uri="{FF2B5EF4-FFF2-40B4-BE49-F238E27FC236}">
                  <a16:creationId xmlns:a16="http://schemas.microsoft.com/office/drawing/2014/main" id="{833CB8FA-F1F3-435B-9836-C3C1AD2DF81D}"/>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15">
              <a:extLst>
                <a:ext uri="{FF2B5EF4-FFF2-40B4-BE49-F238E27FC236}">
                  <a16:creationId xmlns:a16="http://schemas.microsoft.com/office/drawing/2014/main" id="{B95A3667-E592-4E68-9276-C49FE3F6C471}"/>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7" name="Rectangle 16">
              <a:extLst>
                <a:ext uri="{FF2B5EF4-FFF2-40B4-BE49-F238E27FC236}">
                  <a16:creationId xmlns:a16="http://schemas.microsoft.com/office/drawing/2014/main" id="{D6EBB557-B4CD-45B7-B313-FE6F2BDD8F92}"/>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8" name="Freeform 17">
              <a:extLst>
                <a:ext uri="{FF2B5EF4-FFF2-40B4-BE49-F238E27FC236}">
                  <a16:creationId xmlns:a16="http://schemas.microsoft.com/office/drawing/2014/main" id="{13360E9D-2495-42D7-B63C-3DAA7049F948}"/>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9" name="Freeform 18">
              <a:extLst>
                <a:ext uri="{FF2B5EF4-FFF2-40B4-BE49-F238E27FC236}">
                  <a16:creationId xmlns:a16="http://schemas.microsoft.com/office/drawing/2014/main" id="{12ADC76E-806B-486E-A4EE-6CEBF0ECA9E9}"/>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0" name="Freeform 19">
              <a:extLst>
                <a:ext uri="{FF2B5EF4-FFF2-40B4-BE49-F238E27FC236}">
                  <a16:creationId xmlns:a16="http://schemas.microsoft.com/office/drawing/2014/main" id="{84C49F29-1DF7-44F1-B4C8-9C1E40AED3C8}"/>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1" name="Freeform 20">
              <a:extLst>
                <a:ext uri="{FF2B5EF4-FFF2-40B4-BE49-F238E27FC236}">
                  <a16:creationId xmlns:a16="http://schemas.microsoft.com/office/drawing/2014/main" id="{D4837368-0E41-4560-9FDE-AE10579C9290}"/>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2" name="Freeform 21">
              <a:extLst>
                <a:ext uri="{FF2B5EF4-FFF2-40B4-BE49-F238E27FC236}">
                  <a16:creationId xmlns:a16="http://schemas.microsoft.com/office/drawing/2014/main" id="{D7B64FFA-372E-4776-B44E-FBB49FA63303}"/>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cxnSp>
        <p:nvCxnSpPr>
          <p:cNvPr id="43" name="Straight Connector 42">
            <a:extLst>
              <a:ext uri="{FF2B5EF4-FFF2-40B4-BE49-F238E27FC236}">
                <a16:creationId xmlns:a16="http://schemas.microsoft.com/office/drawing/2014/main" id="{1EECFDE4-F6E3-4179-9FB5-E7E837D3BE87}"/>
              </a:ext>
            </a:extLst>
          </p:cNvPr>
          <p:cNvCxnSpPr/>
          <p:nvPr userDrawn="1"/>
        </p:nvCxnSpPr>
        <p:spPr>
          <a:xfrm>
            <a:off x="11572099" y="6586151"/>
            <a:ext cx="0" cy="155448"/>
          </a:xfrm>
          <a:prstGeom prst="line">
            <a:avLst/>
          </a:prstGeom>
          <a:ln/>
        </p:spPr>
        <p:style>
          <a:lnRef idx="1">
            <a:schemeClr val="dk1"/>
          </a:lnRef>
          <a:fillRef idx="0">
            <a:schemeClr val="dk1"/>
          </a:fillRef>
          <a:effectRef idx="0">
            <a:schemeClr val="dk1"/>
          </a:effectRef>
          <a:fontRef idx="minor">
            <a:schemeClr val="tx1"/>
          </a:fontRef>
        </p:style>
      </p:cxnSp>
      <p:sp>
        <p:nvSpPr>
          <p:cNvPr id="44" name="TextBox 43">
            <a:extLst>
              <a:ext uri="{FF2B5EF4-FFF2-40B4-BE49-F238E27FC236}">
                <a16:creationId xmlns:a16="http://schemas.microsoft.com/office/drawing/2014/main" id="{9C7A0A8E-53E5-4DAD-893E-37FFE26DCF2D}"/>
              </a:ext>
            </a:extLst>
          </p:cNvPr>
          <p:cNvSpPr txBox="1"/>
          <p:nvPr userDrawn="1"/>
        </p:nvSpPr>
        <p:spPr>
          <a:xfrm>
            <a:off x="11553568" y="6635579"/>
            <a:ext cx="271848" cy="92333"/>
          </a:xfrm>
          <a:prstGeom prst="rect">
            <a:avLst/>
          </a:prstGeom>
          <a:noFill/>
        </p:spPr>
        <p:txBody>
          <a:bodyPr wrap="square" lIns="0" tIns="0" rIns="0" bIns="0" rtlCol="0">
            <a:spAutoFit/>
          </a:bodyPr>
          <a:lstStyle/>
          <a:p>
            <a:pPr algn="r" defTabSz="1219140">
              <a:spcAft>
                <a:spcPts val="400"/>
              </a:spcAft>
            </a:pPr>
            <a:fld id="{BDC833CA-D342-44A2-ADBA-83E38C91D3B8}" type="slidenum">
              <a:rPr lang="en-US" sz="600" smtClean="0">
                <a:ea typeface="Calibri" charset="0"/>
                <a:cs typeface="Calibri" charset="0"/>
              </a:rPr>
              <a:pPr algn="r" defTabSz="1219140">
                <a:spcAft>
                  <a:spcPts val="400"/>
                </a:spcAft>
              </a:pPr>
              <a:t>‹#›</a:t>
            </a:fld>
            <a:endParaRPr lang="en-US" sz="600">
              <a:ea typeface="Calibri" charset="0"/>
              <a:cs typeface="Calibri" charset="0"/>
            </a:endParaRPr>
          </a:p>
        </p:txBody>
      </p:sp>
    </p:spTree>
    <p:extLst>
      <p:ext uri="{BB962C8B-B14F-4D97-AF65-F5344CB8AC3E}">
        <p14:creationId xmlns:p14="http://schemas.microsoft.com/office/powerpoint/2010/main" val="496265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332563" y="1331051"/>
            <a:ext cx="11244800" cy="5077884"/>
          </a:xfrm>
          <a:prstGeom prst="rect">
            <a:avLst/>
          </a:prstGeom>
        </p:spPr>
        <p:txBody>
          <a:bodyPr/>
          <a:lstStyle>
            <a:lvl1pPr marL="228589" indent="-228589">
              <a:buClr>
                <a:schemeClr val="accent1"/>
              </a:buClr>
              <a:buFont typeface="Wingdings" charset="2"/>
              <a:buChar char="§"/>
              <a:defRPr sz="2400">
                <a:solidFill>
                  <a:schemeClr val="tx2"/>
                </a:solidFill>
              </a:defRPr>
            </a:lvl1pPr>
            <a:lvl2pPr marL="685766" indent="-228589">
              <a:spcBef>
                <a:spcPts val="533"/>
              </a:spcBef>
              <a:buClr>
                <a:schemeClr val="accent1"/>
              </a:buClr>
              <a:buFont typeface="Wingdings" charset="2"/>
              <a:buChar char="§"/>
              <a:defRPr sz="2133">
                <a:solidFill>
                  <a:schemeClr val="tx2"/>
                </a:solidFill>
              </a:defRPr>
            </a:lvl2pPr>
            <a:lvl3pPr marL="1142942" indent="-228589">
              <a:spcBef>
                <a:spcPts val="533"/>
              </a:spcBef>
              <a:buClr>
                <a:schemeClr val="accent1"/>
              </a:buClr>
              <a:buFont typeface="Wingdings" charset="2"/>
              <a:buChar char="§"/>
              <a:defRPr sz="1867">
                <a:solidFill>
                  <a:schemeClr val="tx2"/>
                </a:solidFill>
              </a:defRPr>
            </a:lvl3pPr>
            <a:lvl4pPr marL="1600120" indent="-228589">
              <a:spcBef>
                <a:spcPts val="400"/>
              </a:spcBef>
              <a:buClr>
                <a:schemeClr val="accent1"/>
              </a:buClr>
              <a:buFont typeface="Wingdings" charset="2"/>
              <a:buChar char="§"/>
              <a:defRPr sz="1600">
                <a:solidFill>
                  <a:schemeClr val="tx2"/>
                </a:solidFill>
              </a:defRPr>
            </a:lvl4pPr>
            <a:lvl5pPr marL="2057298" indent="-228589">
              <a:spcBef>
                <a:spcPts val="400"/>
              </a:spcBef>
              <a:buClr>
                <a:schemeClr val="accent1"/>
              </a:buClr>
              <a:buFont typeface="Wingdings" charset="2"/>
              <a:buChar char="§"/>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6464120"/>
      </p:ext>
    </p:extLst>
  </p:cSld>
  <p:clrMapOvr>
    <a:masterClrMapping/>
  </p:clrMapOvr>
  <p:extLst>
    <p:ext uri="{DCECCB84-F9BA-43D5-87BE-67443E8EF086}">
      <p15:sldGuideLst xmlns:p15="http://schemas.microsoft.com/office/powerpoint/2012/main">
        <p15:guide id="1" orient="horz" pos="804">
          <p15:clr>
            <a:srgbClr val="FBAE40"/>
          </p15:clr>
        </p15:guide>
        <p15:guide id="2" pos="312">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cSld name="Section Header Building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908190-D13E-4D14-9651-D9956759C7E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4" name="Picture 13">
            <a:extLst>
              <a:ext uri="{FF2B5EF4-FFF2-40B4-BE49-F238E27FC236}">
                <a16:creationId xmlns:a16="http://schemas.microsoft.com/office/drawing/2014/main" id="{9155D99D-F06B-4417-8FF3-9782A706C341}"/>
              </a:ext>
            </a:extLst>
          </p:cNvPr>
          <p:cNvPicPr>
            <a:picLocks noChangeAspect="1"/>
          </p:cNvPicPr>
          <p:nvPr userDrawn="1"/>
        </p:nvPicPr>
        <p:blipFill>
          <a:blip r:embed="rId2"/>
          <a:stretch>
            <a:fillRect/>
          </a:stretch>
        </p:blipFill>
        <p:spPr>
          <a:xfrm>
            <a:off x="9194800" y="0"/>
            <a:ext cx="2997200" cy="6858000"/>
          </a:xfrm>
          <a:prstGeom prst="rect">
            <a:avLst/>
          </a:prstGeom>
        </p:spPr>
      </p:pic>
      <p:sp>
        <p:nvSpPr>
          <p:cNvPr id="2" name="Title 1">
            <a:extLst>
              <a:ext uri="{FF2B5EF4-FFF2-40B4-BE49-F238E27FC236}">
                <a16:creationId xmlns:a16="http://schemas.microsoft.com/office/drawing/2014/main" id="{9931023E-3ED6-4EB6-BA08-CC69EB9EC0CB}"/>
              </a:ext>
            </a:extLst>
          </p:cNvPr>
          <p:cNvSpPr>
            <a:spLocks noGrp="1"/>
          </p:cNvSpPr>
          <p:nvPr userDrawn="1">
            <p:ph type="title"/>
          </p:nvPr>
        </p:nvSpPr>
        <p:spPr>
          <a:xfrm>
            <a:off x="551989" y="1709740"/>
            <a:ext cx="8336973" cy="1568416"/>
          </a:xfrm>
        </p:spPr>
        <p:txBody>
          <a:bodyPr anchor="b"/>
          <a:lstStyle>
            <a:lvl1pPr>
              <a:defRPr sz="2667"/>
            </a:lvl1pPr>
          </a:lstStyle>
          <a:p>
            <a:r>
              <a:rPr lang="en-US"/>
              <a:t>Click to edit Master title style</a:t>
            </a:r>
          </a:p>
        </p:txBody>
      </p:sp>
      <p:sp>
        <p:nvSpPr>
          <p:cNvPr id="3" name="Text Placeholder 2">
            <a:extLst>
              <a:ext uri="{FF2B5EF4-FFF2-40B4-BE49-F238E27FC236}">
                <a16:creationId xmlns:a16="http://schemas.microsoft.com/office/drawing/2014/main" id="{6689C7F4-91DD-4EC4-AC14-1F98815A7594}"/>
              </a:ext>
            </a:extLst>
          </p:cNvPr>
          <p:cNvSpPr>
            <a:spLocks noGrp="1"/>
          </p:cNvSpPr>
          <p:nvPr userDrawn="1">
            <p:ph type="body" idx="1"/>
          </p:nvPr>
        </p:nvSpPr>
        <p:spPr>
          <a:xfrm>
            <a:off x="551989" y="3463571"/>
            <a:ext cx="8336973" cy="735205"/>
          </a:xfrm>
        </p:spPr>
        <p:txBody>
          <a:bodyPr/>
          <a:lstStyle>
            <a:lvl1pPr marL="0" indent="0">
              <a:buNone/>
              <a:defRPr sz="2133">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62FE1615-CF6C-418C-A2F8-8AF5B0A38D93}"/>
              </a:ext>
            </a:extLst>
          </p:cNvPr>
          <p:cNvSpPr>
            <a:spLocks noGrp="1"/>
          </p:cNvSpPr>
          <p:nvPr userDrawn="1">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BDDE4-075D-4337-BEBB-166C4FA55F19}"/>
              </a:ext>
            </a:extLst>
          </p:cNvPr>
          <p:cNvSpPr>
            <a:spLocks noGrp="1"/>
          </p:cNvSpPr>
          <p:nvPr userDrawn="1">
            <p:ph type="sldNum" sz="quarter" idx="12"/>
          </p:nvPr>
        </p:nvSpPr>
        <p:spPr/>
        <p:txBody>
          <a:bodyPr/>
          <a:lstStyle/>
          <a:p>
            <a:fld id="{911CAEDA-F13C-43B4-B3A8-D3983B745648}" type="slidenum">
              <a:rPr lang="en-US" smtClean="0"/>
              <a:t>‹#›</a:t>
            </a:fld>
            <a:endParaRPr lang="en-US"/>
          </a:p>
        </p:txBody>
      </p:sp>
      <p:cxnSp>
        <p:nvCxnSpPr>
          <p:cNvPr id="9" name="Straight Connector 8">
            <a:extLst>
              <a:ext uri="{FF2B5EF4-FFF2-40B4-BE49-F238E27FC236}">
                <a16:creationId xmlns:a16="http://schemas.microsoft.com/office/drawing/2014/main" id="{F21294AE-A281-46AB-9539-C90BA9C3254A}"/>
              </a:ext>
            </a:extLst>
          </p:cNvPr>
          <p:cNvCxnSpPr/>
          <p:nvPr userDrawn="1"/>
        </p:nvCxnSpPr>
        <p:spPr>
          <a:xfrm>
            <a:off x="547454" y="3348627"/>
            <a:ext cx="8406893" cy="0"/>
          </a:xfrm>
          <a:prstGeom prst="line">
            <a:avLst/>
          </a:prstGeom>
          <a:ln w="6350" cmpd="sng">
            <a:solidFill>
              <a:schemeClr val="accent1"/>
            </a:solidFill>
            <a:miter lim="800000"/>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4BA0FE86-AA7F-479C-927D-5398E1942CF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387434" y="6596756"/>
            <a:ext cx="700444" cy="194240"/>
          </a:xfrm>
          <a:prstGeom prst="rect">
            <a:avLst/>
          </a:prstGeom>
        </p:spPr>
      </p:pic>
      <p:cxnSp>
        <p:nvCxnSpPr>
          <p:cNvPr id="13" name="Straight Connector 12">
            <a:extLst>
              <a:ext uri="{FF2B5EF4-FFF2-40B4-BE49-F238E27FC236}">
                <a16:creationId xmlns:a16="http://schemas.microsoft.com/office/drawing/2014/main" id="{25896E1A-46B6-441E-831F-0C83472FFC4B}"/>
              </a:ext>
            </a:extLst>
          </p:cNvPr>
          <p:cNvCxnSpPr/>
          <p:nvPr userDrawn="1"/>
        </p:nvCxnSpPr>
        <p:spPr>
          <a:xfrm>
            <a:off x="11294960" y="6596757"/>
            <a:ext cx="0" cy="18566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77759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itle Building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D83225-1FA6-44E2-9542-AEAF1922336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3040657" y="1122363"/>
            <a:ext cx="6492607" cy="1471080"/>
          </a:xfrm>
        </p:spPr>
        <p:txBody>
          <a:bodyPr anchor="b"/>
          <a:lstStyle>
            <a:lvl1pPr algn="l">
              <a:defRPr sz="3733">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p:nvPr>
        </p:nvSpPr>
        <p:spPr>
          <a:xfrm>
            <a:off x="3040657" y="2774156"/>
            <a:ext cx="6492607" cy="428080"/>
          </a:xfrm>
        </p:spPr>
        <p:txBody>
          <a:bodyPr/>
          <a:lstStyle>
            <a:lvl1pPr marL="0" indent="0" algn="l">
              <a:buNone/>
              <a:defRPr sz="21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420EADB2-8049-4B88-B291-FF8AE3FC6E8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149548" y="6109870"/>
            <a:ext cx="2222209" cy="312777"/>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3040657" y="3231479"/>
            <a:ext cx="6492607" cy="499567"/>
          </a:xfrm>
        </p:spPr>
        <p:txBody>
          <a:bodyPr/>
          <a:lstStyle>
            <a:lvl1pPr>
              <a:defRPr>
                <a:solidFill>
                  <a:schemeClr val="bg1"/>
                </a:solidFill>
              </a:defRPr>
            </a:lvl1pPr>
            <a:lvl2pPr marL="457189" indent="0">
              <a:buNone/>
              <a:defRPr/>
            </a:lvl2pPr>
          </a:lstStyle>
          <a:p>
            <a:pPr lvl="0"/>
            <a:r>
              <a:rPr lang="en-US"/>
              <a:t>Click to edit Master text styles</a:t>
            </a:r>
          </a:p>
        </p:txBody>
      </p:sp>
    </p:spTree>
    <p:extLst>
      <p:ext uri="{BB962C8B-B14F-4D97-AF65-F5344CB8AC3E}">
        <p14:creationId xmlns:p14="http://schemas.microsoft.com/office/powerpoint/2010/main" val="42469738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 Enterpris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FC8C49-D510-447D-994B-F2FA99EE337A}"/>
              </a:ext>
            </a:extLst>
          </p:cNvPr>
          <p:cNvPicPr>
            <a:picLocks noChangeAspect="1"/>
          </p:cNvPicPr>
          <p:nvPr/>
        </p:nvPicPr>
        <p:blipFill>
          <a:blip r:embed="rId2"/>
          <a:srcRect/>
          <a:stretch/>
        </p:blipFill>
        <p:spPr>
          <a:xfrm>
            <a:off x="0" y="1"/>
            <a:ext cx="12188952" cy="6857999"/>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17842" y="4243757"/>
            <a:ext cx="6112621" cy="308546"/>
          </a:xfrm>
        </p:spPr>
        <p:txBody>
          <a:bodyPr wrap="square">
            <a:spAutoFit/>
          </a:bodyPr>
          <a:lstStyle>
            <a:lvl1pPr marL="0" indent="0">
              <a:buNone/>
              <a:defRPr sz="2000">
                <a:solidFill>
                  <a:srgbClr val="FEFEFE"/>
                </a:solidFill>
                <a:latin typeface="+mn-lt"/>
                <a:ea typeface="Lato Light" panose="020F0502020204030203" pitchFamily="34" charset="0"/>
                <a:cs typeface="Lato Light" panose="020F0502020204030203" pitchFamily="34" charset="0"/>
              </a:defRPr>
            </a:lvl1pPr>
            <a:lvl2pPr marL="457189" indent="0">
              <a:buNone/>
              <a:defRPr/>
            </a:lvl2pPr>
          </a:lstStyle>
          <a:p>
            <a:pPr lvl="0"/>
            <a:r>
              <a:rPr lang="en-US"/>
              <a:t>Click to edit Master text styles</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hasCustomPrompt="1"/>
          </p:nvPr>
        </p:nvSpPr>
        <p:spPr>
          <a:xfrm>
            <a:off x="2217839" y="1711570"/>
            <a:ext cx="7716735" cy="1688111"/>
          </a:xfrm>
        </p:spPr>
        <p:txBody>
          <a:bodyPr anchor="b">
            <a:normAutofit/>
          </a:bodyPr>
          <a:lstStyle>
            <a:lvl1pPr algn="l">
              <a:defRPr sz="4400">
                <a:solidFill>
                  <a:srgbClr val="FEFEFE"/>
                </a:solidFill>
                <a:latin typeface="+mj-lt"/>
                <a:ea typeface="Lato Light" panose="020F0502020204030203" pitchFamily="34" charset="0"/>
                <a:cs typeface="Lato Light" panose="020F050202020403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hasCustomPrompt="1"/>
          </p:nvPr>
        </p:nvSpPr>
        <p:spPr>
          <a:xfrm>
            <a:off x="2217842" y="3651352"/>
            <a:ext cx="7716732" cy="431978"/>
          </a:xfrm>
        </p:spPr>
        <p:txBody>
          <a:bodyPr wrap="square" anchor="b" anchorCtr="0">
            <a:spAutoFit/>
          </a:bodyPr>
          <a:lstStyle>
            <a:lvl1pPr marL="0" indent="0" algn="l">
              <a:buNone/>
              <a:defRPr sz="2800" b="0">
                <a:solidFill>
                  <a:srgbClr val="FEFEFE"/>
                </a:solidFill>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Presenter’s name or Subtitle</a:t>
            </a:r>
          </a:p>
        </p:txBody>
      </p:sp>
      <p:pic>
        <p:nvPicPr>
          <p:cNvPr id="10" name="Graphic 9">
            <a:extLst>
              <a:ext uri="{FF2B5EF4-FFF2-40B4-BE49-F238E27FC236}">
                <a16:creationId xmlns:a16="http://schemas.microsoft.com/office/drawing/2014/main" id="{AC741065-8BCC-4C03-8ECF-7779F895CF7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02889" y="4999211"/>
            <a:ext cx="2366936" cy="365367"/>
          </a:xfrm>
          <a:prstGeom prst="rect">
            <a:avLst/>
          </a:prstGeom>
        </p:spPr>
      </p:pic>
    </p:spTree>
    <p:extLst>
      <p:ext uri="{BB962C8B-B14F-4D97-AF65-F5344CB8AC3E}">
        <p14:creationId xmlns:p14="http://schemas.microsoft.com/office/powerpoint/2010/main" val="1729196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9" Type="http://schemas.openxmlformats.org/officeDocument/2006/relationships/theme" Target="../theme/theme2.xml"/><Relationship Id="rId21" Type="http://schemas.openxmlformats.org/officeDocument/2006/relationships/slideLayout" Target="../slideLayouts/slideLayout44.xml"/><Relationship Id="rId34" Type="http://schemas.openxmlformats.org/officeDocument/2006/relationships/slideLayout" Target="../slideLayouts/slideLayout57.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38" Type="http://schemas.openxmlformats.org/officeDocument/2006/relationships/slideLayout" Target="../slideLayouts/slideLayout61.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37" Type="http://schemas.openxmlformats.org/officeDocument/2006/relationships/slideLayout" Target="../slideLayouts/slideLayout60.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slideLayout" Target="../slideLayouts/slideLayout59.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8" Type="http://schemas.openxmlformats.org/officeDocument/2006/relationships/slideLayout" Target="../slideLayouts/slideLayout31.xml"/><Relationship Id="rId3"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21" Type="http://schemas.openxmlformats.org/officeDocument/2006/relationships/slideLayout" Target="../slideLayouts/slideLayout82.xml"/><Relationship Id="rId34" Type="http://schemas.openxmlformats.org/officeDocument/2006/relationships/slideLayout" Target="../slideLayouts/slideLayout95.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slideLayout" Target="../slideLayouts/slideLayout94.xml"/><Relationship Id="rId38" Type="http://schemas.openxmlformats.org/officeDocument/2006/relationships/theme" Target="../theme/theme3.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29" Type="http://schemas.openxmlformats.org/officeDocument/2006/relationships/slideLayout" Target="../slideLayouts/slideLayout90.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slideLayout" Target="../slideLayouts/slideLayout93.xml"/><Relationship Id="rId37" Type="http://schemas.openxmlformats.org/officeDocument/2006/relationships/slideLayout" Target="../slideLayouts/slideLayout98.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36" Type="http://schemas.openxmlformats.org/officeDocument/2006/relationships/slideLayout" Target="../slideLayouts/slideLayout97.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31" Type="http://schemas.openxmlformats.org/officeDocument/2006/relationships/slideLayout" Target="../slideLayouts/slideLayout92.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35" Type="http://schemas.openxmlformats.org/officeDocument/2006/relationships/slideLayout" Target="../slideLayouts/slideLayout96.xml"/><Relationship Id="rId8" Type="http://schemas.openxmlformats.org/officeDocument/2006/relationships/slideLayout" Target="../slideLayouts/slideLayout69.xml"/><Relationship Id="rId3"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26" Type="http://schemas.openxmlformats.org/officeDocument/2006/relationships/slideLayout" Target="../slideLayouts/slideLayout124.xml"/><Relationship Id="rId21" Type="http://schemas.openxmlformats.org/officeDocument/2006/relationships/slideLayout" Target="../slideLayouts/slideLayout119.xml"/><Relationship Id="rId34" Type="http://schemas.openxmlformats.org/officeDocument/2006/relationships/theme" Target="../theme/theme4.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slideLayout" Target="../slideLayouts/slideLayout123.xml"/><Relationship Id="rId33" Type="http://schemas.openxmlformats.org/officeDocument/2006/relationships/slideLayout" Target="../slideLayouts/slideLayout131.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29" Type="http://schemas.openxmlformats.org/officeDocument/2006/relationships/slideLayout" Target="../slideLayouts/slideLayout127.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slideLayout" Target="../slideLayouts/slideLayout122.xml"/><Relationship Id="rId32" Type="http://schemas.openxmlformats.org/officeDocument/2006/relationships/slideLayout" Target="../slideLayouts/slideLayout130.xml"/><Relationship Id="rId37" Type="http://schemas.openxmlformats.org/officeDocument/2006/relationships/image" Target="../media/image39.emf"/><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28" Type="http://schemas.openxmlformats.org/officeDocument/2006/relationships/slideLayout" Target="../slideLayouts/slideLayout126.xml"/><Relationship Id="rId36" Type="http://schemas.openxmlformats.org/officeDocument/2006/relationships/oleObject" Target="../embeddings/oleObject1.bin"/><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31" Type="http://schemas.openxmlformats.org/officeDocument/2006/relationships/slideLayout" Target="../slideLayouts/slideLayout129.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 Id="rId27" Type="http://schemas.openxmlformats.org/officeDocument/2006/relationships/slideLayout" Target="../slideLayouts/slideLayout125.xml"/><Relationship Id="rId30" Type="http://schemas.openxmlformats.org/officeDocument/2006/relationships/slideLayout" Target="../slideLayouts/slideLayout128.xml"/><Relationship Id="rId35" Type="http://schemas.openxmlformats.org/officeDocument/2006/relationships/tags" Target="../tags/tag1.xml"/><Relationship Id="rId8" Type="http://schemas.openxmlformats.org/officeDocument/2006/relationships/slideLayout" Target="../slideLayouts/slideLayout106.xml"/><Relationship Id="rId3"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7740587-8E63-4DFE-9AF5-EE9B927E84A9}"/>
              </a:ext>
            </a:extLst>
          </p:cNvPr>
          <p:cNvSpPr/>
          <p:nvPr/>
        </p:nvSpPr>
        <p:spPr>
          <a:xfrm>
            <a:off x="0" y="0"/>
            <a:ext cx="12192000" cy="108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900" tIns="60951" rIns="121900" bIns="60951" rtlCol="0" anchor="ctr"/>
          <a:lstStyle/>
          <a:p>
            <a:pPr algn="ctr"/>
            <a:endParaRPr lang="en-US" sz="1867">
              <a:latin typeface="Arial"/>
              <a:cs typeface="Arial"/>
            </a:endParaRPr>
          </a:p>
        </p:txBody>
      </p:sp>
      <p:sp>
        <p:nvSpPr>
          <p:cNvPr id="2" name="Title Placeholder 1">
            <a:extLst>
              <a:ext uri="{FF2B5EF4-FFF2-40B4-BE49-F238E27FC236}">
                <a16:creationId xmlns:a16="http://schemas.microsoft.com/office/drawing/2014/main" id="{CD69BD9F-EB35-416C-A36A-048D2DFEC1B5}"/>
              </a:ext>
            </a:extLst>
          </p:cNvPr>
          <p:cNvSpPr>
            <a:spLocks noGrp="1"/>
          </p:cNvSpPr>
          <p:nvPr>
            <p:ph type="title"/>
          </p:nvPr>
        </p:nvSpPr>
        <p:spPr>
          <a:xfrm>
            <a:off x="604011" y="125771"/>
            <a:ext cx="11071242" cy="1064051"/>
          </a:xfrm>
          <a:prstGeom prst="rect">
            <a:avLst/>
          </a:prstGeom>
        </p:spPr>
        <p:txBody>
          <a:bodyPr vert="horz" lIns="0" tIns="0" rIns="0" bIns="0" rtlCol="0" anchor="b" anchorCtr="0">
            <a:no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BEC8B1A5-CCD1-4F18-B737-A7EC38F8DC8D}"/>
              </a:ext>
            </a:extLst>
          </p:cNvPr>
          <p:cNvSpPr>
            <a:spLocks noGrp="1"/>
          </p:cNvSpPr>
          <p:nvPr>
            <p:ph type="body" idx="1"/>
          </p:nvPr>
        </p:nvSpPr>
        <p:spPr>
          <a:xfrm>
            <a:off x="606391" y="1450975"/>
            <a:ext cx="11068861" cy="2838983"/>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9" name="TextBox 38">
            <a:extLst>
              <a:ext uri="{FF2B5EF4-FFF2-40B4-BE49-F238E27FC236}">
                <a16:creationId xmlns:a16="http://schemas.microsoft.com/office/drawing/2014/main" id="{53A26C65-5E9D-4B0D-AC12-4EBEC46EDCDE}"/>
              </a:ext>
            </a:extLst>
          </p:cNvPr>
          <p:cNvSpPr txBox="1"/>
          <p:nvPr/>
        </p:nvSpPr>
        <p:spPr>
          <a:xfrm>
            <a:off x="603497" y="6695171"/>
            <a:ext cx="1080759" cy="83100"/>
          </a:xfrm>
          <a:prstGeom prst="rect">
            <a:avLst/>
          </a:prstGeom>
          <a:ln>
            <a:noFill/>
          </a:ln>
        </p:spPr>
        <p:txBody>
          <a:bodyPr wrap="square" lIns="0" tIns="0" rIns="0" bIns="0" rtlCol="0">
            <a:spAutoFit/>
          </a:bodyPr>
          <a:lstStyle/>
          <a:p>
            <a:pPr algn="l">
              <a:lnSpc>
                <a:spcPct val="90000"/>
              </a:lnSpc>
            </a:pPr>
            <a:r>
              <a:rPr lang="en-US" sz="600" kern="1200" dirty="0">
                <a:solidFill>
                  <a:schemeClr val="tx1"/>
                </a:solidFill>
                <a:latin typeface="+mn-lt"/>
                <a:ea typeface="+mn-ea"/>
                <a:cs typeface="Calibri" panose="020F0502020204030204" pitchFamily="34" charset="0"/>
              </a:rPr>
              <a:t>© 2025 Juniper Networks</a:t>
            </a:r>
          </a:p>
        </p:txBody>
      </p:sp>
      <p:grpSp>
        <p:nvGrpSpPr>
          <p:cNvPr id="37" name="Group 36">
            <a:extLst>
              <a:ext uri="{FF2B5EF4-FFF2-40B4-BE49-F238E27FC236}">
                <a16:creationId xmlns:a16="http://schemas.microsoft.com/office/drawing/2014/main" id="{6DF44693-F829-0153-E9EB-B570AE75DA9B}"/>
              </a:ext>
            </a:extLst>
          </p:cNvPr>
          <p:cNvGrpSpPr/>
          <p:nvPr userDrawn="1"/>
        </p:nvGrpSpPr>
        <p:grpSpPr>
          <a:xfrm>
            <a:off x="10842866" y="6524864"/>
            <a:ext cx="867564" cy="238330"/>
            <a:chOff x="1855788" y="3378201"/>
            <a:chExt cx="3709987" cy="1019175"/>
          </a:xfrm>
          <a:solidFill>
            <a:schemeClr val="tx1"/>
          </a:solidFill>
        </p:grpSpPr>
        <p:sp>
          <p:nvSpPr>
            <p:cNvPr id="38" name="Freeform 5">
              <a:extLst>
                <a:ext uri="{FF2B5EF4-FFF2-40B4-BE49-F238E27FC236}">
                  <a16:creationId xmlns:a16="http://schemas.microsoft.com/office/drawing/2014/main" id="{ABCD44A9-D9D9-9664-9B77-F873B28C12CC}"/>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0" name="Freeform 6">
              <a:extLst>
                <a:ext uri="{FF2B5EF4-FFF2-40B4-BE49-F238E27FC236}">
                  <a16:creationId xmlns:a16="http://schemas.microsoft.com/office/drawing/2014/main" id="{2843885B-9B04-0E2D-E334-8FAB83107251}"/>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1" name="Freeform 7">
              <a:extLst>
                <a:ext uri="{FF2B5EF4-FFF2-40B4-BE49-F238E27FC236}">
                  <a16:creationId xmlns:a16="http://schemas.microsoft.com/office/drawing/2014/main" id="{0CD7D2A2-6012-C226-418B-560F1EE6D81B}"/>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2" name="Freeform 8">
              <a:extLst>
                <a:ext uri="{FF2B5EF4-FFF2-40B4-BE49-F238E27FC236}">
                  <a16:creationId xmlns:a16="http://schemas.microsoft.com/office/drawing/2014/main" id="{9E024927-3783-3610-825A-7A1D18B981F1}"/>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3" name="Freeform 9">
              <a:extLst>
                <a:ext uri="{FF2B5EF4-FFF2-40B4-BE49-F238E27FC236}">
                  <a16:creationId xmlns:a16="http://schemas.microsoft.com/office/drawing/2014/main" id="{AF4402B5-50DA-EAAC-8A53-A031A7376EC7}"/>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4" name="Freeform 10">
              <a:extLst>
                <a:ext uri="{FF2B5EF4-FFF2-40B4-BE49-F238E27FC236}">
                  <a16:creationId xmlns:a16="http://schemas.microsoft.com/office/drawing/2014/main" id="{1070E4E3-DDE0-B757-FF81-7C8E43E77F9C}"/>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5" name="Freeform 11">
              <a:extLst>
                <a:ext uri="{FF2B5EF4-FFF2-40B4-BE49-F238E27FC236}">
                  <a16:creationId xmlns:a16="http://schemas.microsoft.com/office/drawing/2014/main" id="{50B4A804-4060-AF13-0722-25CB8304128C}"/>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6" name="Freeform 12">
              <a:extLst>
                <a:ext uri="{FF2B5EF4-FFF2-40B4-BE49-F238E27FC236}">
                  <a16:creationId xmlns:a16="http://schemas.microsoft.com/office/drawing/2014/main" id="{9420134C-CEDF-3BE5-7D2D-40289060F079}"/>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7" name="Freeform 13">
              <a:extLst>
                <a:ext uri="{FF2B5EF4-FFF2-40B4-BE49-F238E27FC236}">
                  <a16:creationId xmlns:a16="http://schemas.microsoft.com/office/drawing/2014/main" id="{E7F3907B-6815-78EC-1A96-FC5C82842226}"/>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8" name="Freeform 14">
              <a:extLst>
                <a:ext uri="{FF2B5EF4-FFF2-40B4-BE49-F238E27FC236}">
                  <a16:creationId xmlns:a16="http://schemas.microsoft.com/office/drawing/2014/main" id="{7308546A-3199-C90E-482E-708F8F639EE0}"/>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9" name="Freeform 15">
              <a:extLst>
                <a:ext uri="{FF2B5EF4-FFF2-40B4-BE49-F238E27FC236}">
                  <a16:creationId xmlns:a16="http://schemas.microsoft.com/office/drawing/2014/main" id="{FA0F85D1-198C-D685-46D8-0A2209F5BAD1}"/>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0" name="Rectangle 16">
              <a:extLst>
                <a:ext uri="{FF2B5EF4-FFF2-40B4-BE49-F238E27FC236}">
                  <a16:creationId xmlns:a16="http://schemas.microsoft.com/office/drawing/2014/main" id="{294DA41B-4DC2-08B0-F171-5695B0F43466}"/>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1" name="Freeform 17">
              <a:extLst>
                <a:ext uri="{FF2B5EF4-FFF2-40B4-BE49-F238E27FC236}">
                  <a16:creationId xmlns:a16="http://schemas.microsoft.com/office/drawing/2014/main" id="{884B2F56-E1DF-6323-5C1F-5EF4C5E6F4FC}"/>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2" name="Freeform 18">
              <a:extLst>
                <a:ext uri="{FF2B5EF4-FFF2-40B4-BE49-F238E27FC236}">
                  <a16:creationId xmlns:a16="http://schemas.microsoft.com/office/drawing/2014/main" id="{285EE1D0-F52B-0BA4-DC3D-08EC5065D14B}"/>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3" name="Freeform 19">
              <a:extLst>
                <a:ext uri="{FF2B5EF4-FFF2-40B4-BE49-F238E27FC236}">
                  <a16:creationId xmlns:a16="http://schemas.microsoft.com/office/drawing/2014/main" id="{1BFEAD36-64F9-1263-2C73-A17E92807C52}"/>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4" name="Freeform 20">
              <a:extLst>
                <a:ext uri="{FF2B5EF4-FFF2-40B4-BE49-F238E27FC236}">
                  <a16:creationId xmlns:a16="http://schemas.microsoft.com/office/drawing/2014/main" id="{DB4123B9-0FBD-E392-60BC-C9055BFEB147}"/>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5" name="Freeform 21">
              <a:extLst>
                <a:ext uri="{FF2B5EF4-FFF2-40B4-BE49-F238E27FC236}">
                  <a16:creationId xmlns:a16="http://schemas.microsoft.com/office/drawing/2014/main" id="{2B0A58AF-FE64-80AC-95FE-E013CA54CD7F}"/>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
        <p:nvSpPr>
          <p:cNvPr id="4" name="MSIPCMContentMarking" descr="{&quot;HashCode&quot;:-290306243,&quot;Placement&quot;:&quot;Footer&quot;,&quot;Top&quot;:523.380066,&quot;Left&quot;:442.3952,&quot;SlideWidth&quot;:960,&quot;SlideHeight&quot;:540}">
            <a:extLst>
              <a:ext uri="{FF2B5EF4-FFF2-40B4-BE49-F238E27FC236}">
                <a16:creationId xmlns:a16="http://schemas.microsoft.com/office/drawing/2014/main" id="{CC67ABBA-0ACE-80CA-0C7D-8822B8B66E4C}"/>
              </a:ext>
            </a:extLst>
          </p:cNvPr>
          <p:cNvSpPr txBox="1"/>
          <p:nvPr userDrawn="1"/>
        </p:nvSpPr>
        <p:spPr>
          <a:xfrm>
            <a:off x="5618419" y="6646927"/>
            <a:ext cx="955162" cy="211073"/>
          </a:xfrm>
          <a:prstGeom prst="rect">
            <a:avLst/>
          </a:prstGeom>
          <a:noFill/>
        </p:spPr>
        <p:txBody>
          <a:bodyPr vert="horz" wrap="square" lIns="0" tIns="0" rIns="0" bIns="0" rtlCol="0" anchor="ctr" anchorCtr="1">
            <a:spAutoFit/>
          </a:bodyPr>
          <a:lstStyle/>
          <a:p>
            <a:pPr algn="ctr">
              <a:spcBef>
                <a:spcPts val="0"/>
              </a:spcBef>
              <a:spcAft>
                <a:spcPts val="0"/>
              </a:spcAft>
            </a:pPr>
            <a:r>
              <a:rPr lang="en-US" sz="700">
                <a:solidFill>
                  <a:srgbClr val="000000"/>
                </a:solidFill>
                <a:latin typeface="Calibri" panose="020F0502020204030204" pitchFamily="34" charset="0"/>
              </a:rPr>
              <a:t>Juniper Confidential</a:t>
            </a:r>
            <a:endParaRPr lang="en-US" sz="7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40883708"/>
      </p:ext>
    </p:extLst>
  </p:cSld>
  <p:clrMap bg1="lt1" tx1="dk1" bg2="lt2" tx2="dk2" accent1="accent1" accent2="accent2" accent3="accent3" accent4="accent4" accent5="accent5" accent6="accent6" hlink="hlink" folHlink="folHlink"/>
  <p:sldLayoutIdLst>
    <p:sldLayoutId id="2147483807" r:id="rId1"/>
    <p:sldLayoutId id="2147483810" r:id="rId2"/>
    <p:sldLayoutId id="2147483811" r:id="rId3"/>
    <p:sldLayoutId id="2147483812" r:id="rId4"/>
    <p:sldLayoutId id="2147483823" r:id="rId5"/>
    <p:sldLayoutId id="2147483809" r:id="rId6"/>
    <p:sldLayoutId id="2147483813" r:id="rId7"/>
    <p:sldLayoutId id="2147483814" r:id="rId8"/>
    <p:sldLayoutId id="2147483815" r:id="rId9"/>
    <p:sldLayoutId id="2147483816" r:id="rId10"/>
    <p:sldLayoutId id="2147483665" r:id="rId11"/>
    <p:sldLayoutId id="2147483666" r:id="rId12"/>
    <p:sldLayoutId id="2147483768" r:id="rId13"/>
    <p:sldLayoutId id="2147483669" r:id="rId14"/>
    <p:sldLayoutId id="2147483771" r:id="rId15"/>
    <p:sldLayoutId id="2147483805" r:id="rId16"/>
    <p:sldLayoutId id="2147483806" r:id="rId17"/>
    <p:sldLayoutId id="2147483774" r:id="rId18"/>
    <p:sldLayoutId id="2147483775" r:id="rId19"/>
    <p:sldLayoutId id="2147483744" r:id="rId20"/>
    <p:sldLayoutId id="2147483818" r:id="rId21"/>
    <p:sldLayoutId id="2147483824" r:id="rId22"/>
    <p:sldLayoutId id="2147483942" r:id="rId23"/>
  </p:sldLayoutIdLst>
  <p:transition>
    <p:fade/>
  </p:transition>
  <p:txStyles>
    <p:titleStyle>
      <a:lvl1pPr algn="l" defTabSz="914377" rtl="0" eaLnBrk="1" latinLnBrk="0" hangingPunct="1">
        <a:lnSpc>
          <a:spcPct val="90000"/>
        </a:lnSpc>
        <a:spcBef>
          <a:spcPct val="0"/>
        </a:spcBef>
        <a:buNone/>
        <a:defRPr sz="3600" b="1" kern="1200" cap="none" baseline="0">
          <a:solidFill>
            <a:schemeClr val="tx1"/>
          </a:solidFill>
          <a:latin typeface="+mn-lt"/>
          <a:ea typeface="Lato Light" panose="020F0302020204030203" pitchFamily="34" charset="0"/>
          <a:cs typeface="Lato Light" panose="020F0302020204030203" pitchFamily="34" charset="0"/>
        </a:defRPr>
      </a:lvl1pPr>
    </p:titleStyle>
    <p:bodyStyle>
      <a:lvl1pPr marL="173038" indent="-173038" algn="l" defTabSz="914377" rtl="0" eaLnBrk="1" latinLnBrk="0" hangingPunct="1">
        <a:lnSpc>
          <a:spcPct val="110000"/>
        </a:lnSpc>
        <a:spcBef>
          <a:spcPts val="1600"/>
        </a:spcBef>
        <a:buFont typeface="Arial" panose="020B0604020202020204" pitchFamily="34" charset="0"/>
        <a:buChar char="•"/>
        <a:defRPr sz="1800" kern="1200">
          <a:solidFill>
            <a:schemeClr val="tx1"/>
          </a:solidFill>
          <a:latin typeface="+mn-lt"/>
          <a:ea typeface="+mn-ea"/>
          <a:cs typeface="+mn-cs"/>
        </a:defRPr>
      </a:lvl1pPr>
      <a:lvl2pPr marL="574675" indent="-228600" algn="l" defTabSz="914377" rtl="0" eaLnBrk="1" latinLnBrk="0" hangingPunct="1">
        <a:lnSpc>
          <a:spcPct val="95000"/>
        </a:lnSpc>
        <a:spcBef>
          <a:spcPts val="500"/>
        </a:spcBef>
        <a:buFont typeface="Lato" panose="020F0502020204030203" pitchFamily="34" charset="0"/>
        <a:buChar char="–"/>
        <a:defRPr sz="1400" kern="1200">
          <a:solidFill>
            <a:schemeClr val="tx1"/>
          </a:solidFill>
          <a:latin typeface="+mn-lt"/>
          <a:ea typeface="+mn-ea"/>
          <a:cs typeface="+mn-cs"/>
        </a:defRPr>
      </a:lvl2pPr>
      <a:lvl3pPr marL="914400" indent="-173038" algn="l" defTabSz="914377" rtl="0" eaLnBrk="1" latinLnBrk="0" hangingPunct="1">
        <a:lnSpc>
          <a:spcPct val="95000"/>
        </a:lnSpc>
        <a:spcBef>
          <a:spcPts val="500"/>
        </a:spcBef>
        <a:buFont typeface="Arial" panose="020B0604020202020204" pitchFamily="34" charset="0"/>
        <a:buChar char="•"/>
        <a:defRPr sz="1200" kern="1200">
          <a:solidFill>
            <a:schemeClr val="tx1"/>
          </a:solidFill>
          <a:latin typeface="+mn-lt"/>
          <a:ea typeface="+mn-ea"/>
          <a:cs typeface="+mn-cs"/>
        </a:defRPr>
      </a:lvl3pPr>
      <a:lvl4pPr marL="1260475" indent="-195263" algn="l" defTabSz="914377" rtl="0" eaLnBrk="1" latinLnBrk="0" hangingPunct="1">
        <a:lnSpc>
          <a:spcPct val="95000"/>
        </a:lnSpc>
        <a:spcBef>
          <a:spcPts val="500"/>
        </a:spcBef>
        <a:buFont typeface="Lato" panose="020F0502020204030203" pitchFamily="34" charset="0"/>
        <a:buChar char="–"/>
        <a:defRPr sz="1100" kern="1200">
          <a:solidFill>
            <a:schemeClr val="tx1"/>
          </a:solidFill>
          <a:latin typeface="+mn-lt"/>
          <a:ea typeface="+mn-ea"/>
          <a:cs typeface="+mn-cs"/>
        </a:defRPr>
      </a:lvl4pPr>
      <a:lvl5pPr marL="1600200" indent="-171450" algn="l" defTabSz="914377" rtl="0" eaLnBrk="1" latinLnBrk="0" hangingPunct="1">
        <a:lnSpc>
          <a:spcPct val="95000"/>
        </a:lnSpc>
        <a:spcBef>
          <a:spcPts val="500"/>
        </a:spcBef>
        <a:buFont typeface="Lato" panose="020F0502020204030203" pitchFamily="34" charset="0"/>
        <a:buChar char="–"/>
        <a:defRPr sz="11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15:clr>
            <a:srgbClr val="F26B43"/>
          </p15:clr>
        </p15:guide>
        <p15:guide id="6">
          <p15:clr>
            <a:srgbClr val="F26B43"/>
          </p15:clr>
        </p15:guide>
        <p15:guide id="7" pos="7680">
          <p15:clr>
            <a:srgbClr val="F26B43"/>
          </p15:clr>
        </p15:guide>
        <p15:guide id="10" orient="horz" pos="432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7740587-8E63-4DFE-9AF5-EE9B927E84A9}"/>
              </a:ext>
            </a:extLst>
          </p:cNvPr>
          <p:cNvSpPr/>
          <p:nvPr/>
        </p:nvSpPr>
        <p:spPr>
          <a:xfrm>
            <a:off x="0" y="0"/>
            <a:ext cx="12192000" cy="108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900" tIns="60951" rIns="121900" bIns="60951" rtlCol="0" anchor="ctr"/>
          <a:lstStyle/>
          <a:p>
            <a:pPr algn="ctr"/>
            <a:endParaRPr lang="en-US" sz="1867">
              <a:latin typeface="Arial"/>
              <a:cs typeface="Arial"/>
            </a:endParaRPr>
          </a:p>
        </p:txBody>
      </p:sp>
      <p:sp>
        <p:nvSpPr>
          <p:cNvPr id="2" name="Title Placeholder 1">
            <a:extLst>
              <a:ext uri="{FF2B5EF4-FFF2-40B4-BE49-F238E27FC236}">
                <a16:creationId xmlns:a16="http://schemas.microsoft.com/office/drawing/2014/main" id="{CD69BD9F-EB35-416C-A36A-048D2DFEC1B5}"/>
              </a:ext>
            </a:extLst>
          </p:cNvPr>
          <p:cNvSpPr>
            <a:spLocks noGrp="1"/>
          </p:cNvSpPr>
          <p:nvPr>
            <p:ph type="title"/>
          </p:nvPr>
        </p:nvSpPr>
        <p:spPr>
          <a:xfrm>
            <a:off x="604010" y="125772"/>
            <a:ext cx="11071243" cy="1064051"/>
          </a:xfrm>
          <a:prstGeom prst="rect">
            <a:avLst/>
          </a:prstGeom>
        </p:spPr>
        <p:txBody>
          <a:bodyPr vert="horz" lIns="0" tIns="0" rIns="0" bIns="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BEC8B1A5-CCD1-4F18-B737-A7EC38F8DC8D}"/>
              </a:ext>
            </a:extLst>
          </p:cNvPr>
          <p:cNvSpPr>
            <a:spLocks noGrp="1"/>
          </p:cNvSpPr>
          <p:nvPr>
            <p:ph type="body" idx="1"/>
          </p:nvPr>
        </p:nvSpPr>
        <p:spPr>
          <a:xfrm>
            <a:off x="606392" y="1450977"/>
            <a:ext cx="11068861" cy="283898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Box 38">
            <a:extLst>
              <a:ext uri="{FF2B5EF4-FFF2-40B4-BE49-F238E27FC236}">
                <a16:creationId xmlns:a16="http://schemas.microsoft.com/office/drawing/2014/main" id="{53A26C65-5E9D-4B0D-AC12-4EBEC46EDCDE}"/>
              </a:ext>
            </a:extLst>
          </p:cNvPr>
          <p:cNvSpPr txBox="1"/>
          <p:nvPr/>
        </p:nvSpPr>
        <p:spPr>
          <a:xfrm>
            <a:off x="603498" y="6670005"/>
            <a:ext cx="1080759" cy="83100"/>
          </a:xfrm>
          <a:prstGeom prst="rect">
            <a:avLst/>
          </a:prstGeom>
          <a:ln>
            <a:noFill/>
          </a:ln>
        </p:spPr>
        <p:txBody>
          <a:bodyPr wrap="square" lIns="0" tIns="0" rIns="0" bIns="0" rtlCol="0">
            <a:spAutoFit/>
          </a:bodyPr>
          <a:lstStyle/>
          <a:p>
            <a:pPr algn="l">
              <a:lnSpc>
                <a:spcPct val="90000"/>
              </a:lnSpc>
            </a:pPr>
            <a:r>
              <a:rPr lang="en-US" sz="600" kern="1200" dirty="0">
                <a:solidFill>
                  <a:schemeClr val="tx1"/>
                </a:solidFill>
                <a:latin typeface="+mn-lt"/>
                <a:ea typeface="+mn-ea"/>
                <a:cs typeface="Calibri" panose="020F0502020204030204" pitchFamily="34" charset="0"/>
              </a:rPr>
              <a:t>© 2025 Juniper Networks</a:t>
            </a:r>
          </a:p>
        </p:txBody>
      </p:sp>
      <p:sp>
        <p:nvSpPr>
          <p:cNvPr id="5" name="TextBox 4">
            <a:extLst>
              <a:ext uri="{FF2B5EF4-FFF2-40B4-BE49-F238E27FC236}">
                <a16:creationId xmlns:a16="http://schemas.microsoft.com/office/drawing/2014/main" id="{2BA4EE81-B719-4DC5-9FBB-34AA8A2ABF95}"/>
              </a:ext>
            </a:extLst>
          </p:cNvPr>
          <p:cNvSpPr txBox="1"/>
          <p:nvPr userDrawn="1"/>
        </p:nvSpPr>
        <p:spPr>
          <a:xfrm>
            <a:off x="11475417" y="6576223"/>
            <a:ext cx="287571" cy="92333"/>
          </a:xfrm>
          <a:prstGeom prst="rect">
            <a:avLst/>
          </a:prstGeom>
          <a:noFill/>
        </p:spPr>
        <p:txBody>
          <a:bodyPr wrap="square" lIns="0" tIns="0" rIns="0" bIns="0" rtlCol="0">
            <a:spAutoFit/>
          </a:bodyPr>
          <a:lstStyle/>
          <a:p>
            <a:pPr algn="r">
              <a:spcBef>
                <a:spcPts val="600"/>
              </a:spcBef>
            </a:pPr>
            <a:fld id="{A9190996-0CE1-4162-A170-BB14DF216BD4}" type="slidenum">
              <a:rPr lang="en-US" sz="600" smtClean="0"/>
              <a:pPr algn="r">
                <a:spcBef>
                  <a:spcPts val="600"/>
                </a:spcBef>
              </a:pPr>
              <a:t>‹#›</a:t>
            </a:fld>
            <a:endParaRPr lang="en-US" sz="600"/>
          </a:p>
        </p:txBody>
      </p:sp>
      <p:cxnSp>
        <p:nvCxnSpPr>
          <p:cNvPr id="7" name="Straight Connector 6">
            <a:extLst>
              <a:ext uri="{FF2B5EF4-FFF2-40B4-BE49-F238E27FC236}">
                <a16:creationId xmlns:a16="http://schemas.microsoft.com/office/drawing/2014/main" id="{6537293A-600C-478E-BF29-CF68A17D82E6}"/>
              </a:ext>
            </a:extLst>
          </p:cNvPr>
          <p:cNvCxnSpPr>
            <a:cxnSpLocks/>
          </p:cNvCxnSpPr>
          <p:nvPr userDrawn="1"/>
        </p:nvCxnSpPr>
        <p:spPr>
          <a:xfrm>
            <a:off x="11452908" y="6517603"/>
            <a:ext cx="0" cy="223595"/>
          </a:xfrm>
          <a:prstGeom prst="line">
            <a:avLst/>
          </a:prstGeom>
        </p:spPr>
        <p:style>
          <a:lnRef idx="1">
            <a:schemeClr val="dk1"/>
          </a:lnRef>
          <a:fillRef idx="0">
            <a:schemeClr val="dk1"/>
          </a:fillRef>
          <a:effectRef idx="0">
            <a:schemeClr val="dk1"/>
          </a:effectRef>
          <a:fontRef idx="minor">
            <a:schemeClr val="tx1"/>
          </a:fontRef>
        </p:style>
      </p:cxnSp>
      <p:grpSp>
        <p:nvGrpSpPr>
          <p:cNvPr id="37" name="Group 36">
            <a:extLst>
              <a:ext uri="{FF2B5EF4-FFF2-40B4-BE49-F238E27FC236}">
                <a16:creationId xmlns:a16="http://schemas.microsoft.com/office/drawing/2014/main" id="{6DF44693-F829-0153-E9EB-B570AE75DA9B}"/>
              </a:ext>
            </a:extLst>
          </p:cNvPr>
          <p:cNvGrpSpPr/>
          <p:nvPr userDrawn="1"/>
        </p:nvGrpSpPr>
        <p:grpSpPr>
          <a:xfrm>
            <a:off x="10398023" y="6524864"/>
            <a:ext cx="867564" cy="238331"/>
            <a:chOff x="1855788" y="3378201"/>
            <a:chExt cx="3709987" cy="1019175"/>
          </a:xfrm>
          <a:solidFill>
            <a:schemeClr val="tx1"/>
          </a:solidFill>
        </p:grpSpPr>
        <p:sp>
          <p:nvSpPr>
            <p:cNvPr id="38" name="Freeform 5">
              <a:extLst>
                <a:ext uri="{FF2B5EF4-FFF2-40B4-BE49-F238E27FC236}">
                  <a16:creationId xmlns:a16="http://schemas.microsoft.com/office/drawing/2014/main" id="{ABCD44A9-D9D9-9664-9B77-F873B28C12CC}"/>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0" name="Freeform 6">
              <a:extLst>
                <a:ext uri="{FF2B5EF4-FFF2-40B4-BE49-F238E27FC236}">
                  <a16:creationId xmlns:a16="http://schemas.microsoft.com/office/drawing/2014/main" id="{2843885B-9B04-0E2D-E334-8FAB83107251}"/>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1" name="Freeform 7">
              <a:extLst>
                <a:ext uri="{FF2B5EF4-FFF2-40B4-BE49-F238E27FC236}">
                  <a16:creationId xmlns:a16="http://schemas.microsoft.com/office/drawing/2014/main" id="{0CD7D2A2-6012-C226-418B-560F1EE6D81B}"/>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2" name="Freeform 8">
              <a:extLst>
                <a:ext uri="{FF2B5EF4-FFF2-40B4-BE49-F238E27FC236}">
                  <a16:creationId xmlns:a16="http://schemas.microsoft.com/office/drawing/2014/main" id="{9E024927-3783-3610-825A-7A1D18B981F1}"/>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3" name="Freeform 9">
              <a:extLst>
                <a:ext uri="{FF2B5EF4-FFF2-40B4-BE49-F238E27FC236}">
                  <a16:creationId xmlns:a16="http://schemas.microsoft.com/office/drawing/2014/main" id="{AF4402B5-50DA-EAAC-8A53-A031A7376EC7}"/>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4" name="Freeform 10">
              <a:extLst>
                <a:ext uri="{FF2B5EF4-FFF2-40B4-BE49-F238E27FC236}">
                  <a16:creationId xmlns:a16="http://schemas.microsoft.com/office/drawing/2014/main" id="{1070E4E3-DDE0-B757-FF81-7C8E43E77F9C}"/>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5" name="Freeform 11">
              <a:extLst>
                <a:ext uri="{FF2B5EF4-FFF2-40B4-BE49-F238E27FC236}">
                  <a16:creationId xmlns:a16="http://schemas.microsoft.com/office/drawing/2014/main" id="{50B4A804-4060-AF13-0722-25CB8304128C}"/>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6" name="Freeform 12">
              <a:extLst>
                <a:ext uri="{FF2B5EF4-FFF2-40B4-BE49-F238E27FC236}">
                  <a16:creationId xmlns:a16="http://schemas.microsoft.com/office/drawing/2014/main" id="{9420134C-CEDF-3BE5-7D2D-40289060F079}"/>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7" name="Freeform 13">
              <a:extLst>
                <a:ext uri="{FF2B5EF4-FFF2-40B4-BE49-F238E27FC236}">
                  <a16:creationId xmlns:a16="http://schemas.microsoft.com/office/drawing/2014/main" id="{E7F3907B-6815-78EC-1A96-FC5C82842226}"/>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8" name="Freeform 14">
              <a:extLst>
                <a:ext uri="{FF2B5EF4-FFF2-40B4-BE49-F238E27FC236}">
                  <a16:creationId xmlns:a16="http://schemas.microsoft.com/office/drawing/2014/main" id="{7308546A-3199-C90E-482E-708F8F639EE0}"/>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9" name="Freeform 15">
              <a:extLst>
                <a:ext uri="{FF2B5EF4-FFF2-40B4-BE49-F238E27FC236}">
                  <a16:creationId xmlns:a16="http://schemas.microsoft.com/office/drawing/2014/main" id="{FA0F85D1-198C-D685-46D8-0A2209F5BAD1}"/>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0" name="Rectangle 16">
              <a:extLst>
                <a:ext uri="{FF2B5EF4-FFF2-40B4-BE49-F238E27FC236}">
                  <a16:creationId xmlns:a16="http://schemas.microsoft.com/office/drawing/2014/main" id="{294DA41B-4DC2-08B0-F171-5695B0F43466}"/>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1" name="Freeform 17">
              <a:extLst>
                <a:ext uri="{FF2B5EF4-FFF2-40B4-BE49-F238E27FC236}">
                  <a16:creationId xmlns:a16="http://schemas.microsoft.com/office/drawing/2014/main" id="{884B2F56-E1DF-6323-5C1F-5EF4C5E6F4FC}"/>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2" name="Freeform 18">
              <a:extLst>
                <a:ext uri="{FF2B5EF4-FFF2-40B4-BE49-F238E27FC236}">
                  <a16:creationId xmlns:a16="http://schemas.microsoft.com/office/drawing/2014/main" id="{285EE1D0-F52B-0BA4-DC3D-08EC5065D14B}"/>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3" name="Freeform 19">
              <a:extLst>
                <a:ext uri="{FF2B5EF4-FFF2-40B4-BE49-F238E27FC236}">
                  <a16:creationId xmlns:a16="http://schemas.microsoft.com/office/drawing/2014/main" id="{1BFEAD36-64F9-1263-2C73-A17E92807C52}"/>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4" name="Freeform 20">
              <a:extLst>
                <a:ext uri="{FF2B5EF4-FFF2-40B4-BE49-F238E27FC236}">
                  <a16:creationId xmlns:a16="http://schemas.microsoft.com/office/drawing/2014/main" id="{DB4123B9-0FBD-E392-60BC-C9055BFEB147}"/>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5" name="Freeform 21">
              <a:extLst>
                <a:ext uri="{FF2B5EF4-FFF2-40B4-BE49-F238E27FC236}">
                  <a16:creationId xmlns:a16="http://schemas.microsoft.com/office/drawing/2014/main" id="{2B0A58AF-FE64-80AC-95FE-E013CA54CD7F}"/>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
        <p:nvSpPr>
          <p:cNvPr id="4" name="MSIPCMContentMarking" descr="{&quot;HashCode&quot;:-290306243,&quot;Placement&quot;:&quot;Footer&quot;,&quot;Top&quot;:523.380066,&quot;Left&quot;:442.3952,&quot;SlideWidth&quot;:960,&quot;SlideHeight&quot;:540}">
            <a:extLst>
              <a:ext uri="{FF2B5EF4-FFF2-40B4-BE49-F238E27FC236}">
                <a16:creationId xmlns:a16="http://schemas.microsoft.com/office/drawing/2014/main" id="{CC67ABBA-0ACE-80CA-0C7D-8822B8B66E4C}"/>
              </a:ext>
            </a:extLst>
          </p:cNvPr>
          <p:cNvSpPr txBox="1"/>
          <p:nvPr userDrawn="1"/>
        </p:nvSpPr>
        <p:spPr>
          <a:xfrm>
            <a:off x="5618419" y="6698604"/>
            <a:ext cx="955163" cy="107722"/>
          </a:xfrm>
          <a:prstGeom prst="rect">
            <a:avLst/>
          </a:prstGeom>
          <a:noFill/>
        </p:spPr>
        <p:txBody>
          <a:bodyPr vert="horz" wrap="square" lIns="0" tIns="0" rIns="0" bIns="0" rtlCol="0" anchor="ctr" anchorCtr="1">
            <a:spAutoFit/>
          </a:bodyPr>
          <a:lstStyle/>
          <a:p>
            <a:pPr algn="ctr">
              <a:spcBef>
                <a:spcPts val="0"/>
              </a:spcBef>
              <a:spcAft>
                <a:spcPts val="0"/>
              </a:spcAft>
            </a:pPr>
            <a:r>
              <a:rPr lang="en-US" sz="700">
                <a:solidFill>
                  <a:srgbClr val="000000"/>
                </a:solidFill>
                <a:latin typeface="Calibri" panose="020F0502020204030204" pitchFamily="34" charset="0"/>
              </a:rPr>
              <a:t>Juniper Confidential</a:t>
            </a:r>
          </a:p>
        </p:txBody>
      </p:sp>
    </p:spTree>
    <p:extLst>
      <p:ext uri="{BB962C8B-B14F-4D97-AF65-F5344CB8AC3E}">
        <p14:creationId xmlns:p14="http://schemas.microsoft.com/office/powerpoint/2010/main" val="2524965180"/>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 id="2147483843" r:id="rId18"/>
    <p:sldLayoutId id="2147483844" r:id="rId19"/>
    <p:sldLayoutId id="2147483845" r:id="rId20"/>
    <p:sldLayoutId id="2147483846" r:id="rId21"/>
    <p:sldLayoutId id="2147483847" r:id="rId22"/>
    <p:sldLayoutId id="2147483848" r:id="rId23"/>
    <p:sldLayoutId id="2147483849" r:id="rId24"/>
    <p:sldLayoutId id="2147483850" r:id="rId25"/>
    <p:sldLayoutId id="2147483851" r:id="rId26"/>
    <p:sldLayoutId id="2147483852" r:id="rId27"/>
    <p:sldLayoutId id="2147483853" r:id="rId28"/>
    <p:sldLayoutId id="2147483854" r:id="rId29"/>
    <p:sldLayoutId id="2147483855" r:id="rId30"/>
    <p:sldLayoutId id="2147483857" r:id="rId31"/>
    <p:sldLayoutId id="2147483858" r:id="rId32"/>
    <p:sldLayoutId id="2147483859" r:id="rId33"/>
    <p:sldLayoutId id="2147483861" r:id="rId34"/>
    <p:sldLayoutId id="2147483862" r:id="rId35"/>
    <p:sldLayoutId id="2147483902" r:id="rId36"/>
    <p:sldLayoutId id="2147483907" r:id="rId37"/>
    <p:sldLayoutId id="2147483943" r:id="rId38"/>
  </p:sldLayoutIdLst>
  <p:transition>
    <p:fade/>
  </p:transition>
  <p:txStyles>
    <p:titleStyle>
      <a:lvl1pPr algn="l" defTabSz="914354" rtl="0" eaLnBrk="1" latinLnBrk="0" hangingPunct="1">
        <a:lnSpc>
          <a:spcPct val="90000"/>
        </a:lnSpc>
        <a:spcBef>
          <a:spcPct val="0"/>
        </a:spcBef>
        <a:buNone/>
        <a:defRPr sz="4000" b="1" kern="1200" cap="none" baseline="0">
          <a:solidFill>
            <a:schemeClr val="tx1"/>
          </a:solidFill>
          <a:latin typeface="+mn-lt"/>
          <a:ea typeface="Lato Light" panose="020F0302020204030203" pitchFamily="34" charset="0"/>
          <a:cs typeface="Lato Light" panose="020F0302020204030203" pitchFamily="34" charset="0"/>
        </a:defRPr>
      </a:lvl1pPr>
    </p:titleStyle>
    <p:bodyStyle>
      <a:lvl1pPr marL="173034" indent="-173034" algn="l" defTabSz="914354" rtl="0" eaLnBrk="1" latinLnBrk="0" hangingPunct="1">
        <a:lnSpc>
          <a:spcPct val="110000"/>
        </a:lnSpc>
        <a:spcBef>
          <a:spcPts val="1600"/>
        </a:spcBef>
        <a:buFont typeface="Arial" panose="020B0604020202020204" pitchFamily="34" charset="0"/>
        <a:buChar char="•"/>
        <a:defRPr sz="1800" kern="1200">
          <a:solidFill>
            <a:schemeClr val="tx1"/>
          </a:solidFill>
          <a:latin typeface="+mn-lt"/>
          <a:ea typeface="+mn-ea"/>
          <a:cs typeface="+mn-cs"/>
        </a:defRPr>
      </a:lvl1pPr>
      <a:lvl2pPr marL="574660" indent="-228594" algn="l" defTabSz="914354" rtl="0" eaLnBrk="1" latinLnBrk="0" hangingPunct="1">
        <a:lnSpc>
          <a:spcPct val="95000"/>
        </a:lnSpc>
        <a:spcBef>
          <a:spcPts val="500"/>
        </a:spcBef>
        <a:buFont typeface="Lato" panose="020F0502020204030203" pitchFamily="34" charset="0"/>
        <a:buChar char="–"/>
        <a:defRPr sz="1400" kern="1200">
          <a:solidFill>
            <a:schemeClr val="tx1"/>
          </a:solidFill>
          <a:latin typeface="+mn-lt"/>
          <a:ea typeface="+mn-ea"/>
          <a:cs typeface="+mn-cs"/>
        </a:defRPr>
      </a:lvl2pPr>
      <a:lvl3pPr marL="914377" indent="-173034" algn="l" defTabSz="914354" rtl="0" eaLnBrk="1" latinLnBrk="0" hangingPunct="1">
        <a:lnSpc>
          <a:spcPct val="95000"/>
        </a:lnSpc>
        <a:spcBef>
          <a:spcPts val="500"/>
        </a:spcBef>
        <a:buFont typeface="Arial" panose="020B0604020202020204" pitchFamily="34" charset="0"/>
        <a:buChar char="•"/>
        <a:defRPr sz="1200" kern="1200">
          <a:solidFill>
            <a:schemeClr val="tx1"/>
          </a:solidFill>
          <a:latin typeface="+mn-lt"/>
          <a:ea typeface="+mn-ea"/>
          <a:cs typeface="+mn-cs"/>
        </a:defRPr>
      </a:lvl3pPr>
      <a:lvl4pPr marL="1260443" indent="-195258" algn="l" defTabSz="914354" rtl="0" eaLnBrk="1" latinLnBrk="0" hangingPunct="1">
        <a:lnSpc>
          <a:spcPct val="95000"/>
        </a:lnSpc>
        <a:spcBef>
          <a:spcPts val="500"/>
        </a:spcBef>
        <a:buFont typeface="Lato" panose="020F0502020204030203" pitchFamily="34" charset="0"/>
        <a:buChar char="–"/>
        <a:defRPr sz="1100" kern="1200">
          <a:solidFill>
            <a:schemeClr val="tx1"/>
          </a:solidFill>
          <a:latin typeface="+mn-lt"/>
          <a:ea typeface="+mn-ea"/>
          <a:cs typeface="+mn-cs"/>
        </a:defRPr>
      </a:lvl4pPr>
      <a:lvl5pPr marL="1600160" indent="-171446" algn="l" defTabSz="914354" rtl="0" eaLnBrk="1" latinLnBrk="0" hangingPunct="1">
        <a:lnSpc>
          <a:spcPct val="95000"/>
        </a:lnSpc>
        <a:spcBef>
          <a:spcPts val="500"/>
        </a:spcBef>
        <a:buFont typeface="Lato" panose="020F0502020204030203" pitchFamily="34" charset="0"/>
        <a:buChar char="–"/>
        <a:defRPr sz="11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15:clr>
            <a:srgbClr val="F26B43"/>
          </p15:clr>
        </p15:guide>
        <p15:guide id="6">
          <p15:clr>
            <a:srgbClr val="F26B43"/>
          </p15:clr>
        </p15:guide>
        <p15:guide id="7" pos="7680">
          <p15:clr>
            <a:srgbClr val="F26B43"/>
          </p15:clr>
        </p15:guide>
        <p15:guide id="10" orient="horz" pos="4320">
          <p15:clr>
            <a:srgbClr val="F26B43"/>
          </p15:clr>
        </p15:guide>
        <p15:guide id="11"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7740587-8E63-4DFE-9AF5-EE9B927E84A9}"/>
              </a:ext>
            </a:extLst>
          </p:cNvPr>
          <p:cNvSpPr/>
          <p:nvPr/>
        </p:nvSpPr>
        <p:spPr>
          <a:xfrm>
            <a:off x="0" y="0"/>
            <a:ext cx="12192000" cy="108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900" tIns="60951" rIns="121900" bIns="60951" rtlCol="0" anchor="ctr"/>
          <a:lstStyle/>
          <a:p>
            <a:pPr algn="ctr"/>
            <a:endParaRPr lang="en-US" sz="1867">
              <a:latin typeface="Arial"/>
              <a:cs typeface="Arial"/>
            </a:endParaRPr>
          </a:p>
        </p:txBody>
      </p:sp>
      <p:sp>
        <p:nvSpPr>
          <p:cNvPr id="2" name="Title Placeholder 1">
            <a:extLst>
              <a:ext uri="{FF2B5EF4-FFF2-40B4-BE49-F238E27FC236}">
                <a16:creationId xmlns:a16="http://schemas.microsoft.com/office/drawing/2014/main" id="{CD69BD9F-EB35-416C-A36A-048D2DFEC1B5}"/>
              </a:ext>
            </a:extLst>
          </p:cNvPr>
          <p:cNvSpPr>
            <a:spLocks noGrp="1"/>
          </p:cNvSpPr>
          <p:nvPr>
            <p:ph type="title"/>
          </p:nvPr>
        </p:nvSpPr>
        <p:spPr>
          <a:xfrm>
            <a:off x="604010" y="125772"/>
            <a:ext cx="11071243" cy="1064051"/>
          </a:xfrm>
          <a:prstGeom prst="rect">
            <a:avLst/>
          </a:prstGeom>
        </p:spPr>
        <p:txBody>
          <a:bodyPr vert="horz" lIns="0" tIns="0" rIns="0" bIns="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BEC8B1A5-CCD1-4F18-B737-A7EC38F8DC8D}"/>
              </a:ext>
            </a:extLst>
          </p:cNvPr>
          <p:cNvSpPr>
            <a:spLocks noGrp="1"/>
          </p:cNvSpPr>
          <p:nvPr>
            <p:ph type="body" idx="1"/>
          </p:nvPr>
        </p:nvSpPr>
        <p:spPr>
          <a:xfrm>
            <a:off x="606392" y="1450977"/>
            <a:ext cx="11068861" cy="283898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Box 38">
            <a:extLst>
              <a:ext uri="{FF2B5EF4-FFF2-40B4-BE49-F238E27FC236}">
                <a16:creationId xmlns:a16="http://schemas.microsoft.com/office/drawing/2014/main" id="{53A26C65-5E9D-4B0D-AC12-4EBEC46EDCDE}"/>
              </a:ext>
            </a:extLst>
          </p:cNvPr>
          <p:cNvSpPr txBox="1"/>
          <p:nvPr/>
        </p:nvSpPr>
        <p:spPr>
          <a:xfrm>
            <a:off x="604010" y="6715306"/>
            <a:ext cx="1080759" cy="83100"/>
          </a:xfrm>
          <a:prstGeom prst="rect">
            <a:avLst/>
          </a:prstGeom>
          <a:ln>
            <a:noFill/>
          </a:ln>
        </p:spPr>
        <p:txBody>
          <a:bodyPr wrap="square" lIns="0" tIns="0" rIns="0" bIns="0" rtlCol="0">
            <a:spAutoFit/>
          </a:bodyPr>
          <a:lstStyle/>
          <a:p>
            <a:pPr algn="l">
              <a:lnSpc>
                <a:spcPct val="90000"/>
              </a:lnSpc>
            </a:pPr>
            <a:r>
              <a:rPr lang="en-US" sz="600" kern="1200" dirty="0">
                <a:solidFill>
                  <a:schemeClr val="tx1"/>
                </a:solidFill>
                <a:latin typeface="+mn-lt"/>
                <a:ea typeface="+mn-ea"/>
                <a:cs typeface="Calibri" panose="020F0502020204030204" pitchFamily="34" charset="0"/>
              </a:rPr>
              <a:t>© 2025 Juniper Networks</a:t>
            </a:r>
          </a:p>
        </p:txBody>
      </p:sp>
      <p:sp>
        <p:nvSpPr>
          <p:cNvPr id="5" name="TextBox 4">
            <a:extLst>
              <a:ext uri="{FF2B5EF4-FFF2-40B4-BE49-F238E27FC236}">
                <a16:creationId xmlns:a16="http://schemas.microsoft.com/office/drawing/2014/main" id="{2BA4EE81-B719-4DC5-9FBB-34AA8A2ABF95}"/>
              </a:ext>
            </a:extLst>
          </p:cNvPr>
          <p:cNvSpPr txBox="1"/>
          <p:nvPr userDrawn="1"/>
        </p:nvSpPr>
        <p:spPr>
          <a:xfrm>
            <a:off x="11475417" y="6576223"/>
            <a:ext cx="287571" cy="92333"/>
          </a:xfrm>
          <a:prstGeom prst="rect">
            <a:avLst/>
          </a:prstGeom>
          <a:noFill/>
        </p:spPr>
        <p:txBody>
          <a:bodyPr wrap="square" lIns="0" tIns="0" rIns="0" bIns="0" rtlCol="0">
            <a:spAutoFit/>
          </a:bodyPr>
          <a:lstStyle/>
          <a:p>
            <a:pPr algn="r">
              <a:spcBef>
                <a:spcPts val="600"/>
              </a:spcBef>
            </a:pPr>
            <a:fld id="{A9190996-0CE1-4162-A170-BB14DF216BD4}" type="slidenum">
              <a:rPr lang="en-US" sz="600" smtClean="0"/>
              <a:pPr algn="r">
                <a:spcBef>
                  <a:spcPts val="600"/>
                </a:spcBef>
              </a:pPr>
              <a:t>‹#›</a:t>
            </a:fld>
            <a:endParaRPr lang="en-US" sz="600"/>
          </a:p>
        </p:txBody>
      </p:sp>
      <p:cxnSp>
        <p:nvCxnSpPr>
          <p:cNvPr id="7" name="Straight Connector 6">
            <a:extLst>
              <a:ext uri="{FF2B5EF4-FFF2-40B4-BE49-F238E27FC236}">
                <a16:creationId xmlns:a16="http://schemas.microsoft.com/office/drawing/2014/main" id="{6537293A-600C-478E-BF29-CF68A17D82E6}"/>
              </a:ext>
            </a:extLst>
          </p:cNvPr>
          <p:cNvCxnSpPr>
            <a:cxnSpLocks/>
          </p:cNvCxnSpPr>
          <p:nvPr userDrawn="1"/>
        </p:nvCxnSpPr>
        <p:spPr>
          <a:xfrm>
            <a:off x="11452908" y="6517603"/>
            <a:ext cx="0" cy="223595"/>
          </a:xfrm>
          <a:prstGeom prst="line">
            <a:avLst/>
          </a:prstGeom>
        </p:spPr>
        <p:style>
          <a:lnRef idx="1">
            <a:schemeClr val="dk1"/>
          </a:lnRef>
          <a:fillRef idx="0">
            <a:schemeClr val="dk1"/>
          </a:fillRef>
          <a:effectRef idx="0">
            <a:schemeClr val="dk1"/>
          </a:effectRef>
          <a:fontRef idx="minor">
            <a:schemeClr val="tx1"/>
          </a:fontRef>
        </p:style>
      </p:cxnSp>
      <p:grpSp>
        <p:nvGrpSpPr>
          <p:cNvPr id="37" name="Group 36">
            <a:extLst>
              <a:ext uri="{FF2B5EF4-FFF2-40B4-BE49-F238E27FC236}">
                <a16:creationId xmlns:a16="http://schemas.microsoft.com/office/drawing/2014/main" id="{6DF44693-F829-0153-E9EB-B570AE75DA9B}"/>
              </a:ext>
            </a:extLst>
          </p:cNvPr>
          <p:cNvGrpSpPr/>
          <p:nvPr userDrawn="1"/>
        </p:nvGrpSpPr>
        <p:grpSpPr>
          <a:xfrm>
            <a:off x="10398023" y="6524864"/>
            <a:ext cx="867564" cy="238331"/>
            <a:chOff x="1855788" y="3378201"/>
            <a:chExt cx="3709987" cy="1019175"/>
          </a:xfrm>
          <a:solidFill>
            <a:schemeClr val="tx1"/>
          </a:solidFill>
        </p:grpSpPr>
        <p:sp>
          <p:nvSpPr>
            <p:cNvPr id="38" name="Freeform 5">
              <a:extLst>
                <a:ext uri="{FF2B5EF4-FFF2-40B4-BE49-F238E27FC236}">
                  <a16:creationId xmlns:a16="http://schemas.microsoft.com/office/drawing/2014/main" id="{ABCD44A9-D9D9-9664-9B77-F873B28C12CC}"/>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0" name="Freeform 6">
              <a:extLst>
                <a:ext uri="{FF2B5EF4-FFF2-40B4-BE49-F238E27FC236}">
                  <a16:creationId xmlns:a16="http://schemas.microsoft.com/office/drawing/2014/main" id="{2843885B-9B04-0E2D-E334-8FAB83107251}"/>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1" name="Freeform 7">
              <a:extLst>
                <a:ext uri="{FF2B5EF4-FFF2-40B4-BE49-F238E27FC236}">
                  <a16:creationId xmlns:a16="http://schemas.microsoft.com/office/drawing/2014/main" id="{0CD7D2A2-6012-C226-418B-560F1EE6D81B}"/>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2" name="Freeform 8">
              <a:extLst>
                <a:ext uri="{FF2B5EF4-FFF2-40B4-BE49-F238E27FC236}">
                  <a16:creationId xmlns:a16="http://schemas.microsoft.com/office/drawing/2014/main" id="{9E024927-3783-3610-825A-7A1D18B981F1}"/>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3" name="Freeform 9">
              <a:extLst>
                <a:ext uri="{FF2B5EF4-FFF2-40B4-BE49-F238E27FC236}">
                  <a16:creationId xmlns:a16="http://schemas.microsoft.com/office/drawing/2014/main" id="{AF4402B5-50DA-EAAC-8A53-A031A7376EC7}"/>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4" name="Freeform 10">
              <a:extLst>
                <a:ext uri="{FF2B5EF4-FFF2-40B4-BE49-F238E27FC236}">
                  <a16:creationId xmlns:a16="http://schemas.microsoft.com/office/drawing/2014/main" id="{1070E4E3-DDE0-B757-FF81-7C8E43E77F9C}"/>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5" name="Freeform 11">
              <a:extLst>
                <a:ext uri="{FF2B5EF4-FFF2-40B4-BE49-F238E27FC236}">
                  <a16:creationId xmlns:a16="http://schemas.microsoft.com/office/drawing/2014/main" id="{50B4A804-4060-AF13-0722-25CB8304128C}"/>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6" name="Freeform 12">
              <a:extLst>
                <a:ext uri="{FF2B5EF4-FFF2-40B4-BE49-F238E27FC236}">
                  <a16:creationId xmlns:a16="http://schemas.microsoft.com/office/drawing/2014/main" id="{9420134C-CEDF-3BE5-7D2D-40289060F079}"/>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7" name="Freeform 13">
              <a:extLst>
                <a:ext uri="{FF2B5EF4-FFF2-40B4-BE49-F238E27FC236}">
                  <a16:creationId xmlns:a16="http://schemas.microsoft.com/office/drawing/2014/main" id="{E7F3907B-6815-78EC-1A96-FC5C82842226}"/>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8" name="Freeform 14">
              <a:extLst>
                <a:ext uri="{FF2B5EF4-FFF2-40B4-BE49-F238E27FC236}">
                  <a16:creationId xmlns:a16="http://schemas.microsoft.com/office/drawing/2014/main" id="{7308546A-3199-C90E-482E-708F8F639EE0}"/>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9" name="Freeform 15">
              <a:extLst>
                <a:ext uri="{FF2B5EF4-FFF2-40B4-BE49-F238E27FC236}">
                  <a16:creationId xmlns:a16="http://schemas.microsoft.com/office/drawing/2014/main" id="{FA0F85D1-198C-D685-46D8-0A2209F5BAD1}"/>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0" name="Rectangle 16">
              <a:extLst>
                <a:ext uri="{FF2B5EF4-FFF2-40B4-BE49-F238E27FC236}">
                  <a16:creationId xmlns:a16="http://schemas.microsoft.com/office/drawing/2014/main" id="{294DA41B-4DC2-08B0-F171-5695B0F43466}"/>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1" name="Freeform 17">
              <a:extLst>
                <a:ext uri="{FF2B5EF4-FFF2-40B4-BE49-F238E27FC236}">
                  <a16:creationId xmlns:a16="http://schemas.microsoft.com/office/drawing/2014/main" id="{884B2F56-E1DF-6323-5C1F-5EF4C5E6F4FC}"/>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2" name="Freeform 18">
              <a:extLst>
                <a:ext uri="{FF2B5EF4-FFF2-40B4-BE49-F238E27FC236}">
                  <a16:creationId xmlns:a16="http://schemas.microsoft.com/office/drawing/2014/main" id="{285EE1D0-F52B-0BA4-DC3D-08EC5065D14B}"/>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3" name="Freeform 19">
              <a:extLst>
                <a:ext uri="{FF2B5EF4-FFF2-40B4-BE49-F238E27FC236}">
                  <a16:creationId xmlns:a16="http://schemas.microsoft.com/office/drawing/2014/main" id="{1BFEAD36-64F9-1263-2C73-A17E92807C52}"/>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4" name="Freeform 20">
              <a:extLst>
                <a:ext uri="{FF2B5EF4-FFF2-40B4-BE49-F238E27FC236}">
                  <a16:creationId xmlns:a16="http://schemas.microsoft.com/office/drawing/2014/main" id="{DB4123B9-0FBD-E392-60BC-C9055BFEB147}"/>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5" name="Freeform 21">
              <a:extLst>
                <a:ext uri="{FF2B5EF4-FFF2-40B4-BE49-F238E27FC236}">
                  <a16:creationId xmlns:a16="http://schemas.microsoft.com/office/drawing/2014/main" id="{2B0A58AF-FE64-80AC-95FE-E013CA54CD7F}"/>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
        <p:nvSpPr>
          <p:cNvPr id="4" name="MSIPCMContentMarking" descr="{&quot;HashCode&quot;:-290306243,&quot;Placement&quot;:&quot;Footer&quot;,&quot;Top&quot;:523.380066,&quot;Left&quot;:442.3952,&quot;SlideWidth&quot;:960,&quot;SlideHeight&quot;:540}">
            <a:extLst>
              <a:ext uri="{FF2B5EF4-FFF2-40B4-BE49-F238E27FC236}">
                <a16:creationId xmlns:a16="http://schemas.microsoft.com/office/drawing/2014/main" id="{CC67ABBA-0ACE-80CA-0C7D-8822B8B66E4C}"/>
              </a:ext>
            </a:extLst>
          </p:cNvPr>
          <p:cNvSpPr txBox="1"/>
          <p:nvPr userDrawn="1"/>
        </p:nvSpPr>
        <p:spPr>
          <a:xfrm>
            <a:off x="5618419" y="6698604"/>
            <a:ext cx="955163" cy="107722"/>
          </a:xfrm>
          <a:prstGeom prst="rect">
            <a:avLst/>
          </a:prstGeom>
          <a:noFill/>
        </p:spPr>
        <p:txBody>
          <a:bodyPr vert="horz" wrap="square" lIns="0" tIns="0" rIns="0" bIns="0" rtlCol="0" anchor="ctr" anchorCtr="1">
            <a:spAutoFit/>
          </a:bodyPr>
          <a:lstStyle/>
          <a:p>
            <a:pPr algn="ctr">
              <a:spcBef>
                <a:spcPts val="0"/>
              </a:spcBef>
              <a:spcAft>
                <a:spcPts val="0"/>
              </a:spcAft>
            </a:pPr>
            <a:r>
              <a:rPr lang="en-US" sz="700">
                <a:solidFill>
                  <a:srgbClr val="000000"/>
                </a:solidFill>
                <a:latin typeface="Calibri" panose="020F0502020204030204" pitchFamily="34" charset="0"/>
              </a:rPr>
              <a:t>Juniper Confidential</a:t>
            </a:r>
          </a:p>
        </p:txBody>
      </p:sp>
    </p:spTree>
    <p:extLst>
      <p:ext uri="{BB962C8B-B14F-4D97-AF65-F5344CB8AC3E}">
        <p14:creationId xmlns:p14="http://schemas.microsoft.com/office/powerpoint/2010/main" val="2970996034"/>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879" r:id="rId15"/>
    <p:sldLayoutId id="2147483880" r:id="rId16"/>
    <p:sldLayoutId id="2147483881" r:id="rId17"/>
    <p:sldLayoutId id="2147483882" r:id="rId18"/>
    <p:sldLayoutId id="2147483883" r:id="rId19"/>
    <p:sldLayoutId id="2147483884" r:id="rId20"/>
    <p:sldLayoutId id="2147483885" r:id="rId21"/>
    <p:sldLayoutId id="2147483886" r:id="rId22"/>
    <p:sldLayoutId id="2147483887" r:id="rId23"/>
    <p:sldLayoutId id="2147483888" r:id="rId24"/>
    <p:sldLayoutId id="2147483889" r:id="rId25"/>
    <p:sldLayoutId id="2147483890" r:id="rId26"/>
    <p:sldLayoutId id="2147483891" r:id="rId27"/>
    <p:sldLayoutId id="2147483892" r:id="rId28"/>
    <p:sldLayoutId id="2147483893" r:id="rId29"/>
    <p:sldLayoutId id="2147483894" r:id="rId30"/>
    <p:sldLayoutId id="2147483895" r:id="rId31"/>
    <p:sldLayoutId id="2147483896" r:id="rId32"/>
    <p:sldLayoutId id="2147483897" r:id="rId33"/>
    <p:sldLayoutId id="2147483898" r:id="rId34"/>
    <p:sldLayoutId id="2147483899" r:id="rId35"/>
    <p:sldLayoutId id="2147483900" r:id="rId36"/>
    <p:sldLayoutId id="2147483901" r:id="rId37"/>
  </p:sldLayoutIdLst>
  <p:transition>
    <p:fade/>
  </p:transition>
  <p:txStyles>
    <p:titleStyle>
      <a:lvl1pPr algn="l" defTabSz="914354" rtl="0" eaLnBrk="1" latinLnBrk="0" hangingPunct="1">
        <a:lnSpc>
          <a:spcPct val="90000"/>
        </a:lnSpc>
        <a:spcBef>
          <a:spcPct val="0"/>
        </a:spcBef>
        <a:buNone/>
        <a:defRPr sz="4000" b="1" kern="1200" cap="none" baseline="0">
          <a:solidFill>
            <a:schemeClr val="tx1"/>
          </a:solidFill>
          <a:latin typeface="+mn-lt"/>
          <a:ea typeface="Lato Light" panose="020F0302020204030203" pitchFamily="34" charset="0"/>
          <a:cs typeface="Lato Light" panose="020F0302020204030203" pitchFamily="34" charset="0"/>
        </a:defRPr>
      </a:lvl1pPr>
    </p:titleStyle>
    <p:bodyStyle>
      <a:lvl1pPr marL="173034" indent="-173034" algn="l" defTabSz="914354" rtl="0" eaLnBrk="1" latinLnBrk="0" hangingPunct="1">
        <a:lnSpc>
          <a:spcPct val="110000"/>
        </a:lnSpc>
        <a:spcBef>
          <a:spcPts val="1600"/>
        </a:spcBef>
        <a:buFont typeface="Arial" panose="020B0604020202020204" pitchFamily="34" charset="0"/>
        <a:buChar char="•"/>
        <a:defRPr sz="1800" kern="1200">
          <a:solidFill>
            <a:schemeClr val="tx1"/>
          </a:solidFill>
          <a:latin typeface="+mn-lt"/>
          <a:ea typeface="+mn-ea"/>
          <a:cs typeface="+mn-cs"/>
        </a:defRPr>
      </a:lvl1pPr>
      <a:lvl2pPr marL="574660" indent="-228594" algn="l" defTabSz="914354" rtl="0" eaLnBrk="1" latinLnBrk="0" hangingPunct="1">
        <a:lnSpc>
          <a:spcPct val="95000"/>
        </a:lnSpc>
        <a:spcBef>
          <a:spcPts val="500"/>
        </a:spcBef>
        <a:buFont typeface="Lato" panose="020F0502020204030203" pitchFamily="34" charset="0"/>
        <a:buChar char="–"/>
        <a:defRPr sz="1400" kern="1200">
          <a:solidFill>
            <a:schemeClr val="tx1"/>
          </a:solidFill>
          <a:latin typeface="+mn-lt"/>
          <a:ea typeface="+mn-ea"/>
          <a:cs typeface="+mn-cs"/>
        </a:defRPr>
      </a:lvl2pPr>
      <a:lvl3pPr marL="914377" indent="-173034" algn="l" defTabSz="914354" rtl="0" eaLnBrk="1" latinLnBrk="0" hangingPunct="1">
        <a:lnSpc>
          <a:spcPct val="95000"/>
        </a:lnSpc>
        <a:spcBef>
          <a:spcPts val="500"/>
        </a:spcBef>
        <a:buFont typeface="Arial" panose="020B0604020202020204" pitchFamily="34" charset="0"/>
        <a:buChar char="•"/>
        <a:defRPr sz="1200" kern="1200">
          <a:solidFill>
            <a:schemeClr val="tx1"/>
          </a:solidFill>
          <a:latin typeface="+mn-lt"/>
          <a:ea typeface="+mn-ea"/>
          <a:cs typeface="+mn-cs"/>
        </a:defRPr>
      </a:lvl3pPr>
      <a:lvl4pPr marL="1260443" indent="-195258" algn="l" defTabSz="914354" rtl="0" eaLnBrk="1" latinLnBrk="0" hangingPunct="1">
        <a:lnSpc>
          <a:spcPct val="95000"/>
        </a:lnSpc>
        <a:spcBef>
          <a:spcPts val="500"/>
        </a:spcBef>
        <a:buFont typeface="Lato" panose="020F0502020204030203" pitchFamily="34" charset="0"/>
        <a:buChar char="–"/>
        <a:defRPr sz="1100" kern="1200">
          <a:solidFill>
            <a:schemeClr val="tx1"/>
          </a:solidFill>
          <a:latin typeface="+mn-lt"/>
          <a:ea typeface="+mn-ea"/>
          <a:cs typeface="+mn-cs"/>
        </a:defRPr>
      </a:lvl4pPr>
      <a:lvl5pPr marL="1600160" indent="-171446" algn="l" defTabSz="914354" rtl="0" eaLnBrk="1" latinLnBrk="0" hangingPunct="1">
        <a:lnSpc>
          <a:spcPct val="95000"/>
        </a:lnSpc>
        <a:spcBef>
          <a:spcPts val="500"/>
        </a:spcBef>
        <a:buFont typeface="Lato" panose="020F0502020204030203" pitchFamily="34" charset="0"/>
        <a:buChar char="–"/>
        <a:defRPr sz="11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15:clr>
            <a:srgbClr val="F26B43"/>
          </p15:clr>
        </p15:guide>
        <p15:guide id="6">
          <p15:clr>
            <a:srgbClr val="F26B43"/>
          </p15:clr>
        </p15:guide>
        <p15:guide id="7" pos="7680">
          <p15:clr>
            <a:srgbClr val="F26B43"/>
          </p15:clr>
        </p15:guide>
        <p15:guide id="10" orient="horz" pos="4320">
          <p15:clr>
            <a:srgbClr val="F26B43"/>
          </p15:clr>
        </p15:guide>
        <p15:guide id="11"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C6414AF-F737-2B4A-891D-4236334079FC}"/>
              </a:ext>
            </a:extLst>
          </p:cNvPr>
          <p:cNvGraphicFramePr>
            <a:graphicFrameLocks noChangeAspect="1"/>
          </p:cNvGraphicFramePr>
          <p:nvPr userDrawn="1">
            <p:custDataLst>
              <p:tags r:id="rId35"/>
            </p:custDataLst>
            <p:extLst>
              <p:ext uri="{D42A27DB-BD31-4B8C-83A1-F6EECF244321}">
                <p14:modId xmlns:p14="http://schemas.microsoft.com/office/powerpoint/2010/main" val="217698989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6" imgW="7772400" imgH="10058400" progId="TCLayout.ActiveDocument.1">
                  <p:embed/>
                </p:oleObj>
              </mc:Choice>
              <mc:Fallback>
                <p:oleObj name="think-cell Slide" r:id="rId36" imgW="7772400" imgH="10058400" progId="TCLayout.ActiveDocument.1">
                  <p:embed/>
                  <p:pic>
                    <p:nvPicPr>
                      <p:cNvPr id="8" name="Object 7" hidden="1">
                        <a:extLst>
                          <a:ext uri="{FF2B5EF4-FFF2-40B4-BE49-F238E27FC236}">
                            <a16:creationId xmlns:a16="http://schemas.microsoft.com/office/drawing/2014/main" id="{2C6414AF-F737-2B4A-891D-4236334079FC}"/>
                          </a:ext>
                        </a:extLst>
                      </p:cNvPr>
                      <p:cNvPicPr/>
                      <p:nvPr/>
                    </p:nvPicPr>
                    <p:blipFill>
                      <a:blip r:embed="rId37"/>
                      <a:stretch>
                        <a:fillRect/>
                      </a:stretch>
                    </p:blipFill>
                    <p:spPr>
                      <a:xfrm>
                        <a:off x="1588" y="1588"/>
                        <a:ext cx="1227"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E7740587-8E63-4DFE-9AF5-EE9B927E84A9}"/>
              </a:ext>
            </a:extLst>
          </p:cNvPr>
          <p:cNvSpPr/>
          <p:nvPr/>
        </p:nvSpPr>
        <p:spPr>
          <a:xfrm>
            <a:off x="0" y="0"/>
            <a:ext cx="12192000" cy="108997"/>
          </a:xfrm>
          <a:prstGeom prst="rect">
            <a:avLst/>
          </a:prstGeom>
          <a:solidFill>
            <a:srgbClr val="83B136"/>
          </a:solidFill>
          <a:ln>
            <a:noFill/>
          </a:ln>
          <a:effectLst/>
        </p:spPr>
        <p:style>
          <a:lnRef idx="1">
            <a:schemeClr val="accent1"/>
          </a:lnRef>
          <a:fillRef idx="3">
            <a:schemeClr val="accent1"/>
          </a:fillRef>
          <a:effectRef idx="2">
            <a:schemeClr val="accent1"/>
          </a:effectRef>
          <a:fontRef idx="minor">
            <a:schemeClr val="lt1"/>
          </a:fontRef>
        </p:style>
        <p:txBody>
          <a:bodyPr lIns="121900" tIns="60951" rIns="121900" bIns="60951" rtlCol="0" anchor="ctr"/>
          <a:lstStyle/>
          <a:p>
            <a:pPr algn="ctr"/>
            <a:endParaRPr lang="en-US" sz="1867">
              <a:latin typeface="Arial"/>
              <a:cs typeface="Arial"/>
            </a:endParaRPr>
          </a:p>
        </p:txBody>
      </p:sp>
      <p:sp>
        <p:nvSpPr>
          <p:cNvPr id="2" name="Title Placeholder 1">
            <a:extLst>
              <a:ext uri="{FF2B5EF4-FFF2-40B4-BE49-F238E27FC236}">
                <a16:creationId xmlns:a16="http://schemas.microsoft.com/office/drawing/2014/main" id="{CD69BD9F-EB35-416C-A36A-048D2DFEC1B5}"/>
              </a:ext>
            </a:extLst>
          </p:cNvPr>
          <p:cNvSpPr>
            <a:spLocks noGrp="1"/>
          </p:cNvSpPr>
          <p:nvPr>
            <p:ph type="title"/>
          </p:nvPr>
        </p:nvSpPr>
        <p:spPr>
          <a:xfrm>
            <a:off x="604011" y="125771"/>
            <a:ext cx="11071242" cy="856407"/>
          </a:xfrm>
          <a:prstGeom prst="rect">
            <a:avLst/>
          </a:prstGeom>
        </p:spPr>
        <p:txBody>
          <a:bodyPr vert="horz" lIns="0" tIns="0" rIns="0" bIns="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BEC8B1A5-CCD1-4F18-B737-A7EC38F8DC8D}"/>
              </a:ext>
            </a:extLst>
          </p:cNvPr>
          <p:cNvSpPr>
            <a:spLocks noGrp="1"/>
          </p:cNvSpPr>
          <p:nvPr>
            <p:ph type="body" idx="1"/>
          </p:nvPr>
        </p:nvSpPr>
        <p:spPr>
          <a:xfrm>
            <a:off x="606391" y="1450975"/>
            <a:ext cx="11068861" cy="283898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9" name="Group 18">
            <a:extLst>
              <a:ext uri="{FF2B5EF4-FFF2-40B4-BE49-F238E27FC236}">
                <a16:creationId xmlns:a16="http://schemas.microsoft.com/office/drawing/2014/main" id="{C2DC55FA-CAD4-44ED-8FE8-B532D9D45D7C}"/>
              </a:ext>
            </a:extLst>
          </p:cNvPr>
          <p:cNvGrpSpPr/>
          <p:nvPr/>
        </p:nvGrpSpPr>
        <p:grpSpPr>
          <a:xfrm>
            <a:off x="10610277" y="6639079"/>
            <a:ext cx="639703" cy="175734"/>
            <a:chOff x="1855788" y="3378201"/>
            <a:chExt cx="3709987" cy="1019175"/>
          </a:xfrm>
          <a:solidFill>
            <a:schemeClr val="tx1"/>
          </a:solidFill>
        </p:grpSpPr>
        <p:sp>
          <p:nvSpPr>
            <p:cNvPr id="20" name="Freeform 5">
              <a:extLst>
                <a:ext uri="{FF2B5EF4-FFF2-40B4-BE49-F238E27FC236}">
                  <a16:creationId xmlns:a16="http://schemas.microsoft.com/office/drawing/2014/main" id="{528325C0-29E5-4B68-9CAD-B1E00E29EA67}"/>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6">
              <a:extLst>
                <a:ext uri="{FF2B5EF4-FFF2-40B4-BE49-F238E27FC236}">
                  <a16:creationId xmlns:a16="http://schemas.microsoft.com/office/drawing/2014/main" id="{27DAAFCF-EBBB-40B1-A4E9-BD28A752CF75}"/>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7">
              <a:extLst>
                <a:ext uri="{FF2B5EF4-FFF2-40B4-BE49-F238E27FC236}">
                  <a16:creationId xmlns:a16="http://schemas.microsoft.com/office/drawing/2014/main" id="{C16A8744-DF49-401D-91E1-6B9DACAC8543}"/>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8">
              <a:extLst>
                <a:ext uri="{FF2B5EF4-FFF2-40B4-BE49-F238E27FC236}">
                  <a16:creationId xmlns:a16="http://schemas.microsoft.com/office/drawing/2014/main" id="{9065924E-3C4C-40E8-A61D-8795FCEC413C}"/>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4" name="Freeform 9">
              <a:extLst>
                <a:ext uri="{FF2B5EF4-FFF2-40B4-BE49-F238E27FC236}">
                  <a16:creationId xmlns:a16="http://schemas.microsoft.com/office/drawing/2014/main" id="{1AF69FF3-7959-4A54-A9FB-9C5840723D94}"/>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5" name="Freeform 10">
              <a:extLst>
                <a:ext uri="{FF2B5EF4-FFF2-40B4-BE49-F238E27FC236}">
                  <a16:creationId xmlns:a16="http://schemas.microsoft.com/office/drawing/2014/main" id="{99D13606-871E-4901-89B0-5C3B55A97593}"/>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6" name="Freeform 11">
              <a:extLst>
                <a:ext uri="{FF2B5EF4-FFF2-40B4-BE49-F238E27FC236}">
                  <a16:creationId xmlns:a16="http://schemas.microsoft.com/office/drawing/2014/main" id="{27E6C4DA-CA2E-4D2F-955D-9AD1AF6D2B9B}"/>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7" name="Freeform 12">
              <a:extLst>
                <a:ext uri="{FF2B5EF4-FFF2-40B4-BE49-F238E27FC236}">
                  <a16:creationId xmlns:a16="http://schemas.microsoft.com/office/drawing/2014/main" id="{3C74F658-4046-43D7-821E-B57E1764A22A}"/>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8" name="Freeform 13">
              <a:extLst>
                <a:ext uri="{FF2B5EF4-FFF2-40B4-BE49-F238E27FC236}">
                  <a16:creationId xmlns:a16="http://schemas.microsoft.com/office/drawing/2014/main" id="{602C543C-0B72-482A-81C3-40109F6C0B74}"/>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14">
              <a:extLst>
                <a:ext uri="{FF2B5EF4-FFF2-40B4-BE49-F238E27FC236}">
                  <a16:creationId xmlns:a16="http://schemas.microsoft.com/office/drawing/2014/main" id="{CF467010-8FDA-4A2D-9686-3EE6030767C2}"/>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0" name="Freeform 15">
              <a:extLst>
                <a:ext uri="{FF2B5EF4-FFF2-40B4-BE49-F238E27FC236}">
                  <a16:creationId xmlns:a16="http://schemas.microsoft.com/office/drawing/2014/main" id="{712681F6-4BBB-445D-834F-A0B7158FF7A5}"/>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1" name="Rectangle 16">
              <a:extLst>
                <a:ext uri="{FF2B5EF4-FFF2-40B4-BE49-F238E27FC236}">
                  <a16:creationId xmlns:a16="http://schemas.microsoft.com/office/drawing/2014/main" id="{399A461A-9060-41DA-9839-4ECF67A7FF89}"/>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2" name="Freeform 17">
              <a:extLst>
                <a:ext uri="{FF2B5EF4-FFF2-40B4-BE49-F238E27FC236}">
                  <a16:creationId xmlns:a16="http://schemas.microsoft.com/office/drawing/2014/main" id="{263C464E-C18C-4330-8F6A-E817C9584E7F}"/>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Freeform 18">
              <a:extLst>
                <a:ext uri="{FF2B5EF4-FFF2-40B4-BE49-F238E27FC236}">
                  <a16:creationId xmlns:a16="http://schemas.microsoft.com/office/drawing/2014/main" id="{BA3EDC79-511C-483A-AE43-8F87F16342DD}"/>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4" name="Freeform 19">
              <a:extLst>
                <a:ext uri="{FF2B5EF4-FFF2-40B4-BE49-F238E27FC236}">
                  <a16:creationId xmlns:a16="http://schemas.microsoft.com/office/drawing/2014/main" id="{DE9FEF45-3930-476F-AA2F-C96BD95155CD}"/>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5" name="Freeform 20">
              <a:extLst>
                <a:ext uri="{FF2B5EF4-FFF2-40B4-BE49-F238E27FC236}">
                  <a16:creationId xmlns:a16="http://schemas.microsoft.com/office/drawing/2014/main" id="{524DBCB1-1B70-473A-83D4-52B6E2D32B4A}"/>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21">
              <a:extLst>
                <a:ext uri="{FF2B5EF4-FFF2-40B4-BE49-F238E27FC236}">
                  <a16:creationId xmlns:a16="http://schemas.microsoft.com/office/drawing/2014/main" id="{EF3D6A59-1A3E-4EA6-987D-D03885F30276}"/>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
        <p:nvSpPr>
          <p:cNvPr id="39" name="TextBox 38">
            <a:extLst>
              <a:ext uri="{FF2B5EF4-FFF2-40B4-BE49-F238E27FC236}">
                <a16:creationId xmlns:a16="http://schemas.microsoft.com/office/drawing/2014/main" id="{53A26C65-5E9D-4B0D-AC12-4EBEC46EDCDE}"/>
              </a:ext>
            </a:extLst>
          </p:cNvPr>
          <p:cNvSpPr txBox="1"/>
          <p:nvPr/>
        </p:nvSpPr>
        <p:spPr>
          <a:xfrm>
            <a:off x="603497" y="6670004"/>
            <a:ext cx="2494618" cy="96950"/>
          </a:xfrm>
          <a:prstGeom prst="rect">
            <a:avLst/>
          </a:prstGeom>
          <a:ln>
            <a:noFill/>
          </a:ln>
        </p:spPr>
        <p:txBody>
          <a:bodyPr wrap="square" lIns="0" tIns="0" rIns="0" bIns="0" rtlCol="0">
            <a:spAutoFit/>
          </a:bodyPr>
          <a:lstStyle/>
          <a:p>
            <a:pPr algn="l">
              <a:lnSpc>
                <a:spcPct val="90000"/>
              </a:lnSpc>
            </a:pPr>
            <a:r>
              <a:rPr lang="en-US" sz="700" kern="1200">
                <a:solidFill>
                  <a:schemeClr val="tx1"/>
                </a:solidFill>
                <a:latin typeface="Calibri" panose="020F0502020204030204" pitchFamily="34" charset="0"/>
                <a:ea typeface="+mn-ea"/>
                <a:cs typeface="Calibri" panose="020F0502020204030204" pitchFamily="34" charset="0"/>
              </a:rPr>
              <a:t>© 2023 Juniper Networks</a:t>
            </a:r>
          </a:p>
        </p:txBody>
      </p:sp>
      <p:sp>
        <p:nvSpPr>
          <p:cNvPr id="4" name="TextBox 3">
            <a:extLst>
              <a:ext uri="{FF2B5EF4-FFF2-40B4-BE49-F238E27FC236}">
                <a16:creationId xmlns:a16="http://schemas.microsoft.com/office/drawing/2014/main" id="{F2337067-9F7D-4EDE-ACFD-8EA6E6E7908D}"/>
              </a:ext>
            </a:extLst>
          </p:cNvPr>
          <p:cNvSpPr txBox="1"/>
          <p:nvPr userDrawn="1"/>
        </p:nvSpPr>
        <p:spPr>
          <a:xfrm>
            <a:off x="11537746" y="6644325"/>
            <a:ext cx="196172" cy="107722"/>
          </a:xfrm>
          <a:prstGeom prst="rect">
            <a:avLst/>
          </a:prstGeom>
          <a:noFill/>
        </p:spPr>
        <p:txBody>
          <a:bodyPr wrap="square" lIns="0" tIns="0" rIns="0" bIns="0" rtlCol="0">
            <a:spAutoFit/>
          </a:bodyPr>
          <a:lstStyle/>
          <a:p>
            <a:pPr algn="r">
              <a:spcBef>
                <a:spcPts val="600"/>
              </a:spcBef>
            </a:pPr>
            <a:fld id="{A0A0F8CF-BF28-4BBE-80B7-6058E89A110D}" type="slidenum">
              <a:rPr lang="en-US" sz="700" smtClean="0"/>
              <a:pPr algn="r">
                <a:spcBef>
                  <a:spcPts val="600"/>
                </a:spcBef>
              </a:pPr>
              <a:t>‹#›</a:t>
            </a:fld>
            <a:endParaRPr lang="en-US" sz="700"/>
          </a:p>
        </p:txBody>
      </p:sp>
      <p:cxnSp>
        <p:nvCxnSpPr>
          <p:cNvPr id="6" name="Straight Connector 5">
            <a:extLst>
              <a:ext uri="{FF2B5EF4-FFF2-40B4-BE49-F238E27FC236}">
                <a16:creationId xmlns:a16="http://schemas.microsoft.com/office/drawing/2014/main" id="{D460315A-4A22-4E9F-B62D-3314490BEA2F}"/>
              </a:ext>
            </a:extLst>
          </p:cNvPr>
          <p:cNvCxnSpPr/>
          <p:nvPr userDrawn="1"/>
        </p:nvCxnSpPr>
        <p:spPr>
          <a:xfrm>
            <a:off x="11445126" y="6629843"/>
            <a:ext cx="0" cy="1404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C0D55C6-C7D0-7F4C-A6FA-46EA95ACF30F}"/>
              </a:ext>
            </a:extLst>
          </p:cNvPr>
          <p:cNvSpPr txBox="1"/>
          <p:nvPr>
            <p:extLst>
              <p:ext uri="{1162E1C5-73C7-4A58-AE30-91384D911F3F}">
                <p184:classification xmlns:p184="http://schemas.microsoft.com/office/powerpoint/2018/4/main" val="ftr"/>
              </p:ext>
            </p:extLst>
          </p:nvPr>
        </p:nvSpPr>
        <p:spPr>
          <a:xfrm>
            <a:off x="5535613" y="6751320"/>
            <a:ext cx="957262" cy="106680"/>
          </a:xfrm>
          <a:prstGeom prst="rect">
            <a:avLst/>
          </a:prstGeom>
        </p:spPr>
        <p:txBody>
          <a:bodyPr horzOverflow="overflow" lIns="0" tIns="0" rIns="0" bIns="0">
            <a:spAutoFit/>
          </a:bodyPr>
          <a:lstStyle/>
          <a:p>
            <a:pPr algn="ctr"/>
            <a:r>
              <a:rPr lang="en-US" sz="700">
                <a:solidFill>
                  <a:srgbClr val="000000"/>
                </a:solidFill>
                <a:latin typeface="Calibri" panose="020F0502020204030204" pitchFamily="34" charset="0"/>
                <a:cs typeface="Calibri" panose="020F0502020204030204" pitchFamily="34" charset="0"/>
              </a:rPr>
              <a:t>Juniper Business Use Only</a:t>
            </a:r>
          </a:p>
        </p:txBody>
      </p:sp>
    </p:spTree>
    <p:extLst>
      <p:ext uri="{BB962C8B-B14F-4D97-AF65-F5344CB8AC3E}">
        <p14:creationId xmlns:p14="http://schemas.microsoft.com/office/powerpoint/2010/main" val="4107705404"/>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 id="2147483921" r:id="rId13"/>
    <p:sldLayoutId id="2147483922" r:id="rId14"/>
    <p:sldLayoutId id="2147483923" r:id="rId15"/>
    <p:sldLayoutId id="2147483924" r:id="rId16"/>
    <p:sldLayoutId id="2147483925" r:id="rId17"/>
    <p:sldLayoutId id="2147483926" r:id="rId18"/>
    <p:sldLayoutId id="2147483927" r:id="rId19"/>
    <p:sldLayoutId id="2147483928" r:id="rId20"/>
    <p:sldLayoutId id="2147483929" r:id="rId21"/>
    <p:sldLayoutId id="2147483930" r:id="rId22"/>
    <p:sldLayoutId id="2147483931" r:id="rId23"/>
    <p:sldLayoutId id="2147483932" r:id="rId24"/>
    <p:sldLayoutId id="2147483933" r:id="rId25"/>
    <p:sldLayoutId id="2147483934" r:id="rId26"/>
    <p:sldLayoutId id="2147483935" r:id="rId27"/>
    <p:sldLayoutId id="2147483936" r:id="rId28"/>
    <p:sldLayoutId id="2147483937" r:id="rId29"/>
    <p:sldLayoutId id="2147483938" r:id="rId30"/>
    <p:sldLayoutId id="2147483939" r:id="rId31"/>
    <p:sldLayoutId id="2147483940" r:id="rId32"/>
    <p:sldLayoutId id="2147483941" r:id="rId33"/>
  </p:sldLayoutIdLst>
  <p:txStyles>
    <p:titleStyle>
      <a:lvl1pPr algn="l" defTabSz="914377" rtl="0" eaLnBrk="1" latinLnBrk="0" hangingPunct="1">
        <a:lnSpc>
          <a:spcPct val="90000"/>
        </a:lnSpc>
        <a:spcBef>
          <a:spcPct val="0"/>
        </a:spcBef>
        <a:buNone/>
        <a:defRPr sz="3200" b="1" kern="1200" cap="none" baseline="0">
          <a:solidFill>
            <a:schemeClr val="tx1"/>
          </a:solidFill>
          <a:latin typeface="+mn-lt"/>
          <a:ea typeface="Lato Light" panose="020F0302020204030203" pitchFamily="34" charset="0"/>
          <a:cs typeface="Lato Light" panose="020F0302020204030203" pitchFamily="34" charset="0"/>
        </a:defRPr>
      </a:lvl1pPr>
    </p:titleStyle>
    <p:bodyStyle>
      <a:lvl1pPr marL="173038" indent="-173038" algn="l" defTabSz="914377" rtl="0" eaLnBrk="1" latinLnBrk="0" hangingPunct="1">
        <a:lnSpc>
          <a:spcPct val="110000"/>
        </a:lnSpc>
        <a:spcBef>
          <a:spcPts val="1600"/>
        </a:spcBef>
        <a:buFont typeface="Arial" panose="020B0604020202020204" pitchFamily="34" charset="0"/>
        <a:buChar char="•"/>
        <a:defRPr sz="1800" kern="1200">
          <a:solidFill>
            <a:schemeClr val="tx1"/>
          </a:solidFill>
          <a:latin typeface="+mn-lt"/>
          <a:ea typeface="+mn-ea"/>
          <a:cs typeface="+mn-cs"/>
        </a:defRPr>
      </a:lvl1pPr>
      <a:lvl2pPr marL="574675" indent="-228600" algn="l" defTabSz="914377" rtl="0" eaLnBrk="1" latinLnBrk="0" hangingPunct="1">
        <a:lnSpc>
          <a:spcPct val="95000"/>
        </a:lnSpc>
        <a:spcBef>
          <a:spcPts val="500"/>
        </a:spcBef>
        <a:buFont typeface="Lato" panose="020F0502020204030203" pitchFamily="34" charset="0"/>
        <a:buChar char="–"/>
        <a:defRPr sz="1400" kern="1200">
          <a:solidFill>
            <a:schemeClr val="tx1"/>
          </a:solidFill>
          <a:latin typeface="+mn-lt"/>
          <a:ea typeface="+mn-ea"/>
          <a:cs typeface="+mn-cs"/>
        </a:defRPr>
      </a:lvl2pPr>
      <a:lvl3pPr marL="914400" indent="-173038" algn="l" defTabSz="914377" rtl="0" eaLnBrk="1" latinLnBrk="0" hangingPunct="1">
        <a:lnSpc>
          <a:spcPct val="95000"/>
        </a:lnSpc>
        <a:spcBef>
          <a:spcPts val="500"/>
        </a:spcBef>
        <a:buFont typeface="Arial" panose="020B0604020202020204" pitchFamily="34" charset="0"/>
        <a:buChar char="•"/>
        <a:defRPr sz="1200" kern="1200">
          <a:solidFill>
            <a:schemeClr val="tx1"/>
          </a:solidFill>
          <a:latin typeface="+mn-lt"/>
          <a:ea typeface="+mn-ea"/>
          <a:cs typeface="+mn-cs"/>
        </a:defRPr>
      </a:lvl3pPr>
      <a:lvl4pPr marL="1260475" indent="-195263" algn="l" defTabSz="914377" rtl="0" eaLnBrk="1" latinLnBrk="0" hangingPunct="1">
        <a:lnSpc>
          <a:spcPct val="95000"/>
        </a:lnSpc>
        <a:spcBef>
          <a:spcPts val="500"/>
        </a:spcBef>
        <a:buFont typeface="Lato" panose="020F0502020204030203" pitchFamily="34" charset="0"/>
        <a:buChar char="–"/>
        <a:defRPr sz="1100" kern="1200">
          <a:solidFill>
            <a:schemeClr val="tx1"/>
          </a:solidFill>
          <a:latin typeface="+mn-lt"/>
          <a:ea typeface="+mn-ea"/>
          <a:cs typeface="+mn-cs"/>
        </a:defRPr>
      </a:lvl4pPr>
      <a:lvl5pPr marL="1600200" indent="-171450" algn="l" defTabSz="914377" rtl="0" eaLnBrk="1" latinLnBrk="0" hangingPunct="1">
        <a:lnSpc>
          <a:spcPct val="95000"/>
        </a:lnSpc>
        <a:spcBef>
          <a:spcPts val="500"/>
        </a:spcBef>
        <a:buFont typeface="Lato" panose="020F0502020204030203" pitchFamily="34" charset="0"/>
        <a:buChar char="–"/>
        <a:defRPr sz="11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15:clr>
            <a:srgbClr val="F26B43"/>
          </p15:clr>
        </p15:guide>
        <p15:guide id="5" pos="3840">
          <p15:clr>
            <a:srgbClr val="F26B43"/>
          </p15:clr>
        </p15:guide>
        <p15:guide id="6">
          <p15:clr>
            <a:srgbClr val="F26B43"/>
          </p15:clr>
        </p15:guide>
        <p15:guide id="7" pos="7680">
          <p15:clr>
            <a:srgbClr val="F26B43"/>
          </p15:clr>
        </p15:guide>
        <p15:guide id="10" orient="horz" pos="432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8" Type="http://schemas.openxmlformats.org/officeDocument/2006/relationships/image" Target="../media/image177.tiff"/><Relationship Id="rId13" Type="http://schemas.openxmlformats.org/officeDocument/2006/relationships/image" Target="../media/image182.png"/><Relationship Id="rId18" Type="http://schemas.openxmlformats.org/officeDocument/2006/relationships/image" Target="../media/image187.png"/><Relationship Id="rId26" Type="http://schemas.openxmlformats.org/officeDocument/2006/relationships/image" Target="../media/image195.png"/><Relationship Id="rId3" Type="http://schemas.openxmlformats.org/officeDocument/2006/relationships/image" Target="../media/image172.tiff"/><Relationship Id="rId21" Type="http://schemas.openxmlformats.org/officeDocument/2006/relationships/image" Target="../media/image190.png"/><Relationship Id="rId7" Type="http://schemas.openxmlformats.org/officeDocument/2006/relationships/image" Target="../media/image176.tiff"/><Relationship Id="rId12" Type="http://schemas.openxmlformats.org/officeDocument/2006/relationships/image" Target="../media/image181.jpeg"/><Relationship Id="rId17" Type="http://schemas.openxmlformats.org/officeDocument/2006/relationships/image" Target="../media/image186.png"/><Relationship Id="rId25" Type="http://schemas.openxmlformats.org/officeDocument/2006/relationships/image" Target="../media/image194.png"/><Relationship Id="rId2" Type="http://schemas.openxmlformats.org/officeDocument/2006/relationships/notesSlide" Target="../notesSlides/notesSlide9.xml"/><Relationship Id="rId16" Type="http://schemas.openxmlformats.org/officeDocument/2006/relationships/image" Target="../media/image185.png"/><Relationship Id="rId20" Type="http://schemas.openxmlformats.org/officeDocument/2006/relationships/image" Target="../media/image189.jpeg"/><Relationship Id="rId1" Type="http://schemas.openxmlformats.org/officeDocument/2006/relationships/slideLayout" Target="../slideLayouts/slideLayout59.xml"/><Relationship Id="rId6" Type="http://schemas.openxmlformats.org/officeDocument/2006/relationships/image" Target="../media/image175.tiff"/><Relationship Id="rId11" Type="http://schemas.openxmlformats.org/officeDocument/2006/relationships/image" Target="../media/image180.jpeg"/><Relationship Id="rId24" Type="http://schemas.openxmlformats.org/officeDocument/2006/relationships/image" Target="../media/image193.png"/><Relationship Id="rId5" Type="http://schemas.openxmlformats.org/officeDocument/2006/relationships/image" Target="../media/image174.tiff"/><Relationship Id="rId15" Type="http://schemas.openxmlformats.org/officeDocument/2006/relationships/image" Target="../media/image184.png"/><Relationship Id="rId23" Type="http://schemas.openxmlformats.org/officeDocument/2006/relationships/image" Target="../media/image192.png"/><Relationship Id="rId10" Type="http://schemas.openxmlformats.org/officeDocument/2006/relationships/image" Target="../media/image179.tiff"/><Relationship Id="rId19" Type="http://schemas.openxmlformats.org/officeDocument/2006/relationships/image" Target="../media/image188.png"/><Relationship Id="rId4" Type="http://schemas.openxmlformats.org/officeDocument/2006/relationships/image" Target="../media/image173.tiff"/><Relationship Id="rId9" Type="http://schemas.openxmlformats.org/officeDocument/2006/relationships/image" Target="../media/image178.tiff"/><Relationship Id="rId14" Type="http://schemas.openxmlformats.org/officeDocument/2006/relationships/image" Target="../media/image183.png"/><Relationship Id="rId22" Type="http://schemas.openxmlformats.org/officeDocument/2006/relationships/image" Target="../media/image191.jpeg"/></Relationships>
</file>

<file path=ppt/slides/_rels/slide11.xml.rels><?xml version="1.0" encoding="UTF-8" standalone="yes"?>
<Relationships xmlns="http://schemas.openxmlformats.org/package/2006/relationships"><Relationship Id="rId8" Type="http://schemas.openxmlformats.org/officeDocument/2006/relationships/image" Target="../media/image201.svg"/><Relationship Id="rId13" Type="http://schemas.openxmlformats.org/officeDocument/2006/relationships/image" Target="../media/image206.png"/><Relationship Id="rId18" Type="http://schemas.openxmlformats.org/officeDocument/2006/relationships/image" Target="../media/image211.svg"/><Relationship Id="rId3" Type="http://schemas.openxmlformats.org/officeDocument/2006/relationships/image" Target="../media/image196.jpeg"/><Relationship Id="rId21" Type="http://schemas.openxmlformats.org/officeDocument/2006/relationships/image" Target="../media/image214.svg"/><Relationship Id="rId7" Type="http://schemas.openxmlformats.org/officeDocument/2006/relationships/image" Target="../media/image200.png"/><Relationship Id="rId12" Type="http://schemas.openxmlformats.org/officeDocument/2006/relationships/image" Target="../media/image205.svg"/><Relationship Id="rId17" Type="http://schemas.openxmlformats.org/officeDocument/2006/relationships/image" Target="../media/image210.png"/><Relationship Id="rId2" Type="http://schemas.openxmlformats.org/officeDocument/2006/relationships/notesSlide" Target="../notesSlides/notesSlide10.xml"/><Relationship Id="rId16" Type="http://schemas.openxmlformats.org/officeDocument/2006/relationships/image" Target="../media/image209.svg"/><Relationship Id="rId20" Type="http://schemas.openxmlformats.org/officeDocument/2006/relationships/image" Target="../media/image213.png"/><Relationship Id="rId1" Type="http://schemas.openxmlformats.org/officeDocument/2006/relationships/slideLayout" Target="../slideLayouts/slideLayout42.xml"/><Relationship Id="rId6" Type="http://schemas.openxmlformats.org/officeDocument/2006/relationships/image" Target="../media/image199.svg"/><Relationship Id="rId11" Type="http://schemas.openxmlformats.org/officeDocument/2006/relationships/image" Target="../media/image204.png"/><Relationship Id="rId5" Type="http://schemas.openxmlformats.org/officeDocument/2006/relationships/image" Target="../media/image198.png"/><Relationship Id="rId15" Type="http://schemas.openxmlformats.org/officeDocument/2006/relationships/image" Target="../media/image208.png"/><Relationship Id="rId10" Type="http://schemas.openxmlformats.org/officeDocument/2006/relationships/image" Target="../media/image203.jpeg"/><Relationship Id="rId19" Type="http://schemas.openxmlformats.org/officeDocument/2006/relationships/image" Target="../media/image212.jpeg"/><Relationship Id="rId4" Type="http://schemas.openxmlformats.org/officeDocument/2006/relationships/image" Target="../media/image197.png"/><Relationship Id="rId9" Type="http://schemas.openxmlformats.org/officeDocument/2006/relationships/image" Target="../media/image202.png"/><Relationship Id="rId14" Type="http://schemas.openxmlformats.org/officeDocument/2006/relationships/image" Target="../media/image207.svg"/></Relationships>
</file>

<file path=ppt/slides/_rels/slide12.xml.rels><?xml version="1.0" encoding="UTF-8" standalone="yes"?>
<Relationships xmlns="http://schemas.openxmlformats.org/package/2006/relationships"><Relationship Id="rId8" Type="http://schemas.openxmlformats.org/officeDocument/2006/relationships/image" Target="../media/image220.svg"/><Relationship Id="rId3" Type="http://schemas.openxmlformats.org/officeDocument/2006/relationships/image" Target="../media/image215.png"/><Relationship Id="rId7" Type="http://schemas.openxmlformats.org/officeDocument/2006/relationships/image" Target="../media/image219.png"/><Relationship Id="rId12" Type="http://schemas.openxmlformats.org/officeDocument/2006/relationships/image" Target="../media/image224.svg"/><Relationship Id="rId2" Type="http://schemas.openxmlformats.org/officeDocument/2006/relationships/notesSlide" Target="../notesSlides/notesSlide11.xml"/><Relationship Id="rId1" Type="http://schemas.openxmlformats.org/officeDocument/2006/relationships/slideLayout" Target="../slideLayouts/slideLayout39.xml"/><Relationship Id="rId6" Type="http://schemas.openxmlformats.org/officeDocument/2006/relationships/image" Target="../media/image218.svg"/><Relationship Id="rId11" Type="http://schemas.openxmlformats.org/officeDocument/2006/relationships/image" Target="../media/image223.png"/><Relationship Id="rId5" Type="http://schemas.openxmlformats.org/officeDocument/2006/relationships/image" Target="../media/image217.png"/><Relationship Id="rId10" Type="http://schemas.openxmlformats.org/officeDocument/2006/relationships/image" Target="../media/image222.svg"/><Relationship Id="rId4" Type="http://schemas.openxmlformats.org/officeDocument/2006/relationships/image" Target="../media/image216.svg"/><Relationship Id="rId9" Type="http://schemas.openxmlformats.org/officeDocument/2006/relationships/image" Target="../media/image22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13" Type="http://schemas.openxmlformats.org/officeDocument/2006/relationships/image" Target="../media/image65.png"/><Relationship Id="rId18" Type="http://schemas.openxmlformats.org/officeDocument/2006/relationships/image" Target="../media/image70.png"/><Relationship Id="rId26" Type="http://schemas.openxmlformats.org/officeDocument/2006/relationships/image" Target="../media/image78.png"/><Relationship Id="rId39" Type="http://schemas.openxmlformats.org/officeDocument/2006/relationships/image" Target="../media/image91.svg"/><Relationship Id="rId21" Type="http://schemas.openxmlformats.org/officeDocument/2006/relationships/image" Target="../media/image73.svg"/><Relationship Id="rId34" Type="http://schemas.openxmlformats.org/officeDocument/2006/relationships/image" Target="../media/image86.png"/><Relationship Id="rId42" Type="http://schemas.openxmlformats.org/officeDocument/2006/relationships/image" Target="../media/image94.png"/><Relationship Id="rId47" Type="http://schemas.openxmlformats.org/officeDocument/2006/relationships/image" Target="../media/image99.svg"/><Relationship Id="rId7" Type="http://schemas.openxmlformats.org/officeDocument/2006/relationships/image" Target="../media/image59.svg"/><Relationship Id="rId2" Type="http://schemas.openxmlformats.org/officeDocument/2006/relationships/notesSlide" Target="../notesSlides/notesSlide2.xml"/><Relationship Id="rId16" Type="http://schemas.openxmlformats.org/officeDocument/2006/relationships/image" Target="../media/image68.png"/><Relationship Id="rId29" Type="http://schemas.openxmlformats.org/officeDocument/2006/relationships/image" Target="../media/image81.svg"/><Relationship Id="rId1" Type="http://schemas.openxmlformats.org/officeDocument/2006/relationships/slideLayout" Target="../slideLayouts/slideLayout23.xml"/><Relationship Id="rId6" Type="http://schemas.openxmlformats.org/officeDocument/2006/relationships/image" Target="../media/image58.png"/><Relationship Id="rId11" Type="http://schemas.openxmlformats.org/officeDocument/2006/relationships/image" Target="../media/image63.png"/><Relationship Id="rId24" Type="http://schemas.openxmlformats.org/officeDocument/2006/relationships/image" Target="../media/image76.png"/><Relationship Id="rId32" Type="http://schemas.openxmlformats.org/officeDocument/2006/relationships/image" Target="../media/image84.png"/><Relationship Id="rId37" Type="http://schemas.openxmlformats.org/officeDocument/2006/relationships/image" Target="../media/image89.svg"/><Relationship Id="rId40" Type="http://schemas.openxmlformats.org/officeDocument/2006/relationships/image" Target="../media/image92.png"/><Relationship Id="rId45" Type="http://schemas.openxmlformats.org/officeDocument/2006/relationships/image" Target="../media/image97.svg"/><Relationship Id="rId5" Type="http://schemas.openxmlformats.org/officeDocument/2006/relationships/image" Target="../media/image57.svg"/><Relationship Id="rId15" Type="http://schemas.openxmlformats.org/officeDocument/2006/relationships/image" Target="../media/image67.png"/><Relationship Id="rId23" Type="http://schemas.openxmlformats.org/officeDocument/2006/relationships/image" Target="../media/image75.svg"/><Relationship Id="rId28" Type="http://schemas.openxmlformats.org/officeDocument/2006/relationships/image" Target="../media/image80.png"/><Relationship Id="rId36" Type="http://schemas.openxmlformats.org/officeDocument/2006/relationships/image" Target="../media/image88.png"/><Relationship Id="rId10" Type="http://schemas.openxmlformats.org/officeDocument/2006/relationships/image" Target="../media/image62.png"/><Relationship Id="rId19" Type="http://schemas.openxmlformats.org/officeDocument/2006/relationships/image" Target="../media/image71.svg"/><Relationship Id="rId31" Type="http://schemas.openxmlformats.org/officeDocument/2006/relationships/image" Target="../media/image83.svg"/><Relationship Id="rId44" Type="http://schemas.openxmlformats.org/officeDocument/2006/relationships/image" Target="../media/image96.png"/><Relationship Id="rId4" Type="http://schemas.openxmlformats.org/officeDocument/2006/relationships/image" Target="../media/image56.png"/><Relationship Id="rId9" Type="http://schemas.openxmlformats.org/officeDocument/2006/relationships/image" Target="../media/image61.svg"/><Relationship Id="rId14" Type="http://schemas.openxmlformats.org/officeDocument/2006/relationships/image" Target="../media/image66.png"/><Relationship Id="rId22" Type="http://schemas.openxmlformats.org/officeDocument/2006/relationships/image" Target="../media/image74.png"/><Relationship Id="rId27" Type="http://schemas.openxmlformats.org/officeDocument/2006/relationships/image" Target="../media/image79.svg"/><Relationship Id="rId30" Type="http://schemas.openxmlformats.org/officeDocument/2006/relationships/image" Target="../media/image82.png"/><Relationship Id="rId35" Type="http://schemas.openxmlformats.org/officeDocument/2006/relationships/image" Target="../media/image87.svg"/><Relationship Id="rId43" Type="http://schemas.openxmlformats.org/officeDocument/2006/relationships/image" Target="../media/image95.svg"/><Relationship Id="rId8" Type="http://schemas.openxmlformats.org/officeDocument/2006/relationships/image" Target="../media/image60.png"/><Relationship Id="rId3" Type="http://schemas.openxmlformats.org/officeDocument/2006/relationships/image" Target="../media/image55.png"/><Relationship Id="rId12" Type="http://schemas.openxmlformats.org/officeDocument/2006/relationships/image" Target="../media/image64.png"/><Relationship Id="rId17" Type="http://schemas.openxmlformats.org/officeDocument/2006/relationships/image" Target="../media/image69.svg"/><Relationship Id="rId25" Type="http://schemas.openxmlformats.org/officeDocument/2006/relationships/image" Target="../media/image77.svg"/><Relationship Id="rId33" Type="http://schemas.openxmlformats.org/officeDocument/2006/relationships/image" Target="../media/image85.svg"/><Relationship Id="rId38" Type="http://schemas.openxmlformats.org/officeDocument/2006/relationships/image" Target="../media/image90.png"/><Relationship Id="rId46" Type="http://schemas.openxmlformats.org/officeDocument/2006/relationships/image" Target="../media/image98.png"/><Relationship Id="rId20" Type="http://schemas.openxmlformats.org/officeDocument/2006/relationships/image" Target="../media/image72.png"/><Relationship Id="rId41" Type="http://schemas.openxmlformats.org/officeDocument/2006/relationships/image" Target="../media/image93.svg"/></Relationships>
</file>

<file path=ppt/slides/_rels/slide3.xml.rels><?xml version="1.0" encoding="UTF-8" standalone="yes"?>
<Relationships xmlns="http://schemas.openxmlformats.org/package/2006/relationships"><Relationship Id="rId8" Type="http://schemas.openxmlformats.org/officeDocument/2006/relationships/image" Target="../media/image105.svg"/><Relationship Id="rId13" Type="http://schemas.openxmlformats.org/officeDocument/2006/relationships/image" Target="../media/image110.png"/><Relationship Id="rId18" Type="http://schemas.openxmlformats.org/officeDocument/2006/relationships/image" Target="../media/image115.svg"/><Relationship Id="rId3" Type="http://schemas.openxmlformats.org/officeDocument/2006/relationships/image" Target="../media/image100.png"/><Relationship Id="rId7" Type="http://schemas.openxmlformats.org/officeDocument/2006/relationships/image" Target="../media/image104.png"/><Relationship Id="rId12" Type="http://schemas.openxmlformats.org/officeDocument/2006/relationships/image" Target="../media/image109.svg"/><Relationship Id="rId17" Type="http://schemas.openxmlformats.org/officeDocument/2006/relationships/image" Target="../media/image114.png"/><Relationship Id="rId2" Type="http://schemas.openxmlformats.org/officeDocument/2006/relationships/notesSlide" Target="../notesSlides/notesSlide3.xml"/><Relationship Id="rId16" Type="http://schemas.openxmlformats.org/officeDocument/2006/relationships/image" Target="../media/image113.svg"/><Relationship Id="rId1" Type="http://schemas.openxmlformats.org/officeDocument/2006/relationships/slideLayout" Target="../slideLayouts/slideLayout92.xml"/><Relationship Id="rId6" Type="http://schemas.openxmlformats.org/officeDocument/2006/relationships/image" Target="../media/image103.svg"/><Relationship Id="rId11" Type="http://schemas.openxmlformats.org/officeDocument/2006/relationships/image" Target="../media/image108.png"/><Relationship Id="rId5" Type="http://schemas.openxmlformats.org/officeDocument/2006/relationships/image" Target="../media/image102.png"/><Relationship Id="rId15" Type="http://schemas.openxmlformats.org/officeDocument/2006/relationships/image" Target="../media/image112.png"/><Relationship Id="rId10" Type="http://schemas.openxmlformats.org/officeDocument/2006/relationships/image" Target="../media/image107.svg"/><Relationship Id="rId4" Type="http://schemas.openxmlformats.org/officeDocument/2006/relationships/image" Target="../media/image101.svg"/><Relationship Id="rId9" Type="http://schemas.openxmlformats.org/officeDocument/2006/relationships/image" Target="../media/image106.png"/><Relationship Id="rId14" Type="http://schemas.openxmlformats.org/officeDocument/2006/relationships/image" Target="../media/image111.svg"/></Relationships>
</file>

<file path=ppt/slides/_rels/slide4.xml.rels><?xml version="1.0" encoding="UTF-8" standalone="yes"?>
<Relationships xmlns="http://schemas.openxmlformats.org/package/2006/relationships"><Relationship Id="rId8" Type="http://schemas.openxmlformats.org/officeDocument/2006/relationships/image" Target="../media/image120.svg"/><Relationship Id="rId13" Type="http://schemas.openxmlformats.org/officeDocument/2006/relationships/image" Target="../media/image125.png"/><Relationship Id="rId18" Type="http://schemas.openxmlformats.org/officeDocument/2006/relationships/image" Target="../media/image130.png"/><Relationship Id="rId3" Type="http://schemas.openxmlformats.org/officeDocument/2006/relationships/image" Target="../media/image116.png"/><Relationship Id="rId21" Type="http://schemas.openxmlformats.org/officeDocument/2006/relationships/image" Target="../media/image133.tiff"/><Relationship Id="rId7" Type="http://schemas.openxmlformats.org/officeDocument/2006/relationships/image" Target="../media/image119.png"/><Relationship Id="rId12" Type="http://schemas.openxmlformats.org/officeDocument/2006/relationships/image" Target="../media/image124.emf"/><Relationship Id="rId17" Type="http://schemas.openxmlformats.org/officeDocument/2006/relationships/image" Target="../media/image129.svg"/><Relationship Id="rId2" Type="http://schemas.openxmlformats.org/officeDocument/2006/relationships/notesSlide" Target="../notesSlides/notesSlide4.xml"/><Relationship Id="rId16" Type="http://schemas.openxmlformats.org/officeDocument/2006/relationships/image" Target="../media/image128.png"/><Relationship Id="rId20" Type="http://schemas.openxmlformats.org/officeDocument/2006/relationships/image" Target="../media/image132.png"/><Relationship Id="rId1" Type="http://schemas.openxmlformats.org/officeDocument/2006/relationships/slideLayout" Target="../slideLayouts/slideLayout54.xml"/><Relationship Id="rId6" Type="http://schemas.microsoft.com/office/2007/relationships/hdphoto" Target="../media/hdphoto1.wdp"/><Relationship Id="rId11" Type="http://schemas.openxmlformats.org/officeDocument/2006/relationships/image" Target="../media/image123.svg"/><Relationship Id="rId5" Type="http://schemas.openxmlformats.org/officeDocument/2006/relationships/image" Target="../media/image118.png"/><Relationship Id="rId15" Type="http://schemas.openxmlformats.org/officeDocument/2006/relationships/image" Target="../media/image127.svg"/><Relationship Id="rId10" Type="http://schemas.openxmlformats.org/officeDocument/2006/relationships/image" Target="../media/image122.png"/><Relationship Id="rId19" Type="http://schemas.openxmlformats.org/officeDocument/2006/relationships/image" Target="../media/image131.png"/><Relationship Id="rId4" Type="http://schemas.openxmlformats.org/officeDocument/2006/relationships/image" Target="../media/image117.svg"/><Relationship Id="rId9" Type="http://schemas.openxmlformats.org/officeDocument/2006/relationships/image" Target="../media/image121.emf"/><Relationship Id="rId14" Type="http://schemas.openxmlformats.org/officeDocument/2006/relationships/image" Target="../media/image126.png"/></Relationships>
</file>

<file path=ppt/slides/_rels/slide5.xml.rels><?xml version="1.0" encoding="UTF-8" standalone="yes"?>
<Relationships xmlns="http://schemas.openxmlformats.org/package/2006/relationships"><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notesSlide" Target="../notesSlides/notesSlide5.xml"/><Relationship Id="rId1" Type="http://schemas.openxmlformats.org/officeDocument/2006/relationships/slideLayout" Target="../slideLayouts/slideLayout61.xml"/><Relationship Id="rId6" Type="http://schemas.openxmlformats.org/officeDocument/2006/relationships/image" Target="../media/image137.svg"/><Relationship Id="rId5" Type="http://schemas.openxmlformats.org/officeDocument/2006/relationships/image" Target="../media/image136.png"/><Relationship Id="rId4" Type="http://schemas.openxmlformats.org/officeDocument/2006/relationships/image" Target="../media/image135.svg"/></Relationships>
</file>

<file path=ppt/slides/_rels/slide6.xml.rels><?xml version="1.0" encoding="UTF-8" standalone="yes"?>
<Relationships xmlns="http://schemas.openxmlformats.org/package/2006/relationships"><Relationship Id="rId3" Type="http://schemas.openxmlformats.org/officeDocument/2006/relationships/image" Target="../media/image140.svg"/><Relationship Id="rId7" Type="http://schemas.openxmlformats.org/officeDocument/2006/relationships/image" Target="../media/image144.svg"/><Relationship Id="rId2" Type="http://schemas.openxmlformats.org/officeDocument/2006/relationships/image" Target="../media/image139.png"/><Relationship Id="rId1" Type="http://schemas.openxmlformats.org/officeDocument/2006/relationships/slideLayout" Target="../slideLayouts/slideLayout61.xml"/><Relationship Id="rId6" Type="http://schemas.openxmlformats.org/officeDocument/2006/relationships/image" Target="../media/image143.png"/><Relationship Id="rId5" Type="http://schemas.openxmlformats.org/officeDocument/2006/relationships/image" Target="../media/image142.svg"/><Relationship Id="rId4" Type="http://schemas.openxmlformats.org/officeDocument/2006/relationships/image" Target="../media/image14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8" Type="http://schemas.openxmlformats.org/officeDocument/2006/relationships/image" Target="../media/image150.svg"/><Relationship Id="rId13" Type="http://schemas.openxmlformats.org/officeDocument/2006/relationships/image" Target="../media/image155.png"/><Relationship Id="rId18" Type="http://schemas.openxmlformats.org/officeDocument/2006/relationships/image" Target="../media/image160.svg"/><Relationship Id="rId26" Type="http://schemas.openxmlformats.org/officeDocument/2006/relationships/image" Target="../media/image168.png"/><Relationship Id="rId3" Type="http://schemas.openxmlformats.org/officeDocument/2006/relationships/image" Target="../media/image145.png"/><Relationship Id="rId21" Type="http://schemas.openxmlformats.org/officeDocument/2006/relationships/image" Target="../media/image163.png"/><Relationship Id="rId7" Type="http://schemas.openxmlformats.org/officeDocument/2006/relationships/image" Target="../media/image149.png"/><Relationship Id="rId12" Type="http://schemas.openxmlformats.org/officeDocument/2006/relationships/image" Target="../media/image154.svg"/><Relationship Id="rId17" Type="http://schemas.openxmlformats.org/officeDocument/2006/relationships/image" Target="../media/image159.png"/><Relationship Id="rId25" Type="http://schemas.openxmlformats.org/officeDocument/2006/relationships/image" Target="../media/image167.png"/><Relationship Id="rId2" Type="http://schemas.openxmlformats.org/officeDocument/2006/relationships/notesSlide" Target="../notesSlides/notesSlide8.xml"/><Relationship Id="rId16" Type="http://schemas.openxmlformats.org/officeDocument/2006/relationships/image" Target="../media/image158.svg"/><Relationship Id="rId20" Type="http://schemas.openxmlformats.org/officeDocument/2006/relationships/image" Target="../media/image162.svg"/><Relationship Id="rId29" Type="http://schemas.openxmlformats.org/officeDocument/2006/relationships/image" Target="../media/image171.svg"/><Relationship Id="rId1" Type="http://schemas.openxmlformats.org/officeDocument/2006/relationships/slideLayout" Target="../slideLayouts/slideLayout39.xml"/><Relationship Id="rId6" Type="http://schemas.openxmlformats.org/officeDocument/2006/relationships/image" Target="../media/image148.svg"/><Relationship Id="rId11" Type="http://schemas.openxmlformats.org/officeDocument/2006/relationships/image" Target="../media/image153.png"/><Relationship Id="rId24" Type="http://schemas.openxmlformats.org/officeDocument/2006/relationships/image" Target="../media/image166.png"/><Relationship Id="rId5" Type="http://schemas.openxmlformats.org/officeDocument/2006/relationships/image" Target="../media/image147.png"/><Relationship Id="rId15" Type="http://schemas.openxmlformats.org/officeDocument/2006/relationships/image" Target="../media/image157.png"/><Relationship Id="rId23" Type="http://schemas.openxmlformats.org/officeDocument/2006/relationships/image" Target="../media/image165.jpeg"/><Relationship Id="rId28" Type="http://schemas.openxmlformats.org/officeDocument/2006/relationships/image" Target="../media/image170.png"/><Relationship Id="rId10" Type="http://schemas.openxmlformats.org/officeDocument/2006/relationships/image" Target="../media/image152.svg"/><Relationship Id="rId19" Type="http://schemas.openxmlformats.org/officeDocument/2006/relationships/image" Target="../media/image161.png"/><Relationship Id="rId4" Type="http://schemas.openxmlformats.org/officeDocument/2006/relationships/image" Target="../media/image146.svg"/><Relationship Id="rId9" Type="http://schemas.openxmlformats.org/officeDocument/2006/relationships/image" Target="../media/image151.png"/><Relationship Id="rId14" Type="http://schemas.openxmlformats.org/officeDocument/2006/relationships/image" Target="../media/image156.svg"/><Relationship Id="rId22" Type="http://schemas.openxmlformats.org/officeDocument/2006/relationships/image" Target="../media/image164.png"/><Relationship Id="rId27" Type="http://schemas.openxmlformats.org/officeDocument/2006/relationships/image" Target="../media/image16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8539" y="3908790"/>
            <a:ext cx="10554921" cy="1054495"/>
          </a:xfrm>
        </p:spPr>
        <p:txBody>
          <a:bodyPr>
            <a:normAutofit/>
          </a:bodyPr>
          <a:lstStyle/>
          <a:p>
            <a:r>
              <a:rPr lang="en-US" dirty="0"/>
              <a:t>Juniper AI-Native Campus &amp; Branch</a:t>
            </a:r>
          </a:p>
        </p:txBody>
      </p:sp>
      <p:sp>
        <p:nvSpPr>
          <p:cNvPr id="3" name="TextBox 2">
            <a:extLst>
              <a:ext uri="{FF2B5EF4-FFF2-40B4-BE49-F238E27FC236}">
                <a16:creationId xmlns:a16="http://schemas.microsoft.com/office/drawing/2014/main" id="{7A96B6F6-4464-9E0F-BA6D-2E222AEB8279}"/>
              </a:ext>
            </a:extLst>
          </p:cNvPr>
          <p:cNvSpPr txBox="1"/>
          <p:nvPr/>
        </p:nvSpPr>
        <p:spPr>
          <a:xfrm>
            <a:off x="818539" y="5501662"/>
            <a:ext cx="3302087" cy="689443"/>
          </a:xfrm>
          <a:prstGeom prst="rect">
            <a:avLst/>
          </a:prstGeom>
          <a:ln>
            <a:noFill/>
          </a:ln>
        </p:spPr>
        <p:txBody>
          <a:bodyPr wrap="square" lIns="60857" tIns="30428" rIns="60857" bIns="30428" rtlCol="0">
            <a:spAutoFit/>
          </a:bodyPr>
          <a:lstStyle/>
          <a:p>
            <a:pPr>
              <a:lnSpc>
                <a:spcPct val="90000"/>
              </a:lnSpc>
              <a:defRPr/>
            </a:pPr>
            <a:r>
              <a:rPr lang="pl-PL" sz="1600" b="1" dirty="0">
                <a:solidFill>
                  <a:srgbClr val="FFFFFF"/>
                </a:solidFill>
                <a:latin typeface="Arial"/>
                <a:ea typeface="Calibri"/>
                <a:cs typeface="Arial"/>
              </a:rPr>
              <a:t>Kamil Kułak</a:t>
            </a:r>
          </a:p>
          <a:p>
            <a:pPr>
              <a:lnSpc>
                <a:spcPct val="90000"/>
              </a:lnSpc>
              <a:defRPr/>
            </a:pPr>
            <a:r>
              <a:rPr lang="pl-PL" sz="1467" dirty="0" err="1">
                <a:solidFill>
                  <a:srgbClr val="FFFFFF"/>
                </a:solidFill>
                <a:latin typeface="Arial"/>
                <a:ea typeface="Calibri"/>
                <a:cs typeface="Arial"/>
              </a:rPr>
              <a:t>Territory</a:t>
            </a:r>
            <a:r>
              <a:rPr lang="pl-PL" sz="1467" dirty="0">
                <a:solidFill>
                  <a:srgbClr val="FFFFFF"/>
                </a:solidFill>
                <a:latin typeface="Arial"/>
                <a:ea typeface="Calibri"/>
                <a:cs typeface="Arial"/>
              </a:rPr>
              <a:t> </a:t>
            </a:r>
            <a:r>
              <a:rPr lang="pl-PL" sz="1467" dirty="0" err="1">
                <a:solidFill>
                  <a:srgbClr val="FFFFFF"/>
                </a:solidFill>
                <a:latin typeface="Arial"/>
                <a:ea typeface="Calibri"/>
                <a:cs typeface="Arial"/>
              </a:rPr>
              <a:t>Account</a:t>
            </a:r>
            <a:r>
              <a:rPr lang="pl-PL" sz="1467" dirty="0">
                <a:solidFill>
                  <a:srgbClr val="FFFFFF"/>
                </a:solidFill>
                <a:latin typeface="Arial"/>
                <a:ea typeface="Calibri"/>
                <a:cs typeface="Arial"/>
              </a:rPr>
              <a:t> Manager</a:t>
            </a:r>
          </a:p>
          <a:p>
            <a:pPr>
              <a:lnSpc>
                <a:spcPct val="90000"/>
              </a:lnSpc>
              <a:defRPr/>
            </a:pPr>
            <a:r>
              <a:rPr lang="pl-PL" sz="1467" dirty="0" err="1">
                <a:solidFill>
                  <a:srgbClr val="FFFFFF"/>
                </a:solidFill>
                <a:latin typeface="Arial"/>
                <a:ea typeface="Calibri"/>
                <a:cs typeface="Arial"/>
              </a:rPr>
              <a:t>kkulak</a:t>
            </a:r>
            <a:r>
              <a:rPr lang="en-US" sz="1467" dirty="0">
                <a:solidFill>
                  <a:srgbClr val="FFFFFF"/>
                </a:solidFill>
                <a:latin typeface="Arial"/>
                <a:ea typeface="Calibri"/>
                <a:cs typeface="Arial"/>
              </a:rPr>
              <a:t>@</a:t>
            </a:r>
            <a:r>
              <a:rPr lang="en-US" sz="1467" dirty="0" err="1">
                <a:solidFill>
                  <a:srgbClr val="FFFFFF"/>
                </a:solidFill>
                <a:latin typeface="Arial"/>
                <a:ea typeface="Calibri"/>
                <a:cs typeface="Arial"/>
              </a:rPr>
              <a:t>juniper.net</a:t>
            </a:r>
            <a:endParaRPr lang="en-US" sz="1467" dirty="0">
              <a:solidFill>
                <a:srgbClr val="FFFFFF"/>
              </a:solidFill>
              <a:latin typeface="Arial"/>
              <a:ea typeface="Calibri"/>
              <a:cs typeface="Arial"/>
            </a:endParaRPr>
          </a:p>
        </p:txBody>
      </p:sp>
    </p:spTree>
    <p:extLst>
      <p:ext uri="{BB962C8B-B14F-4D97-AF65-F5344CB8AC3E}">
        <p14:creationId xmlns:p14="http://schemas.microsoft.com/office/powerpoint/2010/main" val="2975251195"/>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le 1"/>
          <p:cNvSpPr txBox="1">
            <a:spLocks/>
          </p:cNvSpPr>
          <p:nvPr/>
        </p:nvSpPr>
        <p:spPr>
          <a:xfrm>
            <a:off x="604012" y="315613"/>
            <a:ext cx="10964333" cy="1353439"/>
          </a:xfrm>
          <a:prstGeom prst="rect">
            <a:avLst/>
          </a:prstGeom>
        </p:spPr>
        <p:txBody>
          <a:bodyPr wrap="square" lIns="76197" tIns="0" rIns="0" bIns="0" anchor="b" anchorCtr="0">
            <a:noAutofit/>
          </a:bodyPr>
          <a:lstStyle>
            <a:lvl1pPr algn="l" defTabSz="342863" rtl="0" eaLnBrk="1" latinLnBrk="0" hangingPunct="1">
              <a:lnSpc>
                <a:spcPct val="90000"/>
              </a:lnSpc>
              <a:spcBef>
                <a:spcPts val="250"/>
              </a:spcBef>
              <a:buNone/>
              <a:defRPr lang="en-US" sz="2800" b="0" i="0" kern="1200" spc="-38" baseline="0">
                <a:solidFill>
                  <a:schemeClr val="tx1"/>
                </a:solidFill>
                <a:latin typeface="Arial"/>
                <a:ea typeface="+mn-ea"/>
                <a:cs typeface="Arial"/>
              </a:defRPr>
            </a:lvl1pPr>
          </a:lstStyle>
          <a:p>
            <a:pPr defTabSz="342854">
              <a:spcBef>
                <a:spcPts val="251"/>
              </a:spcBef>
              <a:defRPr/>
            </a:pPr>
            <a:endParaRPr lang="en-US" sz="3733" spc="-37" baseline="30000">
              <a:solidFill>
                <a:srgbClr val="445E88"/>
              </a:solidFill>
            </a:endParaRPr>
          </a:p>
        </p:txBody>
      </p:sp>
      <p:sp>
        <p:nvSpPr>
          <p:cNvPr id="4" name="Title 3"/>
          <p:cNvSpPr>
            <a:spLocks noGrp="1"/>
          </p:cNvSpPr>
          <p:nvPr>
            <p:ph type="title"/>
          </p:nvPr>
        </p:nvSpPr>
        <p:spPr/>
        <p:txBody>
          <a:bodyPr anchor="ctr"/>
          <a:lstStyle/>
          <a:p>
            <a:r>
              <a:rPr lang="en-US"/>
              <a:t>Enterprise Campus Switch Portfolio</a:t>
            </a:r>
            <a:endParaRPr lang="en-US">
              <a:solidFill>
                <a:schemeClr val="accent6"/>
              </a:solidFill>
            </a:endParaRPr>
          </a:p>
        </p:txBody>
      </p:sp>
      <p:sp>
        <p:nvSpPr>
          <p:cNvPr id="2" name="Text Placeholder 1">
            <a:extLst>
              <a:ext uri="{FF2B5EF4-FFF2-40B4-BE49-F238E27FC236}">
                <a16:creationId xmlns:a16="http://schemas.microsoft.com/office/drawing/2014/main" id="{4D5CB524-450E-214B-AE57-41A1D0FA8187}"/>
              </a:ext>
            </a:extLst>
          </p:cNvPr>
          <p:cNvSpPr>
            <a:spLocks noGrp="1"/>
          </p:cNvSpPr>
          <p:nvPr>
            <p:ph idx="1"/>
          </p:nvPr>
        </p:nvSpPr>
        <p:spPr>
          <a:xfrm>
            <a:off x="664950" y="984509"/>
            <a:ext cx="11068861" cy="2838983"/>
          </a:xfrm>
        </p:spPr>
        <p:txBody>
          <a:bodyPr/>
          <a:lstStyle/>
          <a:p>
            <a:pPr marL="0" indent="0">
              <a:buNone/>
            </a:pPr>
            <a:r>
              <a:rPr lang="en-US" sz="2200" b="1" dirty="0">
                <a:solidFill>
                  <a:schemeClr val="accent1"/>
                </a:solidFill>
              </a:rPr>
              <a:t>Juniper EX/QFX Series Ethernet Switches</a:t>
            </a:r>
          </a:p>
        </p:txBody>
      </p:sp>
      <p:sp>
        <p:nvSpPr>
          <p:cNvPr id="34" name="Rounded Rectangle 33">
            <a:extLst>
              <a:ext uri="{FF2B5EF4-FFF2-40B4-BE49-F238E27FC236}">
                <a16:creationId xmlns:a16="http://schemas.microsoft.com/office/drawing/2014/main" id="{758F7A27-041E-6440-8986-06E93AC28A61}"/>
              </a:ext>
            </a:extLst>
          </p:cNvPr>
          <p:cNvSpPr/>
          <p:nvPr/>
        </p:nvSpPr>
        <p:spPr>
          <a:xfrm>
            <a:off x="7581457" y="3590013"/>
            <a:ext cx="999868" cy="523593"/>
          </a:xfrm>
          <a:prstGeom prst="roundRect">
            <a:avLst/>
          </a:prstGeom>
          <a:solidFill>
            <a:srgbClr val="0070C0"/>
          </a:solidFill>
          <a:ln w="25400">
            <a:solidFill>
              <a:srgbClr val="FFFFFF"/>
            </a:solidFill>
            <a:round/>
            <a:headEnd/>
            <a:tailEnd/>
          </a:ln>
          <a:effectLst>
            <a:outerShdw blurRad="63500" algn="ctr" rotWithShape="0">
              <a:prstClr val="black">
                <a:alpha val="40000"/>
              </a:prstClr>
            </a:outerShdw>
          </a:effectLst>
        </p:spPr>
        <p:txBody>
          <a:bodyPr lIns="0" tIns="0" rIns="0" bIns="0" anchor="ctr"/>
          <a:lstStyle/>
          <a:p>
            <a:pPr marL="3175" algn="ctr" defTabSz="457055">
              <a:tabLst>
                <a:tab pos="230177" algn="l"/>
              </a:tabLst>
              <a:defRPr/>
            </a:pPr>
            <a:r>
              <a:rPr lang="en-US" sz="1467" b="1" kern="0" dirty="0">
                <a:solidFill>
                  <a:srgbClr val="FFFFFF"/>
                </a:solidFill>
                <a:latin typeface="Lato"/>
              </a:rPr>
              <a:t>EX4600</a:t>
            </a:r>
          </a:p>
          <a:p>
            <a:pPr marL="3175" algn="ctr" defTabSz="457055">
              <a:tabLst>
                <a:tab pos="230177" algn="l"/>
              </a:tabLst>
              <a:defRPr/>
            </a:pPr>
            <a:r>
              <a:rPr lang="en-US" sz="1467" b="1" kern="0" dirty="0">
                <a:solidFill>
                  <a:srgbClr val="FFFFFF"/>
                </a:solidFill>
                <a:latin typeface="Lato"/>
              </a:rPr>
              <a:t>EX4650</a:t>
            </a:r>
            <a:endParaRPr lang="en-US" sz="1467" b="1" kern="0" baseline="30000" dirty="0">
              <a:solidFill>
                <a:srgbClr val="FFFFFF"/>
              </a:solidFill>
              <a:latin typeface="Lato"/>
            </a:endParaRPr>
          </a:p>
        </p:txBody>
      </p:sp>
      <p:sp>
        <p:nvSpPr>
          <p:cNvPr id="38" name="Rounded Rectangle 37">
            <a:extLst>
              <a:ext uri="{FF2B5EF4-FFF2-40B4-BE49-F238E27FC236}">
                <a16:creationId xmlns:a16="http://schemas.microsoft.com/office/drawing/2014/main" id="{AA90F73F-93DA-2B41-AB86-143910C745E5}"/>
              </a:ext>
            </a:extLst>
          </p:cNvPr>
          <p:cNvSpPr/>
          <p:nvPr/>
        </p:nvSpPr>
        <p:spPr>
          <a:xfrm>
            <a:off x="8716327" y="3590013"/>
            <a:ext cx="999868" cy="523593"/>
          </a:xfrm>
          <a:prstGeom prst="roundRect">
            <a:avLst/>
          </a:prstGeom>
          <a:solidFill>
            <a:srgbClr val="0070C0"/>
          </a:solidFill>
          <a:ln w="25400">
            <a:solidFill>
              <a:srgbClr val="FFFFFF"/>
            </a:solidFill>
            <a:round/>
            <a:headEnd/>
            <a:tailEnd/>
          </a:ln>
          <a:effectLst>
            <a:outerShdw blurRad="63500" algn="ctr" rotWithShape="0">
              <a:prstClr val="black">
                <a:alpha val="40000"/>
              </a:prstClr>
            </a:outerShdw>
          </a:effectLst>
        </p:spPr>
        <p:txBody>
          <a:bodyPr lIns="0" tIns="0" rIns="0" bIns="0" anchor="ctr"/>
          <a:lstStyle/>
          <a:p>
            <a:pPr marL="3175" algn="ctr" defTabSz="457055">
              <a:tabLst>
                <a:tab pos="230177" algn="l"/>
              </a:tabLst>
              <a:defRPr/>
            </a:pPr>
            <a:r>
              <a:rPr lang="en-US" sz="1467" b="1" kern="0" dirty="0">
                <a:solidFill>
                  <a:srgbClr val="FFFFFF"/>
                </a:solidFill>
                <a:latin typeface="Lato"/>
              </a:rPr>
              <a:t>QFX5110</a:t>
            </a:r>
          </a:p>
          <a:p>
            <a:pPr marL="3175" algn="ctr" defTabSz="457055">
              <a:tabLst>
                <a:tab pos="230177" algn="l"/>
              </a:tabLst>
              <a:defRPr/>
            </a:pPr>
            <a:r>
              <a:rPr lang="en-US" sz="1467" b="1" kern="0" dirty="0">
                <a:solidFill>
                  <a:srgbClr val="FFFFFF"/>
                </a:solidFill>
                <a:latin typeface="Lato"/>
              </a:rPr>
              <a:t>QFX5120</a:t>
            </a:r>
          </a:p>
        </p:txBody>
      </p:sp>
      <p:sp>
        <p:nvSpPr>
          <p:cNvPr id="39" name="Rounded Rectangle 38">
            <a:extLst>
              <a:ext uri="{FF2B5EF4-FFF2-40B4-BE49-F238E27FC236}">
                <a16:creationId xmlns:a16="http://schemas.microsoft.com/office/drawing/2014/main" id="{2C7221E6-1234-424D-ABF6-A0E2B1F803D5}"/>
              </a:ext>
            </a:extLst>
          </p:cNvPr>
          <p:cNvSpPr/>
          <p:nvPr/>
        </p:nvSpPr>
        <p:spPr>
          <a:xfrm>
            <a:off x="9870085" y="3590013"/>
            <a:ext cx="922339" cy="523593"/>
          </a:xfrm>
          <a:prstGeom prst="roundRect">
            <a:avLst/>
          </a:prstGeom>
          <a:solidFill>
            <a:schemeClr val="bg1">
              <a:lumMod val="75000"/>
            </a:schemeClr>
          </a:solidFill>
          <a:ln w="25400">
            <a:solidFill>
              <a:srgbClr val="FFFFFF"/>
            </a:solidFill>
            <a:round/>
            <a:headEnd/>
            <a:tailEnd/>
          </a:ln>
          <a:effectLst>
            <a:outerShdw blurRad="63500" algn="ctr" rotWithShape="0">
              <a:prstClr val="black">
                <a:alpha val="40000"/>
              </a:prstClr>
            </a:outerShdw>
          </a:effectLst>
        </p:spPr>
        <p:txBody>
          <a:bodyPr lIns="0" tIns="0" rIns="0" bIns="0" anchor="ctr"/>
          <a:lstStyle/>
          <a:p>
            <a:pPr marL="3175" algn="ctr" defTabSz="457055">
              <a:tabLst>
                <a:tab pos="230177" algn="l"/>
              </a:tabLst>
              <a:defRPr/>
            </a:pPr>
            <a:r>
              <a:rPr lang="en-US" sz="1467" b="1" kern="0">
                <a:solidFill>
                  <a:srgbClr val="FFFFFF"/>
                </a:solidFill>
                <a:latin typeface="Lato"/>
              </a:rPr>
              <a:t>EX9200</a:t>
            </a:r>
          </a:p>
        </p:txBody>
      </p:sp>
      <p:sp>
        <p:nvSpPr>
          <p:cNvPr id="44" name="Rounded Rectangle 43">
            <a:extLst>
              <a:ext uri="{FF2B5EF4-FFF2-40B4-BE49-F238E27FC236}">
                <a16:creationId xmlns:a16="http://schemas.microsoft.com/office/drawing/2014/main" id="{1298A96D-DF05-F34D-8C69-09BE734121D0}"/>
              </a:ext>
            </a:extLst>
          </p:cNvPr>
          <p:cNvSpPr/>
          <p:nvPr/>
        </p:nvSpPr>
        <p:spPr>
          <a:xfrm>
            <a:off x="78683" y="4195472"/>
            <a:ext cx="7381096" cy="329061"/>
          </a:xfrm>
          <a:prstGeom prst="roundRect">
            <a:avLst/>
          </a:prstGeom>
          <a:solidFill>
            <a:srgbClr val="84B135"/>
          </a:solidFill>
          <a:ln w="25400">
            <a:solidFill>
              <a:srgbClr val="FFFFFF"/>
            </a:solidFill>
            <a:round/>
            <a:headEnd/>
            <a:tailEnd/>
          </a:ln>
          <a:effectLst>
            <a:outerShdw blurRad="63500" algn="ctr" rotWithShape="0">
              <a:prstClr val="black">
                <a:alpha val="40000"/>
              </a:prstClr>
            </a:outerShdw>
            <a:reflection blurRad="6350" stA="52000" endA="300" endPos="35000" dir="5400000" sy="-100000" algn="bl" rotWithShape="0"/>
          </a:effectLst>
        </p:spPr>
        <p:txBody>
          <a:bodyPr lIns="0" tIns="0" rIns="0" bIns="0" anchor="ctr"/>
          <a:lstStyle/>
          <a:p>
            <a:pPr marL="3175" algn="ctr" defTabSz="457055">
              <a:tabLst>
                <a:tab pos="230177" algn="l"/>
              </a:tabLst>
              <a:defRPr/>
            </a:pPr>
            <a:r>
              <a:rPr lang="en-US" sz="1600" b="1" kern="0">
                <a:solidFill>
                  <a:srgbClr val="FFFFFF"/>
                </a:solidFill>
                <a:latin typeface="Lato"/>
              </a:rPr>
              <a:t>Access</a:t>
            </a:r>
          </a:p>
        </p:txBody>
      </p:sp>
      <p:sp>
        <p:nvSpPr>
          <p:cNvPr id="45" name="Rounded Rectangle 44">
            <a:extLst>
              <a:ext uri="{FF2B5EF4-FFF2-40B4-BE49-F238E27FC236}">
                <a16:creationId xmlns:a16="http://schemas.microsoft.com/office/drawing/2014/main" id="{CA328147-B64C-234D-9F46-EC064429EFB1}"/>
              </a:ext>
            </a:extLst>
          </p:cNvPr>
          <p:cNvSpPr/>
          <p:nvPr/>
        </p:nvSpPr>
        <p:spPr>
          <a:xfrm>
            <a:off x="7512459" y="4195472"/>
            <a:ext cx="4521800" cy="338667"/>
          </a:xfrm>
          <a:prstGeom prst="roundRect">
            <a:avLst/>
          </a:prstGeom>
          <a:solidFill>
            <a:srgbClr val="0070C0"/>
          </a:solidFill>
          <a:ln w="25400">
            <a:solidFill>
              <a:srgbClr val="FFFFFF"/>
            </a:solidFill>
            <a:round/>
            <a:headEnd/>
            <a:tailEnd/>
          </a:ln>
          <a:effectLst>
            <a:outerShdw blurRad="63500" algn="ctr" rotWithShape="0">
              <a:prstClr val="black">
                <a:alpha val="40000"/>
              </a:prstClr>
            </a:outerShdw>
            <a:reflection blurRad="6350" stA="52000" endA="300" endPos="35000" dir="5400000" sy="-100000" algn="bl" rotWithShape="0"/>
          </a:effectLst>
        </p:spPr>
        <p:txBody>
          <a:bodyPr lIns="0" tIns="0" rIns="0" bIns="0" anchor="ctr"/>
          <a:lstStyle/>
          <a:p>
            <a:pPr marL="3175" algn="ctr" defTabSz="457055">
              <a:tabLst>
                <a:tab pos="230177" algn="l"/>
              </a:tabLst>
              <a:defRPr/>
            </a:pPr>
            <a:r>
              <a:rPr lang="en-US" sz="1600" b="1" kern="0">
                <a:solidFill>
                  <a:srgbClr val="FFFFFF"/>
                </a:solidFill>
                <a:latin typeface="Lato"/>
              </a:rPr>
              <a:t>Distribution / Core</a:t>
            </a:r>
          </a:p>
        </p:txBody>
      </p:sp>
      <p:sp>
        <p:nvSpPr>
          <p:cNvPr id="51" name="Rounded Rectangle 50">
            <a:extLst>
              <a:ext uri="{FF2B5EF4-FFF2-40B4-BE49-F238E27FC236}">
                <a16:creationId xmlns:a16="http://schemas.microsoft.com/office/drawing/2014/main" id="{B44A3C40-4FB3-BB43-BF65-DC7A0F734923}"/>
              </a:ext>
            </a:extLst>
          </p:cNvPr>
          <p:cNvSpPr/>
          <p:nvPr/>
        </p:nvSpPr>
        <p:spPr>
          <a:xfrm>
            <a:off x="3720500" y="5203433"/>
            <a:ext cx="816803" cy="907415"/>
          </a:xfrm>
          <a:prstGeom prst="roundRect">
            <a:avLst/>
          </a:prstGeom>
          <a:solidFill>
            <a:srgbClr val="FFFFFF"/>
          </a:solidFill>
          <a:ln w="12700" cap="flat" cmpd="sng" algn="ctr">
            <a:solidFill>
              <a:srgbClr val="84B135"/>
            </a:solidFill>
            <a:prstDash val="solid"/>
            <a:miter lim="800000"/>
            <a:headEnd/>
            <a:tailEnd/>
          </a:ln>
          <a:effectLst/>
        </p:spPr>
        <p:txBody>
          <a:bodyPr lIns="0" tIns="0" rIns="0" bIns="0" anchor="ctr"/>
          <a:lstStyle/>
          <a:p>
            <a:pPr marL="2540" algn="ctr" defTabSz="457055">
              <a:tabLst>
                <a:tab pos="230177" algn="l"/>
              </a:tabLst>
              <a:defRPr/>
            </a:pPr>
            <a:r>
              <a:rPr lang="en-US" sz="900" b="1" kern="0">
                <a:solidFill>
                  <a:srgbClr val="3C3C3C"/>
                </a:solidFill>
                <a:latin typeface="Lato"/>
              </a:rPr>
              <a:t>Modular Power</a:t>
            </a:r>
            <a:endParaRPr lang="en-US" sz="900" b="1" kern="0">
              <a:solidFill>
                <a:srgbClr val="3C3C3C"/>
              </a:solidFill>
              <a:latin typeface="Lato"/>
              <a:ea typeface="Lato"/>
              <a:cs typeface="Lato"/>
            </a:endParaRPr>
          </a:p>
          <a:p>
            <a:pPr marL="2540" algn="ctr" defTabSz="457055">
              <a:tabLst>
                <a:tab pos="230177" algn="l"/>
              </a:tabLst>
              <a:defRPr/>
            </a:pPr>
            <a:r>
              <a:rPr lang="en-US" sz="900" b="1" kern="0">
                <a:solidFill>
                  <a:srgbClr val="3C3C3C"/>
                </a:solidFill>
                <a:latin typeface="Lato"/>
              </a:rPr>
              <a:t>1G: PoE, PoE+</a:t>
            </a:r>
            <a:endParaRPr lang="en-US" sz="900" b="1" kern="0">
              <a:solidFill>
                <a:srgbClr val="3C3C3C"/>
              </a:solidFill>
              <a:latin typeface="Lato"/>
              <a:ea typeface="Lato"/>
              <a:cs typeface="Lato"/>
            </a:endParaRPr>
          </a:p>
        </p:txBody>
      </p:sp>
      <p:sp>
        <p:nvSpPr>
          <p:cNvPr id="52" name="Rounded Rectangle 51">
            <a:extLst>
              <a:ext uri="{FF2B5EF4-FFF2-40B4-BE49-F238E27FC236}">
                <a16:creationId xmlns:a16="http://schemas.microsoft.com/office/drawing/2014/main" id="{ED445768-FBAA-0A41-84A9-D7EC0A32CF82}"/>
              </a:ext>
            </a:extLst>
          </p:cNvPr>
          <p:cNvSpPr/>
          <p:nvPr/>
        </p:nvSpPr>
        <p:spPr>
          <a:xfrm>
            <a:off x="1103879" y="5164123"/>
            <a:ext cx="829379" cy="907415"/>
          </a:xfrm>
          <a:prstGeom prst="roundRect">
            <a:avLst/>
          </a:prstGeom>
          <a:solidFill>
            <a:srgbClr val="FFFFFF"/>
          </a:solidFill>
          <a:ln w="12700" cap="flat" cmpd="sng" algn="ctr">
            <a:solidFill>
              <a:srgbClr val="84B135"/>
            </a:solidFill>
            <a:prstDash val="solid"/>
            <a:miter lim="800000"/>
            <a:headEnd/>
            <a:tailEnd/>
          </a:ln>
          <a:effectLst/>
        </p:spPr>
        <p:txBody>
          <a:bodyPr lIns="0" tIns="0" rIns="0" bIns="0" anchor="ctr"/>
          <a:lstStyle/>
          <a:p>
            <a:pPr marL="3175" algn="ctr" defTabSz="457055">
              <a:tabLst>
                <a:tab pos="230177" algn="l"/>
              </a:tabLst>
              <a:defRPr/>
            </a:pPr>
            <a:r>
              <a:rPr lang="en-US" sz="1051" b="1" kern="0">
                <a:solidFill>
                  <a:srgbClr val="3C3C3C"/>
                </a:solidFill>
                <a:latin typeface="Lato"/>
              </a:rPr>
              <a:t>Fixed Power</a:t>
            </a:r>
            <a:endParaRPr lang="en-US" sz="1051" b="1" kern="0">
              <a:solidFill>
                <a:srgbClr val="3C3C3C"/>
              </a:solidFill>
              <a:latin typeface="Lato"/>
              <a:ea typeface="Lato"/>
              <a:cs typeface="Lato"/>
            </a:endParaRPr>
          </a:p>
          <a:p>
            <a:pPr marL="3175" algn="ctr" defTabSz="457055">
              <a:tabLst>
                <a:tab pos="230177" algn="l"/>
              </a:tabLst>
              <a:defRPr/>
            </a:pPr>
            <a:r>
              <a:rPr lang="en-US" sz="1051" b="1" kern="0">
                <a:solidFill>
                  <a:srgbClr val="3C3C3C"/>
                </a:solidFill>
                <a:latin typeface="Lato"/>
              </a:rPr>
              <a:t>1G, Multi-Gig</a:t>
            </a:r>
            <a:endParaRPr lang="en-US" sz="1051" b="1" kern="0">
              <a:solidFill>
                <a:srgbClr val="3C3C3C"/>
              </a:solidFill>
              <a:latin typeface="Lato"/>
              <a:ea typeface="Lato"/>
              <a:cs typeface="Lato"/>
            </a:endParaRPr>
          </a:p>
          <a:p>
            <a:pPr marL="3175" algn="ctr" defTabSz="457055">
              <a:tabLst>
                <a:tab pos="230177" algn="l"/>
              </a:tabLst>
              <a:defRPr/>
            </a:pPr>
            <a:r>
              <a:rPr lang="en-US" sz="1051" b="1" kern="0">
                <a:solidFill>
                  <a:srgbClr val="3C3C3C"/>
                </a:solidFill>
                <a:latin typeface="Lato"/>
              </a:rPr>
              <a:t>PoE, PoE+</a:t>
            </a:r>
            <a:endParaRPr lang="en-US" sz="1051" b="1" kern="0">
              <a:solidFill>
                <a:srgbClr val="3C3C3C"/>
              </a:solidFill>
              <a:latin typeface="Lato"/>
              <a:ea typeface="Lato"/>
              <a:cs typeface="Lato"/>
            </a:endParaRPr>
          </a:p>
        </p:txBody>
      </p:sp>
      <p:sp>
        <p:nvSpPr>
          <p:cNvPr id="53" name="Rounded Rectangle 52">
            <a:extLst>
              <a:ext uri="{FF2B5EF4-FFF2-40B4-BE49-F238E27FC236}">
                <a16:creationId xmlns:a16="http://schemas.microsoft.com/office/drawing/2014/main" id="{9C91FBF3-BE72-9240-BDEC-A90C5B53EDAE}"/>
              </a:ext>
            </a:extLst>
          </p:cNvPr>
          <p:cNvSpPr/>
          <p:nvPr/>
        </p:nvSpPr>
        <p:spPr>
          <a:xfrm>
            <a:off x="7633319" y="5137698"/>
            <a:ext cx="1038079" cy="912431"/>
          </a:xfrm>
          <a:prstGeom prst="roundRect">
            <a:avLst/>
          </a:prstGeom>
          <a:solidFill>
            <a:srgbClr val="FFFFFF"/>
          </a:solidFill>
          <a:ln w="12700" cap="flat" cmpd="sng" algn="ctr">
            <a:solidFill>
              <a:srgbClr val="84B135"/>
            </a:solidFill>
            <a:prstDash val="solid"/>
            <a:miter lim="800000"/>
            <a:headEnd/>
            <a:tailEnd/>
          </a:ln>
          <a:effectLst/>
        </p:spPr>
        <p:txBody>
          <a:bodyPr lIns="0" tIns="0" rIns="0" bIns="0" anchor="ctr"/>
          <a:lstStyle/>
          <a:p>
            <a:pPr marL="2540" algn="ctr" defTabSz="457055">
              <a:tabLst>
                <a:tab pos="230177" algn="l"/>
              </a:tabLst>
              <a:defRPr/>
            </a:pPr>
            <a:r>
              <a:rPr lang="en-US" sz="1000" b="1" kern="0">
                <a:solidFill>
                  <a:srgbClr val="3C3C3C"/>
                </a:solidFill>
                <a:latin typeface="Lato"/>
              </a:rPr>
              <a:t>10/40GbE</a:t>
            </a:r>
            <a:endParaRPr lang="en-US" sz="1000" kern="0">
              <a:solidFill>
                <a:srgbClr val="646464"/>
              </a:solidFill>
              <a:latin typeface="Lato"/>
              <a:ea typeface="Lato"/>
              <a:cs typeface="Lato"/>
            </a:endParaRPr>
          </a:p>
          <a:p>
            <a:pPr marL="2540" algn="ctr" defTabSz="457055">
              <a:tabLst>
                <a:tab pos="230177" algn="l"/>
              </a:tabLst>
              <a:defRPr/>
            </a:pPr>
            <a:r>
              <a:rPr lang="en-US" sz="1000" b="1" kern="0">
                <a:solidFill>
                  <a:srgbClr val="3C3C3C"/>
                </a:solidFill>
                <a:latin typeface="Lato"/>
              </a:rPr>
              <a:t>10/25/100GbE</a:t>
            </a:r>
            <a:endParaRPr lang="en-US" sz="1000" b="1" kern="0">
              <a:solidFill>
                <a:srgbClr val="3C3C3C"/>
              </a:solidFill>
              <a:latin typeface="Lato"/>
              <a:ea typeface="Lato"/>
              <a:cs typeface="Arial"/>
            </a:endParaRPr>
          </a:p>
        </p:txBody>
      </p:sp>
      <p:sp>
        <p:nvSpPr>
          <p:cNvPr id="54" name="Rounded Rectangle 53">
            <a:extLst>
              <a:ext uri="{FF2B5EF4-FFF2-40B4-BE49-F238E27FC236}">
                <a16:creationId xmlns:a16="http://schemas.microsoft.com/office/drawing/2014/main" id="{A7863E11-BA58-164D-83E9-2279C788121F}"/>
              </a:ext>
            </a:extLst>
          </p:cNvPr>
          <p:cNvSpPr/>
          <p:nvPr/>
        </p:nvSpPr>
        <p:spPr>
          <a:xfrm>
            <a:off x="8775759" y="5142015"/>
            <a:ext cx="999867" cy="905460"/>
          </a:xfrm>
          <a:prstGeom prst="roundRect">
            <a:avLst/>
          </a:prstGeom>
          <a:solidFill>
            <a:srgbClr val="FFFFFF"/>
          </a:solidFill>
          <a:ln w="12700" cap="flat" cmpd="sng" algn="ctr">
            <a:solidFill>
              <a:srgbClr val="84B135"/>
            </a:solidFill>
            <a:prstDash val="solid"/>
            <a:miter lim="800000"/>
            <a:headEnd/>
            <a:tailEnd/>
          </a:ln>
          <a:effectLst/>
        </p:spPr>
        <p:txBody>
          <a:bodyPr lIns="0" tIns="0" rIns="0" bIns="0" anchor="ctr"/>
          <a:lstStyle/>
          <a:p>
            <a:pPr marL="2540" algn="ctr" defTabSz="457055">
              <a:tabLst>
                <a:tab pos="230177" algn="l"/>
              </a:tabLst>
              <a:defRPr/>
            </a:pPr>
            <a:r>
              <a:rPr lang="en-US" sz="1000" b="1" kern="0" dirty="0">
                <a:solidFill>
                  <a:srgbClr val="3C3C3C"/>
                </a:solidFill>
                <a:latin typeface="Lato"/>
              </a:rPr>
              <a:t>10/40/100GbE</a:t>
            </a:r>
            <a:endParaRPr lang="en-US" sz="1000" b="1" kern="0" dirty="0">
              <a:solidFill>
                <a:srgbClr val="3C3C3C"/>
              </a:solidFill>
              <a:latin typeface="Lato"/>
              <a:ea typeface="Lato"/>
              <a:cs typeface="Lato"/>
            </a:endParaRPr>
          </a:p>
          <a:p>
            <a:pPr marL="2540" algn="ctr" defTabSz="457055">
              <a:tabLst>
                <a:tab pos="230177" algn="l"/>
              </a:tabLst>
              <a:defRPr/>
            </a:pPr>
            <a:r>
              <a:rPr lang="en-US" sz="1000" b="1" kern="0" dirty="0">
                <a:solidFill>
                  <a:srgbClr val="3C3C3C"/>
                </a:solidFill>
                <a:latin typeface="Lato"/>
              </a:rPr>
              <a:t>10/25/100GbE</a:t>
            </a:r>
            <a:endParaRPr lang="en-US" sz="1000" b="1" kern="0" dirty="0">
              <a:solidFill>
                <a:srgbClr val="3C3C3C"/>
              </a:solidFill>
              <a:latin typeface="Lato"/>
              <a:ea typeface="Lato"/>
              <a:cs typeface="Lato"/>
            </a:endParaRPr>
          </a:p>
          <a:p>
            <a:pPr marL="2540" algn="ctr" defTabSz="457055">
              <a:tabLst>
                <a:tab pos="230177" algn="l"/>
              </a:tabLst>
              <a:defRPr/>
            </a:pPr>
            <a:r>
              <a:rPr lang="en-US" sz="1000" b="1" kern="0" dirty="0">
                <a:solidFill>
                  <a:srgbClr val="3C3C3C"/>
                </a:solidFill>
                <a:latin typeface="Lato"/>
                <a:cs typeface="Arial"/>
              </a:rPr>
              <a:t>10GT/100GbE</a:t>
            </a:r>
            <a:endParaRPr lang="en-US" sz="1000" kern="0" dirty="0">
              <a:solidFill>
                <a:srgbClr val="646464"/>
              </a:solidFill>
              <a:latin typeface="Lato"/>
              <a:ea typeface="Lato"/>
              <a:cs typeface="Arial"/>
            </a:endParaRPr>
          </a:p>
        </p:txBody>
      </p:sp>
      <p:sp>
        <p:nvSpPr>
          <p:cNvPr id="55" name="Rounded Rectangle 54">
            <a:extLst>
              <a:ext uri="{FF2B5EF4-FFF2-40B4-BE49-F238E27FC236}">
                <a16:creationId xmlns:a16="http://schemas.microsoft.com/office/drawing/2014/main" id="{DF1BAD75-5CD5-0E41-B45D-57CC04C92F07}"/>
              </a:ext>
            </a:extLst>
          </p:cNvPr>
          <p:cNvSpPr/>
          <p:nvPr/>
        </p:nvSpPr>
        <p:spPr>
          <a:xfrm>
            <a:off x="9870085" y="5183825"/>
            <a:ext cx="2143265" cy="908929"/>
          </a:xfrm>
          <a:prstGeom prst="roundRect">
            <a:avLst/>
          </a:prstGeom>
          <a:solidFill>
            <a:srgbClr val="FFFFFF"/>
          </a:solidFill>
          <a:ln w="12700" cap="flat" cmpd="sng" algn="ctr">
            <a:solidFill>
              <a:srgbClr val="84B135"/>
            </a:solidFill>
            <a:prstDash val="solid"/>
            <a:miter lim="800000"/>
            <a:headEnd/>
            <a:tailEnd/>
          </a:ln>
          <a:effectLst/>
        </p:spPr>
        <p:txBody>
          <a:bodyPr lIns="0" tIns="0" rIns="0" bIns="0" anchor="ctr"/>
          <a:lstStyle/>
          <a:p>
            <a:pPr marL="3175" algn="ctr" defTabSz="457055">
              <a:tabLst>
                <a:tab pos="230177" algn="l"/>
              </a:tabLst>
              <a:defRPr/>
            </a:pPr>
            <a:r>
              <a:rPr lang="en-US" sz="1000" b="1" kern="0" dirty="0">
                <a:solidFill>
                  <a:srgbClr val="3C3C3C"/>
                </a:solidFill>
                <a:latin typeface="Lato"/>
              </a:rPr>
              <a:t>Modular</a:t>
            </a:r>
            <a:br>
              <a:rPr lang="en-US" sz="1000" b="1" kern="0" dirty="0">
                <a:solidFill>
                  <a:srgbClr val="3C3C3C"/>
                </a:solidFill>
                <a:latin typeface="Lato"/>
              </a:rPr>
            </a:br>
            <a:r>
              <a:rPr lang="en-US" sz="1000" b="1" kern="0" dirty="0">
                <a:solidFill>
                  <a:srgbClr val="3C3C3C"/>
                </a:solidFill>
                <a:latin typeface="Lato"/>
                <a:ea typeface="Lato"/>
                <a:cs typeface="Lato"/>
              </a:rPr>
              <a:t>1/10/25/40/100/400GbE</a:t>
            </a:r>
          </a:p>
        </p:txBody>
      </p:sp>
      <p:grpSp>
        <p:nvGrpSpPr>
          <p:cNvPr id="56" name="Group 55">
            <a:extLst>
              <a:ext uri="{FF2B5EF4-FFF2-40B4-BE49-F238E27FC236}">
                <a16:creationId xmlns:a16="http://schemas.microsoft.com/office/drawing/2014/main" id="{9EC344FD-DD14-0D46-9BB0-E13100C0FCA7}"/>
              </a:ext>
            </a:extLst>
          </p:cNvPr>
          <p:cNvGrpSpPr/>
          <p:nvPr/>
        </p:nvGrpSpPr>
        <p:grpSpPr>
          <a:xfrm>
            <a:off x="9581011" y="2125613"/>
            <a:ext cx="1369319" cy="1326257"/>
            <a:chOff x="4516319" y="333032"/>
            <a:chExt cx="2389274" cy="2324887"/>
          </a:xfrm>
        </p:grpSpPr>
        <p:pic>
          <p:nvPicPr>
            <p:cNvPr id="57" name="Picture 56">
              <a:extLst>
                <a:ext uri="{FF2B5EF4-FFF2-40B4-BE49-F238E27FC236}">
                  <a16:creationId xmlns:a16="http://schemas.microsoft.com/office/drawing/2014/main" id="{04D83E0B-6C34-8646-9B63-AAC24F1FDF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65044" y="333032"/>
              <a:ext cx="1431005" cy="2208340"/>
            </a:xfrm>
            <a:prstGeom prst="rect">
              <a:avLst/>
            </a:prstGeom>
          </p:spPr>
        </p:pic>
        <p:pic>
          <p:nvPicPr>
            <p:cNvPr id="58" name="Picture 57">
              <a:extLst>
                <a:ext uri="{FF2B5EF4-FFF2-40B4-BE49-F238E27FC236}">
                  <a16:creationId xmlns:a16="http://schemas.microsoft.com/office/drawing/2014/main" id="{39BF05CF-EC79-C244-A2EA-5C1D787F03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16319" y="1346528"/>
              <a:ext cx="2389274" cy="1261537"/>
            </a:xfrm>
            <a:prstGeom prst="rect">
              <a:avLst/>
            </a:prstGeom>
          </p:spPr>
        </p:pic>
        <p:pic>
          <p:nvPicPr>
            <p:cNvPr id="59" name="Picture 58">
              <a:extLst>
                <a:ext uri="{FF2B5EF4-FFF2-40B4-BE49-F238E27FC236}">
                  <a16:creationId xmlns:a16="http://schemas.microsoft.com/office/drawing/2014/main" id="{07E7C29D-928D-4945-8A83-9BBFE2510D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92536" y="1952588"/>
              <a:ext cx="1745869" cy="705331"/>
            </a:xfrm>
            <a:prstGeom prst="rect">
              <a:avLst/>
            </a:prstGeom>
          </p:spPr>
        </p:pic>
      </p:grpSp>
      <p:grpSp>
        <p:nvGrpSpPr>
          <p:cNvPr id="61" name="Group 60">
            <a:extLst>
              <a:ext uri="{FF2B5EF4-FFF2-40B4-BE49-F238E27FC236}">
                <a16:creationId xmlns:a16="http://schemas.microsoft.com/office/drawing/2014/main" id="{7496A919-52B2-AE49-9D54-96549D7874E9}"/>
              </a:ext>
            </a:extLst>
          </p:cNvPr>
          <p:cNvGrpSpPr/>
          <p:nvPr/>
        </p:nvGrpSpPr>
        <p:grpSpPr>
          <a:xfrm>
            <a:off x="953435" y="3036646"/>
            <a:ext cx="869927" cy="400975"/>
            <a:chOff x="924029" y="1121076"/>
            <a:chExt cx="2960471" cy="1177104"/>
          </a:xfrm>
        </p:grpSpPr>
        <p:pic>
          <p:nvPicPr>
            <p:cNvPr id="62" name="Picture 61">
              <a:extLst>
                <a:ext uri="{FF2B5EF4-FFF2-40B4-BE49-F238E27FC236}">
                  <a16:creationId xmlns:a16="http://schemas.microsoft.com/office/drawing/2014/main" id="{8CB79873-E257-A24A-AFA4-280E6C259E2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4029" y="1776716"/>
              <a:ext cx="2952297" cy="521464"/>
            </a:xfrm>
            <a:prstGeom prst="rect">
              <a:avLst/>
            </a:prstGeom>
          </p:spPr>
        </p:pic>
        <p:pic>
          <p:nvPicPr>
            <p:cNvPr id="63" name="Picture 62">
              <a:extLst>
                <a:ext uri="{FF2B5EF4-FFF2-40B4-BE49-F238E27FC236}">
                  <a16:creationId xmlns:a16="http://schemas.microsoft.com/office/drawing/2014/main" id="{61A97232-DDF9-2C4A-B838-133B86E7FEC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2203" y="1445426"/>
              <a:ext cx="2952297" cy="542412"/>
            </a:xfrm>
            <a:prstGeom prst="rect">
              <a:avLst/>
            </a:prstGeom>
          </p:spPr>
        </p:pic>
        <p:pic>
          <p:nvPicPr>
            <p:cNvPr id="64" name="Picture 63">
              <a:extLst>
                <a:ext uri="{FF2B5EF4-FFF2-40B4-BE49-F238E27FC236}">
                  <a16:creationId xmlns:a16="http://schemas.microsoft.com/office/drawing/2014/main" id="{A6360E2A-D6B1-594D-A0E2-BB725205AA4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flipV="1">
              <a:off x="1451884" y="1121076"/>
              <a:ext cx="1919559" cy="570376"/>
            </a:xfrm>
            <a:prstGeom prst="rect">
              <a:avLst/>
            </a:prstGeom>
          </p:spPr>
        </p:pic>
      </p:grpSp>
      <p:grpSp>
        <p:nvGrpSpPr>
          <p:cNvPr id="65" name="Group 64">
            <a:extLst>
              <a:ext uri="{FF2B5EF4-FFF2-40B4-BE49-F238E27FC236}">
                <a16:creationId xmlns:a16="http://schemas.microsoft.com/office/drawing/2014/main" id="{5C7BEB3F-DB79-3441-A3C3-CDBBDADE09B1}"/>
              </a:ext>
            </a:extLst>
          </p:cNvPr>
          <p:cNvGrpSpPr/>
          <p:nvPr/>
        </p:nvGrpSpPr>
        <p:grpSpPr>
          <a:xfrm>
            <a:off x="3578678" y="3113369"/>
            <a:ext cx="867244" cy="401673"/>
            <a:chOff x="5182242" y="1335524"/>
            <a:chExt cx="2847867" cy="1003540"/>
          </a:xfrm>
        </p:grpSpPr>
        <p:pic>
          <p:nvPicPr>
            <p:cNvPr id="66" name="Picture 65">
              <a:extLst>
                <a:ext uri="{FF2B5EF4-FFF2-40B4-BE49-F238E27FC236}">
                  <a16:creationId xmlns:a16="http://schemas.microsoft.com/office/drawing/2014/main" id="{74A4FE4F-D2CF-9240-B43C-5F43933C51D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182242" y="1702379"/>
              <a:ext cx="2815269" cy="636685"/>
            </a:xfrm>
            <a:prstGeom prst="rect">
              <a:avLst/>
            </a:prstGeom>
          </p:spPr>
        </p:pic>
        <p:pic>
          <p:nvPicPr>
            <p:cNvPr id="67" name="Picture 66">
              <a:extLst>
                <a:ext uri="{FF2B5EF4-FFF2-40B4-BE49-F238E27FC236}">
                  <a16:creationId xmlns:a16="http://schemas.microsoft.com/office/drawing/2014/main" id="{9F78674E-9F12-3642-B9FC-4248CD6FD45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183298" y="1335524"/>
              <a:ext cx="2846811" cy="650446"/>
            </a:xfrm>
            <a:prstGeom prst="rect">
              <a:avLst/>
            </a:prstGeom>
          </p:spPr>
        </p:pic>
      </p:grpSp>
      <p:sp>
        <p:nvSpPr>
          <p:cNvPr id="79" name="Rounded Rectangle 78">
            <a:extLst>
              <a:ext uri="{FF2B5EF4-FFF2-40B4-BE49-F238E27FC236}">
                <a16:creationId xmlns:a16="http://schemas.microsoft.com/office/drawing/2014/main" id="{E8620875-E47C-8648-90BB-D1FEB274E8D7}"/>
              </a:ext>
            </a:extLst>
          </p:cNvPr>
          <p:cNvSpPr/>
          <p:nvPr/>
        </p:nvSpPr>
        <p:spPr>
          <a:xfrm>
            <a:off x="4570285" y="5153583"/>
            <a:ext cx="999867" cy="1063112"/>
          </a:xfrm>
          <a:prstGeom prst="roundRect">
            <a:avLst/>
          </a:prstGeom>
          <a:solidFill>
            <a:srgbClr val="FFFFFF"/>
          </a:solidFill>
          <a:ln w="12700" cap="flat" cmpd="sng" algn="ctr">
            <a:solidFill>
              <a:srgbClr val="84B135"/>
            </a:solidFill>
            <a:prstDash val="solid"/>
            <a:miter lim="800000"/>
            <a:headEnd/>
            <a:tailEnd/>
          </a:ln>
          <a:effectLst/>
        </p:spPr>
        <p:txBody>
          <a:bodyPr lIns="0" tIns="0" rIns="0" bIns="0" anchor="ctr"/>
          <a:lstStyle/>
          <a:p>
            <a:pPr marL="2540" algn="ctr" defTabSz="457055">
              <a:tabLst>
                <a:tab pos="230177" algn="l"/>
              </a:tabLst>
              <a:defRPr/>
            </a:pPr>
            <a:r>
              <a:rPr lang="en-US" sz="900" b="1" kern="0" dirty="0">
                <a:solidFill>
                  <a:srgbClr val="3C3C3C"/>
                </a:solidFill>
                <a:latin typeface="Lato"/>
              </a:rPr>
              <a:t>Modular Power</a:t>
            </a:r>
            <a:endParaRPr lang="en-US" sz="900" b="1" kern="0" dirty="0">
              <a:solidFill>
                <a:srgbClr val="3C3C3C"/>
              </a:solidFill>
              <a:latin typeface="Lato"/>
              <a:ea typeface="Lato"/>
              <a:cs typeface="Lato"/>
            </a:endParaRPr>
          </a:p>
          <a:p>
            <a:pPr marL="2540" algn="ctr" defTabSz="457055">
              <a:tabLst>
                <a:tab pos="230177" algn="l"/>
              </a:tabLst>
              <a:defRPr/>
            </a:pPr>
            <a:r>
              <a:rPr lang="en-US" sz="900" b="1" kern="0" dirty="0">
                <a:solidFill>
                  <a:srgbClr val="3C3C3C"/>
                </a:solidFill>
                <a:latin typeface="Lato"/>
              </a:rPr>
              <a:t>1G, Multi-Gig  </a:t>
            </a:r>
            <a:endParaRPr lang="en-US" sz="900" b="1" kern="0" dirty="0">
              <a:solidFill>
                <a:srgbClr val="3C3C3C"/>
              </a:solidFill>
              <a:latin typeface="Lato"/>
              <a:ea typeface="Lato"/>
              <a:cs typeface="Lato"/>
            </a:endParaRPr>
          </a:p>
          <a:p>
            <a:pPr marL="2540" algn="ctr" defTabSz="457055">
              <a:tabLst>
                <a:tab pos="230177" algn="l"/>
              </a:tabLst>
              <a:defRPr/>
            </a:pPr>
            <a:r>
              <a:rPr lang="en-US" sz="900" b="1" kern="0" dirty="0">
                <a:solidFill>
                  <a:srgbClr val="3C3C3C"/>
                </a:solidFill>
                <a:latin typeface="Lato"/>
              </a:rPr>
              <a:t>PoE, PoE+,</a:t>
            </a:r>
            <a:br>
              <a:rPr lang="en-US" sz="900" b="1" kern="0" dirty="0">
                <a:solidFill>
                  <a:srgbClr val="414141"/>
                </a:solidFill>
                <a:latin typeface="Lato"/>
              </a:rPr>
            </a:br>
            <a:r>
              <a:rPr lang="en-US" sz="900" b="1" kern="0" dirty="0">
                <a:solidFill>
                  <a:srgbClr val="3C3C3C"/>
                </a:solidFill>
                <a:latin typeface="Lato"/>
              </a:rPr>
              <a:t>PoE++, EVPN-VXLAN GBP, Flow-Based Telemetry</a:t>
            </a:r>
            <a:endParaRPr lang="en-US" sz="900" b="1" kern="0" dirty="0">
              <a:solidFill>
                <a:srgbClr val="3C3C3C"/>
              </a:solidFill>
              <a:latin typeface="Lato"/>
              <a:ea typeface="Lato"/>
              <a:cs typeface="Lato"/>
            </a:endParaRPr>
          </a:p>
        </p:txBody>
      </p:sp>
      <p:pic>
        <p:nvPicPr>
          <p:cNvPr id="42" name="Picture 2" descr="ttps://www.juniper.net/assets/img/products/image-library/ex-series/ex4300-48p/ex4300-48p-front-high.jpg">
            <a:extLst>
              <a:ext uri="{FF2B5EF4-FFF2-40B4-BE49-F238E27FC236}">
                <a16:creationId xmlns:a16="http://schemas.microsoft.com/office/drawing/2014/main" id="{0CF18DF6-404D-3E42-A98D-9B62E91DC587}"/>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688483" y="3315303"/>
            <a:ext cx="1040843" cy="14600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ttps://www.juniper.net/assets/img/products/image-library/ex-series/ex4300-48p/ex4300-48p-front-high.jpg">
            <a:extLst>
              <a:ext uri="{FF2B5EF4-FFF2-40B4-BE49-F238E27FC236}">
                <a16:creationId xmlns:a16="http://schemas.microsoft.com/office/drawing/2014/main" id="{ED50BA06-A270-1E45-9BDB-8835EAA4AFEB}"/>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688483" y="3155029"/>
            <a:ext cx="1040843" cy="14600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ttps://www.juniper.net/assets/img/products/image-library/ex-series/ex4300-48p/ex4300-48p-front-high.jpg">
            <a:extLst>
              <a:ext uri="{FF2B5EF4-FFF2-40B4-BE49-F238E27FC236}">
                <a16:creationId xmlns:a16="http://schemas.microsoft.com/office/drawing/2014/main" id="{C11E895E-F1A1-964A-A448-2EAF474D16D8}"/>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688483" y="2989691"/>
            <a:ext cx="1040843" cy="146007"/>
          </a:xfrm>
          <a:prstGeom prst="rect">
            <a:avLst/>
          </a:prstGeom>
          <a:noFill/>
          <a:extLst>
            <a:ext uri="{909E8E84-426E-40DD-AFC4-6F175D3DCCD1}">
              <a14:hiddenFill xmlns:a14="http://schemas.microsoft.com/office/drawing/2010/main">
                <a:solidFill>
                  <a:srgbClr val="FFFFFF"/>
                </a:solidFill>
              </a14:hiddenFill>
            </a:ext>
          </a:extLst>
        </p:spPr>
      </p:pic>
      <p:sp>
        <p:nvSpPr>
          <p:cNvPr id="50" name="Rounded Rectangle 49">
            <a:extLst>
              <a:ext uri="{FF2B5EF4-FFF2-40B4-BE49-F238E27FC236}">
                <a16:creationId xmlns:a16="http://schemas.microsoft.com/office/drawing/2014/main" id="{30DC62E6-BAA8-4845-B8EB-FE0E7274D54A}"/>
              </a:ext>
            </a:extLst>
          </p:cNvPr>
          <p:cNvSpPr/>
          <p:nvPr/>
        </p:nvSpPr>
        <p:spPr>
          <a:xfrm>
            <a:off x="-17303" y="4644931"/>
            <a:ext cx="11934667" cy="341788"/>
          </a:xfrm>
          <a:prstGeom prst="roundRect">
            <a:avLst/>
          </a:prstGeom>
          <a:solidFill>
            <a:schemeClr val="accent2"/>
          </a:solidFill>
          <a:ln w="25400">
            <a:noFill/>
            <a:round/>
            <a:headEnd/>
            <a:tailEnd/>
          </a:ln>
          <a:effectLst>
            <a:outerShdw blurRad="63500" algn="ctr" rotWithShape="0">
              <a:prstClr val="black">
                <a:alpha val="40000"/>
              </a:prstClr>
            </a:outerShdw>
            <a:reflection blurRad="6350" stA="52000" endA="300" endPos="35000" dir="5400000" sy="-100000" algn="bl" rotWithShape="0"/>
          </a:effectLst>
        </p:spPr>
        <p:txBody>
          <a:bodyPr lIns="0" tIns="0" rIns="0" bIns="0" anchor="ctr"/>
          <a:lstStyle/>
          <a:p>
            <a:pPr marL="3175" algn="ctr" defTabSz="457055">
              <a:tabLst>
                <a:tab pos="230177" algn="l"/>
              </a:tabLst>
              <a:defRPr/>
            </a:pPr>
            <a:r>
              <a:rPr lang="en-US" sz="1600" b="1" kern="0" dirty="0">
                <a:solidFill>
                  <a:srgbClr val="FFFFFF"/>
                </a:solidFill>
                <a:latin typeface="Lato"/>
              </a:rPr>
              <a:t>Cloud-ready, AI-driven switches (Wired Assurance)</a:t>
            </a:r>
          </a:p>
        </p:txBody>
      </p:sp>
      <p:grpSp>
        <p:nvGrpSpPr>
          <p:cNvPr id="68" name="Group 67">
            <a:extLst>
              <a:ext uri="{FF2B5EF4-FFF2-40B4-BE49-F238E27FC236}">
                <a16:creationId xmlns:a16="http://schemas.microsoft.com/office/drawing/2014/main" id="{952E4F96-199C-214C-9207-865EDC8D0725}"/>
              </a:ext>
            </a:extLst>
          </p:cNvPr>
          <p:cNvGrpSpPr/>
          <p:nvPr/>
        </p:nvGrpSpPr>
        <p:grpSpPr>
          <a:xfrm>
            <a:off x="6499329" y="3092597"/>
            <a:ext cx="912761" cy="353931"/>
            <a:chOff x="548461" y="3634626"/>
            <a:chExt cx="5435757" cy="1618638"/>
          </a:xfrm>
        </p:grpSpPr>
        <p:pic>
          <p:nvPicPr>
            <p:cNvPr id="69" name="Picture 68" descr="A picture containing text, device, microphone&#10;&#10;Description automatically generated">
              <a:extLst>
                <a:ext uri="{FF2B5EF4-FFF2-40B4-BE49-F238E27FC236}">
                  <a16:creationId xmlns:a16="http://schemas.microsoft.com/office/drawing/2014/main" id="{21978EBC-4840-BD4E-A162-63D8955606A4}"/>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87826" y="4367131"/>
              <a:ext cx="5396392" cy="886133"/>
            </a:xfrm>
            <a:prstGeom prst="rect">
              <a:avLst/>
            </a:prstGeom>
          </p:spPr>
        </p:pic>
        <p:pic>
          <p:nvPicPr>
            <p:cNvPr id="70" name="Picture 69" descr="A close - up of a building&#10;&#10;Description automatically generated with low confidence">
              <a:extLst>
                <a:ext uri="{FF2B5EF4-FFF2-40B4-BE49-F238E27FC236}">
                  <a16:creationId xmlns:a16="http://schemas.microsoft.com/office/drawing/2014/main" id="{27467B1F-E008-AF4D-9A10-73A7764D8F93}"/>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48461" y="3634626"/>
              <a:ext cx="5435757" cy="1067836"/>
            </a:xfrm>
            <a:prstGeom prst="rect">
              <a:avLst/>
            </a:prstGeom>
          </p:spPr>
        </p:pic>
      </p:grpSp>
      <p:sp>
        <p:nvSpPr>
          <p:cNvPr id="71" name="Rounded Rectangle 70">
            <a:extLst>
              <a:ext uri="{FF2B5EF4-FFF2-40B4-BE49-F238E27FC236}">
                <a16:creationId xmlns:a16="http://schemas.microsoft.com/office/drawing/2014/main" id="{35A992D5-3108-F546-8DB5-BB7395A7B3EA}"/>
              </a:ext>
            </a:extLst>
          </p:cNvPr>
          <p:cNvSpPr/>
          <p:nvPr/>
        </p:nvSpPr>
        <p:spPr>
          <a:xfrm>
            <a:off x="5605805" y="5210634"/>
            <a:ext cx="922339" cy="907415"/>
          </a:xfrm>
          <a:prstGeom prst="roundRect">
            <a:avLst>
              <a:gd name="adj" fmla="val 8332"/>
            </a:avLst>
          </a:prstGeom>
          <a:solidFill>
            <a:srgbClr val="FFFFFF"/>
          </a:solidFill>
          <a:ln w="12700" cap="flat" cmpd="sng" algn="ctr">
            <a:solidFill>
              <a:srgbClr val="84B135"/>
            </a:solidFill>
            <a:prstDash val="solid"/>
            <a:miter lim="800000"/>
            <a:headEnd/>
            <a:tailEnd/>
          </a:ln>
          <a:effectLst/>
        </p:spPr>
        <p:txBody>
          <a:bodyPr lIns="0" tIns="0" rIns="0" bIns="0" anchor="ctr"/>
          <a:lstStyle/>
          <a:p>
            <a:pPr marL="2540" algn="ctr" defTabSz="457055">
              <a:tabLst>
                <a:tab pos="230177" algn="l"/>
              </a:tabLst>
              <a:defRPr/>
            </a:pPr>
            <a:r>
              <a:rPr lang="en-US" sz="900" b="1" kern="0">
                <a:solidFill>
                  <a:srgbClr val="3C3C3C"/>
                </a:solidFill>
                <a:latin typeface="Lato"/>
              </a:rPr>
              <a:t>Modular Power</a:t>
            </a:r>
            <a:endParaRPr lang="en-US" sz="900" b="1" kern="0">
              <a:solidFill>
                <a:srgbClr val="3C3C3C"/>
              </a:solidFill>
              <a:latin typeface="Lato"/>
              <a:ea typeface="Lato"/>
              <a:cs typeface="Lato"/>
            </a:endParaRPr>
          </a:p>
          <a:p>
            <a:pPr marL="2540" algn="ctr" defTabSz="457055">
              <a:tabLst>
                <a:tab pos="230177" algn="l"/>
              </a:tabLst>
              <a:defRPr/>
            </a:pPr>
            <a:r>
              <a:rPr lang="en-US" sz="900" b="1" kern="0">
                <a:solidFill>
                  <a:srgbClr val="3C3C3C"/>
                </a:solidFill>
                <a:latin typeface="Lato"/>
              </a:rPr>
              <a:t>1G, Multi-Gig</a:t>
            </a:r>
            <a:endParaRPr lang="en-US" sz="900" b="1" kern="0">
              <a:solidFill>
                <a:srgbClr val="3C3C3C"/>
              </a:solidFill>
              <a:latin typeface="Lato"/>
              <a:ea typeface="Lato"/>
              <a:cs typeface="Lato"/>
            </a:endParaRPr>
          </a:p>
          <a:p>
            <a:pPr marL="2540" algn="ctr" defTabSz="457055">
              <a:tabLst>
                <a:tab pos="230177" algn="l"/>
              </a:tabLst>
              <a:defRPr/>
            </a:pPr>
            <a:r>
              <a:rPr lang="en-US" sz="900" b="1" kern="0">
                <a:solidFill>
                  <a:srgbClr val="3C3C3C"/>
                </a:solidFill>
                <a:latin typeface="Lato"/>
              </a:rPr>
              <a:t>PoE, PoE+,</a:t>
            </a:r>
            <a:br>
              <a:rPr lang="en-US" sz="900" b="1" kern="0">
                <a:solidFill>
                  <a:srgbClr val="414141"/>
                </a:solidFill>
                <a:latin typeface="Lato"/>
              </a:rPr>
            </a:br>
            <a:r>
              <a:rPr lang="en-US" sz="900" b="1" kern="0">
                <a:solidFill>
                  <a:srgbClr val="3C3C3C"/>
                </a:solidFill>
                <a:latin typeface="Lato"/>
              </a:rPr>
              <a:t>PoE++, EVPN-VXLAN</a:t>
            </a:r>
            <a:endParaRPr lang="en-US" sz="900" b="1" kern="0">
              <a:solidFill>
                <a:srgbClr val="3C3C3C"/>
              </a:solidFill>
              <a:latin typeface="Lato"/>
              <a:ea typeface="Lato"/>
              <a:cs typeface="Lato"/>
            </a:endParaRPr>
          </a:p>
        </p:txBody>
      </p:sp>
      <p:sp>
        <p:nvSpPr>
          <p:cNvPr id="10" name="Rounded Rectangle 39">
            <a:extLst>
              <a:ext uri="{FF2B5EF4-FFF2-40B4-BE49-F238E27FC236}">
                <a16:creationId xmlns:a16="http://schemas.microsoft.com/office/drawing/2014/main" id="{E8AB3A68-640D-087C-ADCC-1573E4816B3C}"/>
              </a:ext>
            </a:extLst>
          </p:cNvPr>
          <p:cNvSpPr/>
          <p:nvPr/>
        </p:nvSpPr>
        <p:spPr>
          <a:xfrm>
            <a:off x="825264" y="3687717"/>
            <a:ext cx="922339" cy="484188"/>
          </a:xfrm>
          <a:prstGeom prst="roundRect">
            <a:avLst/>
          </a:prstGeom>
          <a:solidFill>
            <a:schemeClr val="bg1">
              <a:lumMod val="75000"/>
            </a:schemeClr>
          </a:solidFill>
          <a:ln w="25400">
            <a:solidFill>
              <a:srgbClr val="FFFFFF"/>
            </a:solidFill>
            <a:round/>
            <a:headEnd/>
            <a:tailEnd/>
          </a:ln>
          <a:effectLst>
            <a:outerShdw blurRad="63500" algn="ctr" rotWithShape="0">
              <a:prstClr val="black">
                <a:alpha val="40000"/>
              </a:prstClr>
            </a:outerShdw>
          </a:effectLst>
        </p:spPr>
        <p:txBody>
          <a:bodyPr lIns="0" tIns="0" rIns="0" bIns="0" anchor="ctr"/>
          <a:lstStyle/>
          <a:p>
            <a:pPr marL="3175" algn="ctr" defTabSz="457055">
              <a:tabLst>
                <a:tab pos="230177" algn="l"/>
              </a:tabLst>
              <a:defRPr/>
            </a:pPr>
            <a:r>
              <a:rPr lang="en-US" sz="1451" b="1" kern="0" dirty="0">
                <a:solidFill>
                  <a:srgbClr val="FFFFFF"/>
                </a:solidFill>
                <a:latin typeface="Lato"/>
              </a:rPr>
              <a:t>EX2300</a:t>
            </a:r>
            <a:endParaRPr lang="en-US" sz="1467" b="1" kern="0" dirty="0">
              <a:solidFill>
                <a:srgbClr val="FFFFFF"/>
              </a:solidFill>
              <a:latin typeface="Lato"/>
            </a:endParaRPr>
          </a:p>
        </p:txBody>
      </p:sp>
      <p:sp>
        <p:nvSpPr>
          <p:cNvPr id="11" name="Rounded Rectangle 39">
            <a:extLst>
              <a:ext uri="{FF2B5EF4-FFF2-40B4-BE49-F238E27FC236}">
                <a16:creationId xmlns:a16="http://schemas.microsoft.com/office/drawing/2014/main" id="{295E9951-84EC-40BA-4296-C2428A2DED00}"/>
              </a:ext>
            </a:extLst>
          </p:cNvPr>
          <p:cNvSpPr/>
          <p:nvPr/>
        </p:nvSpPr>
        <p:spPr>
          <a:xfrm>
            <a:off x="2692509" y="3689017"/>
            <a:ext cx="922339" cy="484188"/>
          </a:xfrm>
          <a:prstGeom prst="roundRect">
            <a:avLst/>
          </a:prstGeom>
          <a:solidFill>
            <a:schemeClr val="accent1"/>
          </a:solidFill>
          <a:ln w="25400">
            <a:solidFill>
              <a:srgbClr val="FFFFFF"/>
            </a:solidFill>
            <a:round/>
            <a:headEnd/>
            <a:tailEnd/>
          </a:ln>
          <a:effectLst>
            <a:outerShdw blurRad="63500" algn="ctr" rotWithShape="0">
              <a:prstClr val="black">
                <a:alpha val="40000"/>
              </a:prstClr>
            </a:outerShdw>
          </a:effectLst>
        </p:spPr>
        <p:txBody>
          <a:bodyPr lIns="0" tIns="0" rIns="0" bIns="0" anchor="ctr"/>
          <a:lstStyle/>
          <a:p>
            <a:pPr marL="3175" algn="ctr" defTabSz="457055">
              <a:tabLst>
                <a:tab pos="230177" algn="l"/>
              </a:tabLst>
              <a:defRPr/>
            </a:pPr>
            <a:r>
              <a:rPr lang="en-US" sz="1300" b="1" kern="0">
                <a:solidFill>
                  <a:srgbClr val="FFFFFF"/>
                </a:solidFill>
                <a:latin typeface="Lato"/>
              </a:rPr>
              <a:t>EX4100-F</a:t>
            </a:r>
          </a:p>
        </p:txBody>
      </p:sp>
      <p:sp>
        <p:nvSpPr>
          <p:cNvPr id="12" name="Rounded Rectangle 39">
            <a:extLst>
              <a:ext uri="{FF2B5EF4-FFF2-40B4-BE49-F238E27FC236}">
                <a16:creationId xmlns:a16="http://schemas.microsoft.com/office/drawing/2014/main" id="{EA2A3A22-8CDE-8CF0-96B8-B0B2A4709963}"/>
              </a:ext>
            </a:extLst>
          </p:cNvPr>
          <p:cNvSpPr/>
          <p:nvPr/>
        </p:nvSpPr>
        <p:spPr>
          <a:xfrm>
            <a:off x="3639475" y="3675463"/>
            <a:ext cx="922339" cy="484188"/>
          </a:xfrm>
          <a:prstGeom prst="roundRect">
            <a:avLst/>
          </a:prstGeom>
          <a:solidFill>
            <a:schemeClr val="bg1">
              <a:lumMod val="75000"/>
            </a:schemeClr>
          </a:solidFill>
          <a:ln w="25400">
            <a:solidFill>
              <a:srgbClr val="FFFFFF"/>
            </a:solidFill>
            <a:round/>
            <a:headEnd/>
            <a:tailEnd/>
          </a:ln>
          <a:effectLst>
            <a:outerShdw blurRad="63500" algn="ctr" rotWithShape="0">
              <a:prstClr val="black">
                <a:alpha val="40000"/>
              </a:prstClr>
            </a:outerShdw>
          </a:effectLst>
        </p:spPr>
        <p:txBody>
          <a:bodyPr lIns="0" tIns="0" rIns="0" bIns="0" anchor="ctr"/>
          <a:lstStyle/>
          <a:p>
            <a:pPr marL="3175" algn="ctr" defTabSz="457055">
              <a:tabLst>
                <a:tab pos="230177" algn="l"/>
              </a:tabLst>
              <a:defRPr/>
            </a:pPr>
            <a:r>
              <a:rPr lang="en-US" sz="1300" b="1" kern="0">
                <a:solidFill>
                  <a:srgbClr val="FFFFFF"/>
                </a:solidFill>
                <a:latin typeface="Lato"/>
              </a:rPr>
              <a:t>EX3400</a:t>
            </a:r>
          </a:p>
        </p:txBody>
      </p:sp>
      <p:sp>
        <p:nvSpPr>
          <p:cNvPr id="13" name="Rounded Rectangle 39">
            <a:extLst>
              <a:ext uri="{FF2B5EF4-FFF2-40B4-BE49-F238E27FC236}">
                <a16:creationId xmlns:a16="http://schemas.microsoft.com/office/drawing/2014/main" id="{F4B8C1FC-1DB0-4DC9-C2D3-A3E230FC76FB}"/>
              </a:ext>
            </a:extLst>
          </p:cNvPr>
          <p:cNvSpPr/>
          <p:nvPr/>
        </p:nvSpPr>
        <p:spPr>
          <a:xfrm>
            <a:off x="4600181" y="3668746"/>
            <a:ext cx="922339" cy="484188"/>
          </a:xfrm>
          <a:prstGeom prst="roundRect">
            <a:avLst/>
          </a:prstGeom>
          <a:solidFill>
            <a:schemeClr val="accent1"/>
          </a:solidFill>
          <a:ln w="25400">
            <a:solidFill>
              <a:srgbClr val="FFFFFF"/>
            </a:solidFill>
            <a:round/>
            <a:headEnd/>
            <a:tailEnd/>
          </a:ln>
          <a:effectLst>
            <a:outerShdw blurRad="63500" algn="ctr" rotWithShape="0">
              <a:prstClr val="black">
                <a:alpha val="40000"/>
              </a:prstClr>
            </a:outerShdw>
          </a:effectLst>
        </p:spPr>
        <p:txBody>
          <a:bodyPr lIns="0" tIns="0" rIns="0" bIns="0" anchor="ctr"/>
          <a:lstStyle/>
          <a:p>
            <a:pPr marL="3175" algn="ctr" defTabSz="457055">
              <a:tabLst>
                <a:tab pos="230177" algn="l"/>
              </a:tabLst>
              <a:defRPr/>
            </a:pPr>
            <a:r>
              <a:rPr lang="en-US" sz="1300" b="1" kern="0">
                <a:solidFill>
                  <a:srgbClr val="FFFFFF"/>
                </a:solidFill>
                <a:latin typeface="Lato"/>
              </a:rPr>
              <a:t>EX4100</a:t>
            </a:r>
          </a:p>
        </p:txBody>
      </p:sp>
      <p:sp>
        <p:nvSpPr>
          <p:cNvPr id="14" name="Rounded Rectangle 39">
            <a:extLst>
              <a:ext uri="{FF2B5EF4-FFF2-40B4-BE49-F238E27FC236}">
                <a16:creationId xmlns:a16="http://schemas.microsoft.com/office/drawing/2014/main" id="{20C2DE43-97BB-8875-131D-BB1452ABB6AD}"/>
              </a:ext>
            </a:extLst>
          </p:cNvPr>
          <p:cNvSpPr/>
          <p:nvPr/>
        </p:nvSpPr>
        <p:spPr>
          <a:xfrm>
            <a:off x="5558721" y="3674683"/>
            <a:ext cx="922339" cy="484188"/>
          </a:xfrm>
          <a:prstGeom prst="roundRect">
            <a:avLst/>
          </a:prstGeom>
          <a:solidFill>
            <a:schemeClr val="bg1">
              <a:lumMod val="75000"/>
            </a:schemeClr>
          </a:solidFill>
          <a:ln w="25400">
            <a:solidFill>
              <a:srgbClr val="FFFFFF"/>
            </a:solidFill>
            <a:round/>
            <a:headEnd/>
            <a:tailEnd/>
          </a:ln>
          <a:effectLst>
            <a:outerShdw blurRad="63500" algn="ctr" rotWithShape="0">
              <a:prstClr val="black">
                <a:alpha val="40000"/>
              </a:prstClr>
            </a:outerShdw>
          </a:effectLst>
        </p:spPr>
        <p:txBody>
          <a:bodyPr lIns="0" tIns="0" rIns="0" bIns="0" anchor="ctr"/>
          <a:lstStyle/>
          <a:p>
            <a:pPr marL="3175" algn="ctr" defTabSz="457055">
              <a:tabLst>
                <a:tab pos="230177" algn="l"/>
              </a:tabLst>
              <a:defRPr/>
            </a:pPr>
            <a:r>
              <a:rPr lang="en-US" sz="1300" b="1" kern="0" dirty="0">
                <a:solidFill>
                  <a:srgbClr val="FFFFFF"/>
                </a:solidFill>
                <a:latin typeface="Lato"/>
              </a:rPr>
              <a:t>EX4300-MP</a:t>
            </a:r>
          </a:p>
        </p:txBody>
      </p:sp>
      <p:pic>
        <p:nvPicPr>
          <p:cNvPr id="15" name="Picture 15" descr="A picture containing text&#10;&#10;Description automatically generated">
            <a:extLst>
              <a:ext uri="{FF2B5EF4-FFF2-40B4-BE49-F238E27FC236}">
                <a16:creationId xmlns:a16="http://schemas.microsoft.com/office/drawing/2014/main" id="{933E366A-0C6B-1921-486A-8CB8F74F69D0}"/>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540992" y="3131690"/>
            <a:ext cx="807529" cy="359047"/>
          </a:xfrm>
          <a:prstGeom prst="rect">
            <a:avLst/>
          </a:prstGeom>
        </p:spPr>
      </p:pic>
      <p:sp>
        <p:nvSpPr>
          <p:cNvPr id="16" name="Rounded Rectangle 40">
            <a:extLst>
              <a:ext uri="{FF2B5EF4-FFF2-40B4-BE49-F238E27FC236}">
                <a16:creationId xmlns:a16="http://schemas.microsoft.com/office/drawing/2014/main" id="{9135B5DC-F02D-E6FC-5326-B216F7B98BD3}"/>
              </a:ext>
            </a:extLst>
          </p:cNvPr>
          <p:cNvSpPr/>
          <p:nvPr/>
        </p:nvSpPr>
        <p:spPr>
          <a:xfrm>
            <a:off x="6505685" y="3664142"/>
            <a:ext cx="922339" cy="484188"/>
          </a:xfrm>
          <a:prstGeom prst="roundRect">
            <a:avLst/>
          </a:prstGeom>
          <a:solidFill>
            <a:schemeClr val="accent1"/>
          </a:solidFill>
          <a:ln w="25400">
            <a:solidFill>
              <a:srgbClr val="FFFFFF"/>
            </a:solidFill>
            <a:round/>
            <a:headEnd/>
            <a:tailEnd/>
          </a:ln>
          <a:effectLst>
            <a:outerShdw blurRad="63500" algn="ctr" rotWithShape="0">
              <a:prstClr val="black">
                <a:alpha val="40000"/>
              </a:prstClr>
            </a:outerShdw>
          </a:effectLst>
        </p:spPr>
        <p:txBody>
          <a:bodyPr lIns="0" tIns="0" rIns="0" bIns="0" anchor="ctr"/>
          <a:lstStyle/>
          <a:p>
            <a:pPr marL="3175" algn="ctr" defTabSz="457055">
              <a:tabLst>
                <a:tab pos="230177" algn="l"/>
              </a:tabLst>
              <a:defRPr/>
            </a:pPr>
            <a:r>
              <a:rPr lang="en-US" sz="1451" b="1" kern="0">
                <a:solidFill>
                  <a:srgbClr val="FFFFFF"/>
                </a:solidFill>
                <a:latin typeface="Lato"/>
              </a:rPr>
              <a:t>EX4400</a:t>
            </a:r>
            <a:endParaRPr lang="en-US" sz="1467" b="1" kern="0">
              <a:solidFill>
                <a:srgbClr val="FFFFFF"/>
              </a:solidFill>
              <a:latin typeface="Lato"/>
            </a:endParaRPr>
          </a:p>
        </p:txBody>
      </p:sp>
      <p:pic>
        <p:nvPicPr>
          <p:cNvPr id="3" name="Picture 4" descr="Diagram&#10;&#10;Description automatically generated">
            <a:extLst>
              <a:ext uri="{FF2B5EF4-FFF2-40B4-BE49-F238E27FC236}">
                <a16:creationId xmlns:a16="http://schemas.microsoft.com/office/drawing/2014/main" id="{F64BD047-BDA8-EE54-B6D8-6B27F790AE4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541982" y="3295373"/>
            <a:ext cx="1049391" cy="281737"/>
          </a:xfrm>
          <a:prstGeom prst="rect">
            <a:avLst/>
          </a:prstGeom>
        </p:spPr>
      </p:pic>
      <p:pic>
        <p:nvPicPr>
          <p:cNvPr id="7" name="Picture 7">
            <a:extLst>
              <a:ext uri="{FF2B5EF4-FFF2-40B4-BE49-F238E27FC236}">
                <a16:creationId xmlns:a16="http://schemas.microsoft.com/office/drawing/2014/main" id="{17129B48-14CF-4B33-ACDF-562120598393}"/>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flipH="1">
            <a:off x="4440013" y="3349180"/>
            <a:ext cx="1059195" cy="126937"/>
          </a:xfrm>
          <a:prstGeom prst="rect">
            <a:avLst/>
          </a:prstGeom>
        </p:spPr>
      </p:pic>
      <p:sp>
        <p:nvSpPr>
          <p:cNvPr id="18" name="Rounded Rectangle 54">
            <a:extLst>
              <a:ext uri="{FF2B5EF4-FFF2-40B4-BE49-F238E27FC236}">
                <a16:creationId xmlns:a16="http://schemas.microsoft.com/office/drawing/2014/main" id="{2C9500EA-0CFE-F0C3-F718-4D2A10149468}"/>
              </a:ext>
            </a:extLst>
          </p:cNvPr>
          <p:cNvSpPr/>
          <p:nvPr/>
        </p:nvSpPr>
        <p:spPr>
          <a:xfrm>
            <a:off x="6588581" y="5159585"/>
            <a:ext cx="955624" cy="1057111"/>
          </a:xfrm>
          <a:prstGeom prst="roundRect">
            <a:avLst/>
          </a:prstGeom>
          <a:solidFill>
            <a:srgbClr val="FFFFFF"/>
          </a:solidFill>
          <a:ln w="12700" cap="flat" cmpd="sng" algn="ctr">
            <a:solidFill>
              <a:srgbClr val="84B135"/>
            </a:solidFill>
            <a:prstDash val="solid"/>
            <a:miter lim="800000"/>
            <a:headEnd/>
            <a:tailEnd/>
          </a:ln>
          <a:effectLst/>
        </p:spPr>
        <p:txBody>
          <a:bodyPr lIns="0" tIns="0" rIns="0" bIns="0" anchor="ctr"/>
          <a:lstStyle/>
          <a:p>
            <a:pPr marL="3175" algn="ctr" defTabSz="457055">
              <a:tabLst>
                <a:tab pos="230177" algn="l"/>
              </a:tabLst>
              <a:defRPr/>
            </a:pPr>
            <a:endParaRPr lang="en-US" sz="900" b="1" kern="0" dirty="0">
              <a:solidFill>
                <a:srgbClr val="3C3C3C"/>
              </a:solidFill>
              <a:latin typeface="Lato"/>
            </a:endParaRPr>
          </a:p>
          <a:p>
            <a:pPr marL="3175" algn="ctr" defTabSz="457055">
              <a:tabLst>
                <a:tab pos="230177" algn="l"/>
              </a:tabLst>
              <a:defRPr/>
            </a:pPr>
            <a:r>
              <a:rPr lang="en-US" sz="900" b="1" kern="0" dirty="0">
                <a:solidFill>
                  <a:srgbClr val="3C3C3C"/>
                </a:solidFill>
                <a:latin typeface="Lato"/>
              </a:rPr>
              <a:t>Modular Power 1G, Multigigabit PoE, PoE+, </a:t>
            </a:r>
            <a:r>
              <a:rPr lang="en-US" sz="900" b="1" kern="0" dirty="0">
                <a:solidFill>
                  <a:srgbClr val="3C3C3C"/>
                </a:solidFill>
              </a:rPr>
              <a:t>PoE++, EVPN-VXLAN GBP, </a:t>
            </a:r>
            <a:r>
              <a:rPr lang="en-US" sz="900" b="1" kern="0" dirty="0">
                <a:solidFill>
                  <a:srgbClr val="3C3C3C"/>
                </a:solidFill>
                <a:latin typeface="Lato"/>
              </a:rPr>
              <a:t>Flow-Based Telemetry</a:t>
            </a:r>
            <a:endParaRPr lang="en-US" sz="900" b="1" kern="0" dirty="0">
              <a:solidFill>
                <a:srgbClr val="3C3C3C"/>
              </a:solidFill>
              <a:latin typeface="Lato"/>
              <a:ea typeface="Lato"/>
              <a:cs typeface="Lato"/>
            </a:endParaRPr>
          </a:p>
          <a:p>
            <a:pPr marL="3175" algn="ctr" defTabSz="457055">
              <a:tabLst>
                <a:tab pos="230177" algn="l"/>
              </a:tabLst>
              <a:defRPr/>
            </a:pPr>
            <a:endParaRPr lang="en-US" sz="1200" b="1" kern="0" dirty="0">
              <a:solidFill>
                <a:srgbClr val="3C3C3C"/>
              </a:solidFill>
              <a:latin typeface="Lato"/>
              <a:ea typeface="Lato"/>
              <a:cs typeface="Lato"/>
            </a:endParaRPr>
          </a:p>
        </p:txBody>
      </p:sp>
      <p:sp>
        <p:nvSpPr>
          <p:cNvPr id="19" name="Rounded Rectangle 54">
            <a:extLst>
              <a:ext uri="{FF2B5EF4-FFF2-40B4-BE49-F238E27FC236}">
                <a16:creationId xmlns:a16="http://schemas.microsoft.com/office/drawing/2014/main" id="{EBBC848C-D094-3C92-DB7F-144D8276918F}"/>
              </a:ext>
            </a:extLst>
          </p:cNvPr>
          <p:cNvSpPr/>
          <p:nvPr/>
        </p:nvSpPr>
        <p:spPr>
          <a:xfrm>
            <a:off x="2855467" y="5162439"/>
            <a:ext cx="829379" cy="1057111"/>
          </a:xfrm>
          <a:prstGeom prst="roundRect">
            <a:avLst/>
          </a:prstGeom>
          <a:solidFill>
            <a:srgbClr val="FFFFFF"/>
          </a:solidFill>
          <a:ln w="12700" cap="flat" cmpd="sng" algn="ctr">
            <a:solidFill>
              <a:srgbClr val="84B135"/>
            </a:solidFill>
            <a:prstDash val="solid"/>
            <a:miter lim="800000"/>
            <a:headEnd/>
            <a:tailEnd/>
          </a:ln>
          <a:effectLst/>
        </p:spPr>
        <p:txBody>
          <a:bodyPr lIns="0" tIns="0" rIns="0" bIns="0" anchor="ctr"/>
          <a:lstStyle/>
          <a:p>
            <a:pPr marL="3175" algn="ctr" defTabSz="457055">
              <a:tabLst>
                <a:tab pos="230177" algn="l"/>
              </a:tabLst>
              <a:defRPr/>
            </a:pPr>
            <a:endParaRPr lang="en-US" sz="1000" b="1" kern="0" dirty="0">
              <a:solidFill>
                <a:srgbClr val="3C3C3C"/>
              </a:solidFill>
              <a:latin typeface="Lato"/>
            </a:endParaRPr>
          </a:p>
          <a:p>
            <a:pPr marL="3175" algn="ctr" defTabSz="457055">
              <a:tabLst>
                <a:tab pos="230177" algn="l"/>
              </a:tabLst>
              <a:defRPr/>
            </a:pPr>
            <a:endParaRPr lang="en-US" sz="1000" b="1" kern="0" dirty="0">
              <a:solidFill>
                <a:srgbClr val="3C3C3C"/>
              </a:solidFill>
              <a:latin typeface="Lato"/>
            </a:endParaRPr>
          </a:p>
          <a:p>
            <a:pPr marL="3175" algn="ctr" defTabSz="457055">
              <a:tabLst>
                <a:tab pos="230177" algn="l"/>
              </a:tabLst>
              <a:defRPr/>
            </a:pPr>
            <a:r>
              <a:rPr lang="en-US" sz="900" b="1" kern="0" dirty="0">
                <a:solidFill>
                  <a:srgbClr val="3C3C3C"/>
                </a:solidFill>
                <a:latin typeface="Lato"/>
              </a:rPr>
              <a:t>Fixed Power PoE, PoE+, EVPN-VXLAN GBP, Flow-Based Telemetry</a:t>
            </a:r>
            <a:endParaRPr lang="en-US" sz="900" b="1" kern="0" dirty="0">
              <a:solidFill>
                <a:srgbClr val="3C3C3C"/>
              </a:solidFill>
              <a:latin typeface="Lato"/>
              <a:ea typeface="Lato"/>
              <a:cs typeface="Lato"/>
            </a:endParaRPr>
          </a:p>
          <a:p>
            <a:pPr marL="3175" algn="ctr" defTabSz="457055">
              <a:tabLst>
                <a:tab pos="230177" algn="l"/>
              </a:tabLst>
              <a:defRPr/>
            </a:pPr>
            <a:endParaRPr lang="en-US" sz="1200" b="1" kern="0" dirty="0">
              <a:solidFill>
                <a:srgbClr val="3C3C3C"/>
              </a:solidFill>
              <a:latin typeface="Lato"/>
              <a:ea typeface="Lato"/>
              <a:cs typeface="Lato"/>
            </a:endParaRPr>
          </a:p>
        </p:txBody>
      </p:sp>
      <p:pic>
        <p:nvPicPr>
          <p:cNvPr id="6" name="Picture 5">
            <a:extLst>
              <a:ext uri="{FF2B5EF4-FFF2-40B4-BE49-F238E27FC236}">
                <a16:creationId xmlns:a16="http://schemas.microsoft.com/office/drawing/2014/main" id="{7DC30AF2-E175-FE9D-59A6-F71986242763}"/>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643516" y="3142165"/>
            <a:ext cx="549849" cy="124412"/>
          </a:xfrm>
          <a:prstGeom prst="rect">
            <a:avLst/>
          </a:prstGeom>
        </p:spPr>
      </p:pic>
      <p:pic>
        <p:nvPicPr>
          <p:cNvPr id="8" name="Picture 7">
            <a:extLst>
              <a:ext uri="{FF2B5EF4-FFF2-40B4-BE49-F238E27FC236}">
                <a16:creationId xmlns:a16="http://schemas.microsoft.com/office/drawing/2014/main" id="{70B95FF2-72F6-23D7-6671-7C57A7A095F2}"/>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640226" y="3271360"/>
            <a:ext cx="901385" cy="91440"/>
          </a:xfrm>
          <a:prstGeom prst="rect">
            <a:avLst/>
          </a:prstGeom>
        </p:spPr>
      </p:pic>
      <p:pic>
        <p:nvPicPr>
          <p:cNvPr id="9" name="Picture 8">
            <a:extLst>
              <a:ext uri="{FF2B5EF4-FFF2-40B4-BE49-F238E27FC236}">
                <a16:creationId xmlns:a16="http://schemas.microsoft.com/office/drawing/2014/main" id="{7DDAD165-7327-5952-B4E1-4C9BCF9095A5}"/>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4468503" y="3189325"/>
            <a:ext cx="1059195" cy="138364"/>
          </a:xfrm>
          <a:prstGeom prst="rect">
            <a:avLst/>
          </a:prstGeom>
        </p:spPr>
      </p:pic>
      <p:pic>
        <p:nvPicPr>
          <p:cNvPr id="20" name="Picture 2" descr="QFX5700 Switches | Juniper Networks">
            <a:extLst>
              <a:ext uri="{FF2B5EF4-FFF2-40B4-BE49-F238E27FC236}">
                <a16:creationId xmlns:a16="http://schemas.microsoft.com/office/drawing/2014/main" id="{2D80723F-8679-911B-76A4-19466A48F45B}"/>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10782821" y="2496609"/>
            <a:ext cx="1413488" cy="900407"/>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20">
            <a:extLst>
              <a:ext uri="{FF2B5EF4-FFF2-40B4-BE49-F238E27FC236}">
                <a16:creationId xmlns:a16="http://schemas.microsoft.com/office/drawing/2014/main" id="{CE5B719B-631B-97DF-5759-C52F0D2AA65E}"/>
              </a:ext>
            </a:extLst>
          </p:cNvPr>
          <p:cNvSpPr/>
          <p:nvPr/>
        </p:nvSpPr>
        <p:spPr>
          <a:xfrm>
            <a:off x="10957890" y="3590013"/>
            <a:ext cx="1055461" cy="523593"/>
          </a:xfrm>
          <a:prstGeom prst="roundRect">
            <a:avLst/>
          </a:prstGeom>
          <a:solidFill>
            <a:srgbClr val="0070C0"/>
          </a:solidFill>
          <a:ln w="25400">
            <a:solidFill>
              <a:srgbClr val="FFFFFF"/>
            </a:solidFill>
            <a:round/>
            <a:headEnd/>
            <a:tailEnd/>
          </a:ln>
          <a:effectLst>
            <a:outerShdw blurRad="63500" algn="ctr" rotWithShape="0">
              <a:prstClr val="black">
                <a:alpha val="40000"/>
              </a:prstClr>
            </a:outerShdw>
          </a:effectLst>
        </p:spPr>
        <p:txBody>
          <a:bodyPr lIns="0" tIns="0" rIns="0" bIns="0" anchor="ctr"/>
          <a:lstStyle/>
          <a:p>
            <a:pPr marL="3175" algn="ctr" defTabSz="457055">
              <a:tabLst>
                <a:tab pos="230177" algn="l"/>
              </a:tabLst>
            </a:pPr>
            <a:r>
              <a:rPr lang="en-US" sz="1467" b="1" kern="0" dirty="0">
                <a:solidFill>
                  <a:srgbClr val="FFFFFF"/>
                </a:solidFill>
                <a:latin typeface="Lato"/>
              </a:rPr>
              <a:t>QFX5130</a:t>
            </a:r>
          </a:p>
          <a:p>
            <a:pPr marL="3175" algn="ctr" defTabSz="457055">
              <a:tabLst>
                <a:tab pos="230177" algn="l"/>
              </a:tabLst>
            </a:pPr>
            <a:r>
              <a:rPr lang="en-US" sz="1467" b="1" kern="0" dirty="0">
                <a:solidFill>
                  <a:srgbClr val="FFFFFF"/>
                </a:solidFill>
                <a:latin typeface="Lato"/>
              </a:rPr>
              <a:t>QFX5700</a:t>
            </a:r>
          </a:p>
        </p:txBody>
      </p:sp>
      <p:pic>
        <p:nvPicPr>
          <p:cNvPr id="23" name="Picture 2" descr="QFX5130-32CD System Overview | Juniper Networks">
            <a:extLst>
              <a:ext uri="{FF2B5EF4-FFF2-40B4-BE49-F238E27FC236}">
                <a16:creationId xmlns:a16="http://schemas.microsoft.com/office/drawing/2014/main" id="{CFC0ED50-942D-3987-22CA-E28FF0A6F126}"/>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10914424" y="3244273"/>
            <a:ext cx="1119835" cy="19334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B0BBB2F1-0E0B-5639-7194-E8DF1E42CCA6}"/>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7581156" y="3328349"/>
            <a:ext cx="996629" cy="102111"/>
          </a:xfrm>
          <a:prstGeom prst="rect">
            <a:avLst/>
          </a:prstGeom>
        </p:spPr>
      </p:pic>
      <p:pic>
        <p:nvPicPr>
          <p:cNvPr id="28" name="Picture 3" descr="\\sdc-filer1\projects\hurricane\hurricane-group\Product_Marketing\Photography\EX4600\EX4600_Front.png">
            <a:extLst>
              <a:ext uri="{FF2B5EF4-FFF2-40B4-BE49-F238E27FC236}">
                <a16:creationId xmlns:a16="http://schemas.microsoft.com/office/drawing/2014/main" id="{A023185F-0A1F-84E0-FB35-4D7FB2B6C71D}"/>
              </a:ext>
            </a:extLst>
          </p:cNvPr>
          <p:cNvPicPr>
            <a:picLocks noChangeAspect="1" noChangeArrowheads="1"/>
          </p:cNvPicPr>
          <p:nvPr/>
        </p:nvPicPr>
        <p:blipFill rotWithShape="1">
          <a:blip r:embed="rId23" cstate="screen">
            <a:extLst>
              <a:ext uri="{28A0092B-C50C-407E-A947-70E740481C1C}">
                <a14:useLocalDpi xmlns:a14="http://schemas.microsoft.com/office/drawing/2010/main"/>
              </a:ext>
            </a:extLst>
          </a:blip>
          <a:srcRect/>
          <a:stretch/>
        </p:blipFill>
        <p:spPr bwMode="auto">
          <a:xfrm>
            <a:off x="7581157" y="3198426"/>
            <a:ext cx="996631" cy="114833"/>
          </a:xfrm>
          <a:prstGeom prst="rect">
            <a:avLst/>
          </a:prstGeom>
          <a:noFill/>
        </p:spPr>
      </p:pic>
      <p:sp>
        <p:nvSpPr>
          <p:cNvPr id="17" name="Rounded Rectangle 16">
            <a:extLst>
              <a:ext uri="{FF2B5EF4-FFF2-40B4-BE49-F238E27FC236}">
                <a16:creationId xmlns:a16="http://schemas.microsoft.com/office/drawing/2014/main" id="{F7B4FE0A-B662-3841-63FC-506FD88B7347}"/>
              </a:ext>
            </a:extLst>
          </p:cNvPr>
          <p:cNvSpPr/>
          <p:nvPr/>
        </p:nvSpPr>
        <p:spPr>
          <a:xfrm>
            <a:off x="7512461" y="2553022"/>
            <a:ext cx="1138839" cy="356049"/>
          </a:xfrm>
          <a:prstGeom prst="roundRect">
            <a:avLst/>
          </a:prstGeom>
          <a:solidFill>
            <a:srgbClr val="0070C0"/>
          </a:solidFill>
          <a:ln w="25400">
            <a:solidFill>
              <a:srgbClr val="FFFFFF"/>
            </a:solidFill>
            <a:round/>
            <a:headEnd/>
            <a:tailEnd/>
          </a:ln>
          <a:effectLst>
            <a:outerShdw blurRad="63500" algn="ctr" rotWithShape="0">
              <a:prstClr val="black">
                <a:alpha val="40000"/>
              </a:prstClr>
            </a:outerShdw>
          </a:effectLst>
        </p:spPr>
        <p:txBody>
          <a:bodyPr wrap="none" lIns="0" tIns="0" rIns="0" bIns="0" anchor="ctr"/>
          <a:lstStyle/>
          <a:p>
            <a:pPr marL="3175" algn="ctr" defTabSz="457055">
              <a:tabLst>
                <a:tab pos="230177" algn="l"/>
              </a:tabLst>
              <a:defRPr/>
            </a:pPr>
            <a:r>
              <a:rPr lang="en-US" sz="1400" b="1" kern="0" dirty="0">
                <a:solidFill>
                  <a:srgbClr val="FFFFFF"/>
                </a:solidFill>
                <a:latin typeface="Lato"/>
              </a:rPr>
              <a:t>EX4400-24X</a:t>
            </a:r>
          </a:p>
        </p:txBody>
      </p:sp>
      <p:pic>
        <p:nvPicPr>
          <p:cNvPr id="24" name="Picture 23" descr="A picture containing screenshot&#10;&#10;Description automatically generated">
            <a:extLst>
              <a:ext uri="{FF2B5EF4-FFF2-40B4-BE49-F238E27FC236}">
                <a16:creationId xmlns:a16="http://schemas.microsoft.com/office/drawing/2014/main" id="{F0263BB1-A50E-713B-2E9C-1CA50B354B64}"/>
              </a:ext>
            </a:extLst>
          </p:cNvPr>
          <p:cNvPicPr>
            <a:picLocks noChangeAspect="1"/>
          </p:cNvPicPr>
          <p:nvPr/>
        </p:nvPicPr>
        <p:blipFill rotWithShape="1">
          <a:blip r:embed="rId2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584995" y="2356865"/>
            <a:ext cx="992791" cy="126937"/>
          </a:xfrm>
          <a:prstGeom prst="rect">
            <a:avLst/>
          </a:prstGeom>
        </p:spPr>
      </p:pic>
      <p:pic>
        <p:nvPicPr>
          <p:cNvPr id="5" name="Picture 4">
            <a:extLst>
              <a:ext uri="{FF2B5EF4-FFF2-40B4-BE49-F238E27FC236}">
                <a16:creationId xmlns:a16="http://schemas.microsoft.com/office/drawing/2014/main" id="{F7A19953-62AA-586E-4782-2A4B40680552}"/>
              </a:ext>
            </a:extLst>
          </p:cNvPr>
          <p:cNvPicPr>
            <a:picLocks noChangeAspect="1"/>
          </p:cNvPicPr>
          <p:nvPr/>
        </p:nvPicPr>
        <p:blipFill>
          <a:blip r:embed="rId25"/>
          <a:stretch>
            <a:fillRect/>
          </a:stretch>
        </p:blipFill>
        <p:spPr>
          <a:xfrm>
            <a:off x="1973988" y="2869122"/>
            <a:ext cx="412563" cy="558173"/>
          </a:xfrm>
          <a:prstGeom prst="rect">
            <a:avLst/>
          </a:prstGeom>
        </p:spPr>
      </p:pic>
      <p:sp>
        <p:nvSpPr>
          <p:cNvPr id="22" name="Rounded Rectangle 39">
            <a:extLst>
              <a:ext uri="{FF2B5EF4-FFF2-40B4-BE49-F238E27FC236}">
                <a16:creationId xmlns:a16="http://schemas.microsoft.com/office/drawing/2014/main" id="{C5D3EC75-584E-99C5-7E75-843AA71341A2}"/>
              </a:ext>
            </a:extLst>
          </p:cNvPr>
          <p:cNvSpPr/>
          <p:nvPr/>
        </p:nvSpPr>
        <p:spPr>
          <a:xfrm>
            <a:off x="1782814" y="3671309"/>
            <a:ext cx="886732" cy="486995"/>
          </a:xfrm>
          <a:prstGeom prst="roundRect">
            <a:avLst/>
          </a:prstGeom>
          <a:solidFill>
            <a:srgbClr val="7CA62F"/>
          </a:solidFill>
          <a:ln w="25400">
            <a:solidFill>
              <a:srgbClr val="FFFFFF"/>
            </a:solidFill>
            <a:round/>
            <a:headEnd/>
            <a:tailEnd/>
          </a:ln>
          <a:effectLst>
            <a:outerShdw blurRad="63500" algn="ctr" rotWithShape="0">
              <a:prstClr val="black">
                <a:alpha val="40000"/>
              </a:prstClr>
            </a:outerShdw>
          </a:effectLst>
        </p:spPr>
        <p:txBody>
          <a:bodyPr lIns="0" tIns="0" rIns="0" bIns="0" anchor="ctr"/>
          <a:lstStyle/>
          <a:p>
            <a:pPr marL="3175" algn="ctr" defTabSz="457055">
              <a:tabLst>
                <a:tab pos="230177" algn="l"/>
              </a:tabLst>
              <a:defRPr/>
            </a:pPr>
            <a:r>
              <a:rPr lang="en-US" sz="1300" b="1" kern="0">
                <a:solidFill>
                  <a:srgbClr val="FFFFFF"/>
                </a:solidFill>
                <a:latin typeface="Lato"/>
              </a:rPr>
              <a:t>EX4100-H</a:t>
            </a:r>
          </a:p>
        </p:txBody>
      </p:sp>
      <p:pic>
        <p:nvPicPr>
          <p:cNvPr id="25" name="Picture 24" descr="A close - up of a building&#10;&#10;Description automatically generated with low confidence">
            <a:extLst>
              <a:ext uri="{FF2B5EF4-FFF2-40B4-BE49-F238E27FC236}">
                <a16:creationId xmlns:a16="http://schemas.microsoft.com/office/drawing/2014/main" id="{8EF8EF70-0B69-C586-6D9A-8D11C07A4657}"/>
              </a:ext>
            </a:extLst>
          </p:cNvPr>
          <p:cNvPicPr>
            <a:picLocks noChangeAspect="1"/>
          </p:cNvPicPr>
          <p:nvPr/>
        </p:nvPicPr>
        <p:blipFill rotWithShape="1">
          <a:blip r:embed="rId26"/>
          <a:srcRect l="4890" t="36660" r="9382" b="33304"/>
          <a:stretch/>
        </p:blipFill>
        <p:spPr>
          <a:xfrm>
            <a:off x="6460209" y="2188243"/>
            <a:ext cx="912761" cy="233492"/>
          </a:xfrm>
          <a:prstGeom prst="rect">
            <a:avLst/>
          </a:prstGeom>
        </p:spPr>
      </p:pic>
      <p:sp>
        <p:nvSpPr>
          <p:cNvPr id="26" name="Rounded Rectangle 40">
            <a:extLst>
              <a:ext uri="{FF2B5EF4-FFF2-40B4-BE49-F238E27FC236}">
                <a16:creationId xmlns:a16="http://schemas.microsoft.com/office/drawing/2014/main" id="{723DD608-AD22-0A40-91B4-09272AFF270B}"/>
              </a:ext>
            </a:extLst>
          </p:cNvPr>
          <p:cNvSpPr/>
          <p:nvPr/>
        </p:nvSpPr>
        <p:spPr>
          <a:xfrm>
            <a:off x="6455375" y="2504353"/>
            <a:ext cx="914400" cy="502920"/>
          </a:xfrm>
          <a:prstGeom prst="roundRect">
            <a:avLst/>
          </a:prstGeom>
          <a:solidFill>
            <a:srgbClr val="00B0F0"/>
          </a:solidFill>
          <a:ln w="25400">
            <a:solidFill>
              <a:srgbClr val="FFFFFF"/>
            </a:solidFill>
            <a:round/>
            <a:headEnd/>
            <a:tailEnd/>
          </a:ln>
          <a:effectLst>
            <a:outerShdw blurRad="63500" algn="ctr" rotWithShape="0">
              <a:prstClr val="black">
                <a:alpha val="40000"/>
              </a:prstClr>
            </a:outerShdw>
          </a:effectLst>
        </p:spPr>
        <p:txBody>
          <a:bodyPr lIns="0" tIns="0" rIns="0" bIns="0" anchor="ctr"/>
          <a:lstStyle/>
          <a:p>
            <a:pPr marL="3175" algn="ctr" defTabSz="457055">
              <a:tabLst>
                <a:tab pos="230177" algn="l"/>
              </a:tabLst>
              <a:defRPr/>
            </a:pPr>
            <a:r>
              <a:rPr lang="en-US" sz="1300" b="1" kern="0" dirty="0">
                <a:solidFill>
                  <a:srgbClr val="FFFFFF"/>
                </a:solidFill>
              </a:rPr>
              <a:t>EX4400-48XP/MXP</a:t>
            </a:r>
          </a:p>
        </p:txBody>
      </p:sp>
      <p:sp>
        <p:nvSpPr>
          <p:cNvPr id="29" name="TextBox 28">
            <a:extLst>
              <a:ext uri="{FF2B5EF4-FFF2-40B4-BE49-F238E27FC236}">
                <a16:creationId xmlns:a16="http://schemas.microsoft.com/office/drawing/2014/main" id="{6320F84A-D91F-77DA-3CCC-A8BCD3DB8A3E}"/>
              </a:ext>
            </a:extLst>
          </p:cNvPr>
          <p:cNvSpPr txBox="1"/>
          <p:nvPr/>
        </p:nvSpPr>
        <p:spPr>
          <a:xfrm>
            <a:off x="558069" y="2166514"/>
            <a:ext cx="534389" cy="184666"/>
          </a:xfrm>
          <a:prstGeom prst="rect">
            <a:avLst/>
          </a:prstGeom>
          <a:solidFill>
            <a:schemeClr val="tx2"/>
          </a:solidFill>
        </p:spPr>
        <p:txBody>
          <a:bodyPr wrap="square" lIns="0" tIns="0" rIns="0" bIns="0" rtlCol="0">
            <a:spAutoFit/>
          </a:bodyPr>
          <a:lstStyle/>
          <a:p>
            <a:pPr algn="ctr">
              <a:spcBef>
                <a:spcPts val="600"/>
              </a:spcBef>
            </a:pPr>
            <a:r>
              <a:rPr lang="en-US" sz="1200" b="1" dirty="0"/>
              <a:t>New</a:t>
            </a:r>
          </a:p>
        </p:txBody>
      </p:sp>
      <p:sp>
        <p:nvSpPr>
          <p:cNvPr id="30" name="TextBox 29">
            <a:extLst>
              <a:ext uri="{FF2B5EF4-FFF2-40B4-BE49-F238E27FC236}">
                <a16:creationId xmlns:a16="http://schemas.microsoft.com/office/drawing/2014/main" id="{8E73BD7F-7936-D0A7-03A8-B451F7EC8277}"/>
              </a:ext>
            </a:extLst>
          </p:cNvPr>
          <p:cNvSpPr txBox="1"/>
          <p:nvPr/>
        </p:nvSpPr>
        <p:spPr>
          <a:xfrm>
            <a:off x="6688514" y="1988239"/>
            <a:ext cx="534389" cy="184666"/>
          </a:xfrm>
          <a:prstGeom prst="rect">
            <a:avLst/>
          </a:prstGeom>
          <a:solidFill>
            <a:schemeClr val="tx2"/>
          </a:solidFill>
        </p:spPr>
        <p:txBody>
          <a:bodyPr wrap="square" lIns="0" tIns="0" rIns="0" bIns="0" rtlCol="0">
            <a:spAutoFit/>
          </a:bodyPr>
          <a:lstStyle/>
          <a:p>
            <a:pPr algn="ctr">
              <a:spcBef>
                <a:spcPts val="600"/>
              </a:spcBef>
            </a:pPr>
            <a:r>
              <a:rPr lang="en-US" sz="1200" b="1" dirty="0"/>
              <a:t>New</a:t>
            </a:r>
          </a:p>
        </p:txBody>
      </p:sp>
      <p:sp>
        <p:nvSpPr>
          <p:cNvPr id="31" name="Rounded Rectangle 39">
            <a:extLst>
              <a:ext uri="{FF2B5EF4-FFF2-40B4-BE49-F238E27FC236}">
                <a16:creationId xmlns:a16="http://schemas.microsoft.com/office/drawing/2014/main" id="{4A76E9C2-15F9-AF18-22A0-6B3B0F72C8CF}"/>
              </a:ext>
            </a:extLst>
          </p:cNvPr>
          <p:cNvSpPr/>
          <p:nvPr/>
        </p:nvSpPr>
        <p:spPr>
          <a:xfrm>
            <a:off x="78682" y="2404001"/>
            <a:ext cx="1531759" cy="457200"/>
          </a:xfrm>
          <a:prstGeom prst="roundRect">
            <a:avLst/>
          </a:prstGeom>
          <a:solidFill>
            <a:srgbClr val="7CA62F"/>
          </a:solidFill>
          <a:ln w="25400">
            <a:solidFill>
              <a:srgbClr val="FFFFFF"/>
            </a:solidFill>
            <a:round/>
            <a:headEnd/>
            <a:tailEnd/>
          </a:ln>
          <a:effectLst>
            <a:outerShdw blurRad="63500" algn="ctr" rotWithShape="0">
              <a:prstClr val="black">
                <a:alpha val="40000"/>
              </a:prstClr>
            </a:outerShdw>
          </a:effectLst>
        </p:spPr>
        <p:txBody>
          <a:bodyPr lIns="0" tIns="0" rIns="0" bIns="0" anchor="ctr"/>
          <a:lstStyle/>
          <a:p>
            <a:pPr marL="3175" algn="ctr" defTabSz="457055">
              <a:tabLst>
                <a:tab pos="230177" algn="l"/>
              </a:tabLst>
              <a:defRPr/>
            </a:pPr>
            <a:r>
              <a:rPr lang="en-US" sz="1451" b="1" kern="0" dirty="0">
                <a:solidFill>
                  <a:srgbClr val="FFFFFF"/>
                </a:solidFill>
                <a:latin typeface="Lato"/>
              </a:rPr>
              <a:t>EX4000</a:t>
            </a:r>
            <a:endParaRPr lang="en-US" sz="1467" b="1" kern="0" dirty="0">
              <a:solidFill>
                <a:srgbClr val="FFFFFF"/>
              </a:solidFill>
              <a:latin typeface="Lato"/>
            </a:endParaRPr>
          </a:p>
        </p:txBody>
      </p:sp>
      <p:cxnSp>
        <p:nvCxnSpPr>
          <p:cNvPr id="32" name="Straight Arrow Connector 31">
            <a:extLst>
              <a:ext uri="{FF2B5EF4-FFF2-40B4-BE49-F238E27FC236}">
                <a16:creationId xmlns:a16="http://schemas.microsoft.com/office/drawing/2014/main" id="{8815E93D-396A-1F9E-8C9A-7BC9E54012BD}"/>
              </a:ext>
            </a:extLst>
          </p:cNvPr>
          <p:cNvCxnSpPr>
            <a:cxnSpLocks/>
          </p:cNvCxnSpPr>
          <p:nvPr/>
        </p:nvCxnSpPr>
        <p:spPr>
          <a:xfrm flipH="1">
            <a:off x="420158" y="2861202"/>
            <a:ext cx="13119" cy="1056161"/>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6" name="Rounded Rectangle 35">
            <a:extLst>
              <a:ext uri="{FF2B5EF4-FFF2-40B4-BE49-F238E27FC236}">
                <a16:creationId xmlns:a16="http://schemas.microsoft.com/office/drawing/2014/main" id="{83DCF2F6-879D-16DC-005C-C579EEBFFFE0}"/>
              </a:ext>
            </a:extLst>
          </p:cNvPr>
          <p:cNvSpPr/>
          <p:nvPr/>
        </p:nvSpPr>
        <p:spPr>
          <a:xfrm>
            <a:off x="44929" y="5118018"/>
            <a:ext cx="991243" cy="1371495"/>
          </a:xfrm>
          <a:prstGeom prst="roundRect">
            <a:avLst/>
          </a:prstGeom>
          <a:solidFill>
            <a:srgbClr val="FFFFFF"/>
          </a:solidFill>
          <a:ln w="12700" cap="flat" cmpd="sng" algn="ctr">
            <a:solidFill>
              <a:srgbClr val="84B135"/>
            </a:solidFill>
            <a:prstDash val="solid"/>
            <a:miter lim="800000"/>
            <a:headEnd/>
            <a:tailEnd/>
          </a:ln>
          <a:effectLst/>
        </p:spPr>
        <p:txBody>
          <a:bodyPr lIns="0" tIns="0" rIns="0" bIns="0" anchor="ctr"/>
          <a:lstStyle/>
          <a:p>
            <a:pPr marL="3175" algn="ctr" defTabSz="457055">
              <a:tabLst>
                <a:tab pos="230177" algn="l"/>
              </a:tabLst>
              <a:defRPr/>
            </a:pPr>
            <a:r>
              <a:rPr lang="en-US" sz="1051" b="1" kern="0" dirty="0">
                <a:latin typeface="Lato"/>
              </a:rPr>
              <a:t>1G/Multi-Gig</a:t>
            </a:r>
            <a:endParaRPr lang="en-US" sz="1051" b="1" kern="0" dirty="0">
              <a:latin typeface="Lato"/>
              <a:ea typeface="Lato"/>
              <a:cs typeface="Lato"/>
            </a:endParaRPr>
          </a:p>
          <a:p>
            <a:pPr marL="3175" algn="ctr" defTabSz="457055">
              <a:tabLst>
                <a:tab pos="230177" algn="l"/>
              </a:tabLst>
              <a:defRPr/>
            </a:pPr>
            <a:r>
              <a:rPr lang="en-US" sz="1051" b="1" kern="0" dirty="0">
                <a:latin typeface="Lato"/>
              </a:rPr>
              <a:t>PoE+, PoE++, Fixed PSU and Fans, Compact,  </a:t>
            </a:r>
            <a:r>
              <a:rPr lang="en-US" sz="1051" b="1" kern="0" dirty="0" err="1">
                <a:latin typeface="Lato"/>
              </a:rPr>
              <a:t>Fanless</a:t>
            </a:r>
            <a:r>
              <a:rPr lang="en-US" sz="1051" b="1" kern="0" dirty="0">
                <a:latin typeface="Lato"/>
              </a:rPr>
              <a:t> option, 10G Stacking, 10G Fixed Uplinks </a:t>
            </a:r>
            <a:endParaRPr lang="en-US" sz="1051" b="1" kern="0" dirty="0">
              <a:latin typeface="Lato"/>
              <a:ea typeface="Lato"/>
              <a:cs typeface="Lato"/>
            </a:endParaRPr>
          </a:p>
        </p:txBody>
      </p:sp>
      <p:sp>
        <p:nvSpPr>
          <p:cNvPr id="37" name="Rounded Rectangle 54">
            <a:extLst>
              <a:ext uri="{FF2B5EF4-FFF2-40B4-BE49-F238E27FC236}">
                <a16:creationId xmlns:a16="http://schemas.microsoft.com/office/drawing/2014/main" id="{FE2B4FF5-CD1A-26A2-0436-C1BF297D21E4}"/>
              </a:ext>
            </a:extLst>
          </p:cNvPr>
          <p:cNvSpPr/>
          <p:nvPr/>
        </p:nvSpPr>
        <p:spPr>
          <a:xfrm>
            <a:off x="1984625" y="5118017"/>
            <a:ext cx="824543" cy="1124441"/>
          </a:xfrm>
          <a:prstGeom prst="roundRect">
            <a:avLst/>
          </a:prstGeom>
          <a:solidFill>
            <a:srgbClr val="FFFFFF"/>
          </a:solidFill>
          <a:ln w="12700" cap="flat" cmpd="sng" algn="ctr">
            <a:solidFill>
              <a:srgbClr val="84B135"/>
            </a:solidFill>
            <a:prstDash val="solid"/>
            <a:miter lim="800000"/>
            <a:headEnd/>
            <a:tailEnd/>
          </a:ln>
          <a:effectLst/>
        </p:spPr>
        <p:txBody>
          <a:bodyPr lIns="0" tIns="0" rIns="0" bIns="0" anchor="ctr"/>
          <a:lstStyle/>
          <a:p>
            <a:pPr marL="3175" algn="ctr" defTabSz="457055">
              <a:tabLst>
                <a:tab pos="230177" algn="l"/>
              </a:tabLst>
              <a:defRPr/>
            </a:pPr>
            <a:endParaRPr lang="en-US" sz="1000" b="1" kern="0" dirty="0">
              <a:solidFill>
                <a:srgbClr val="3C3C3C"/>
              </a:solidFill>
              <a:latin typeface="Lato"/>
            </a:endParaRPr>
          </a:p>
          <a:p>
            <a:pPr marL="3175" algn="ctr" defTabSz="457055">
              <a:tabLst>
                <a:tab pos="230177" algn="l"/>
              </a:tabLst>
              <a:defRPr/>
            </a:pPr>
            <a:endParaRPr lang="en-US" sz="1000" b="1" kern="0" dirty="0">
              <a:solidFill>
                <a:srgbClr val="3C3C3C"/>
              </a:solidFill>
              <a:latin typeface="Lato"/>
            </a:endParaRPr>
          </a:p>
          <a:p>
            <a:pPr marL="3175" algn="ctr" defTabSz="457055">
              <a:tabLst>
                <a:tab pos="230177" algn="l"/>
              </a:tabLst>
              <a:defRPr/>
            </a:pPr>
            <a:r>
              <a:rPr lang="en-US" sz="900" b="1" kern="0" dirty="0">
                <a:solidFill>
                  <a:srgbClr val="3C3C3C"/>
                </a:solidFill>
                <a:latin typeface="Lato"/>
              </a:rPr>
              <a:t>Ruggedized, Multi-Gig, PoE++, EVPN-VXLAN GBP, Flow-Based Telemetry</a:t>
            </a:r>
            <a:endParaRPr lang="en-US" sz="900" b="1" kern="0" dirty="0">
              <a:solidFill>
                <a:srgbClr val="3C3C3C"/>
              </a:solidFill>
              <a:latin typeface="Lato"/>
              <a:ea typeface="Lato"/>
              <a:cs typeface="Lato"/>
            </a:endParaRPr>
          </a:p>
          <a:p>
            <a:pPr marL="3175" algn="ctr" defTabSz="457055">
              <a:tabLst>
                <a:tab pos="230177" algn="l"/>
              </a:tabLst>
              <a:defRPr/>
            </a:pPr>
            <a:endParaRPr lang="en-US" sz="1200" b="1" kern="0" dirty="0">
              <a:solidFill>
                <a:srgbClr val="3C3C3C"/>
              </a:solidFill>
              <a:latin typeface="Lato"/>
              <a:ea typeface="Lato"/>
              <a:cs typeface="Lato"/>
            </a:endParaRPr>
          </a:p>
        </p:txBody>
      </p:sp>
      <p:sp>
        <p:nvSpPr>
          <p:cNvPr id="33" name="Symbol zastępczy stopki 32">
            <a:extLst>
              <a:ext uri="{FF2B5EF4-FFF2-40B4-BE49-F238E27FC236}">
                <a16:creationId xmlns:a16="http://schemas.microsoft.com/office/drawing/2014/main" id="{DD0DE345-2EFB-38E8-15E8-8F6CBF52E035}"/>
              </a:ext>
            </a:extLst>
          </p:cNvPr>
          <p:cNvSpPr>
            <a:spLocks noGrp="1"/>
          </p:cNvSpPr>
          <p:nvPr>
            <p:ph type="ftr" sz="quarter" idx="11"/>
          </p:nvPr>
        </p:nvSpPr>
        <p:spPr/>
        <p:txBody>
          <a:bodyPr/>
          <a:lstStyle/>
          <a:p>
            <a:r>
              <a:rPr lang="en-US"/>
              <a:t>PUBLIC TLP:CLEAR</a:t>
            </a:r>
          </a:p>
        </p:txBody>
      </p:sp>
    </p:spTree>
    <p:extLst>
      <p:ext uri="{BB962C8B-B14F-4D97-AF65-F5344CB8AC3E}">
        <p14:creationId xmlns:p14="http://schemas.microsoft.com/office/powerpoint/2010/main" val="100656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F0A2D7D8-E3DD-0320-8F21-DFDF744045C0}"/>
              </a:ext>
            </a:extLst>
          </p:cNvPr>
          <p:cNvSpPr txBox="1"/>
          <p:nvPr/>
        </p:nvSpPr>
        <p:spPr>
          <a:xfrm>
            <a:off x="2976525" y="5993334"/>
            <a:ext cx="6057995" cy="436231"/>
          </a:xfrm>
          <a:prstGeom prst="rect">
            <a:avLst/>
          </a:prstGeom>
          <a:solidFill>
            <a:srgbClr val="D9E5E8"/>
          </a:solidFill>
        </p:spPr>
        <p:txBody>
          <a:bodyPr vert="horz" wrap="square" lIns="182880" tIns="0" rIns="182880" bIns="0" rtlCol="0" anchor="ctr" anchorCtr="0">
            <a:noAutofit/>
          </a:bodyPr>
          <a:lstStyle/>
          <a:p>
            <a:pPr algn="ctr" defTabSz="914332">
              <a:lnSpc>
                <a:spcPct val="95000"/>
              </a:lnSpc>
              <a:spcAft>
                <a:spcPts val="400"/>
              </a:spcAft>
              <a:defRPr/>
            </a:pPr>
            <a:r>
              <a:rPr lang="en-US" sz="1351" b="1">
                <a:ea typeface="Lato" panose="020F0502020204030203" pitchFamily="34" charset="0"/>
                <a:cs typeface="Lato" panose="020F0502020204030203" pitchFamily="34" charset="0"/>
              </a:rPr>
              <a:t>Delivered Across the Full Stack</a:t>
            </a:r>
          </a:p>
        </p:txBody>
      </p:sp>
      <p:sp>
        <p:nvSpPr>
          <p:cNvPr id="132" name="Chord 131">
            <a:extLst>
              <a:ext uri="{FF2B5EF4-FFF2-40B4-BE49-F238E27FC236}">
                <a16:creationId xmlns:a16="http://schemas.microsoft.com/office/drawing/2014/main" id="{3E0F0090-4E7F-CD8F-E104-E575BDE17392}"/>
              </a:ext>
            </a:extLst>
          </p:cNvPr>
          <p:cNvSpPr/>
          <p:nvPr/>
        </p:nvSpPr>
        <p:spPr>
          <a:xfrm>
            <a:off x="811957" y="217317"/>
            <a:ext cx="10572395" cy="10572395"/>
          </a:xfrm>
          <a:prstGeom prst="chord">
            <a:avLst>
              <a:gd name="adj1" fmla="val 10700919"/>
              <a:gd name="adj2" fmla="val 94073"/>
            </a:avLst>
          </a:prstGeom>
          <a:solidFill>
            <a:schemeClr val="accent2">
              <a:lumMod val="40000"/>
              <a:lumOff val="6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33" name="Chord 132">
            <a:extLst>
              <a:ext uri="{FF2B5EF4-FFF2-40B4-BE49-F238E27FC236}">
                <a16:creationId xmlns:a16="http://schemas.microsoft.com/office/drawing/2014/main" id="{C036FEAB-1400-0414-0FEB-1743934A075E}"/>
              </a:ext>
            </a:extLst>
          </p:cNvPr>
          <p:cNvSpPr>
            <a:spLocks noChangeAspect="1"/>
          </p:cNvSpPr>
          <p:nvPr/>
        </p:nvSpPr>
        <p:spPr>
          <a:xfrm>
            <a:off x="1752600" y="795799"/>
            <a:ext cx="8686800" cy="8686800"/>
          </a:xfrm>
          <a:prstGeom prst="chord">
            <a:avLst>
              <a:gd name="adj1" fmla="val 10679187"/>
              <a:gd name="adj2" fmla="val 119529"/>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9" name="Graphic 22">
            <a:extLst>
              <a:ext uri="{FF2B5EF4-FFF2-40B4-BE49-F238E27FC236}">
                <a16:creationId xmlns:a16="http://schemas.microsoft.com/office/drawing/2014/main" id="{41226819-39F1-32BE-DB0F-450E5AEA6E11}"/>
              </a:ext>
            </a:extLst>
          </p:cNvPr>
          <p:cNvSpPr/>
          <p:nvPr/>
        </p:nvSpPr>
        <p:spPr>
          <a:xfrm>
            <a:off x="8831566" y="1560093"/>
            <a:ext cx="2548469" cy="3337819"/>
          </a:xfrm>
          <a:custGeom>
            <a:avLst/>
            <a:gdLst>
              <a:gd name="connsiteX0" fmla="*/ 1054418 w 4468272"/>
              <a:gd name="connsiteY0" fmla="*/ 1455801 h 5852254"/>
              <a:gd name="connsiteX1" fmla="*/ 1047560 w 4468272"/>
              <a:gd name="connsiteY1" fmla="*/ 1448943 h 5852254"/>
              <a:gd name="connsiteX2" fmla="*/ 815626 w 4468272"/>
              <a:gd name="connsiteY2" fmla="*/ 1448943 h 5852254"/>
              <a:gd name="connsiteX3" fmla="*/ 808768 w 4468272"/>
              <a:gd name="connsiteY3" fmla="*/ 1455801 h 5852254"/>
              <a:gd name="connsiteX4" fmla="*/ 808768 w 4468272"/>
              <a:gd name="connsiteY4" fmla="*/ 1687735 h 5852254"/>
              <a:gd name="connsiteX5" fmla="*/ 815626 w 4468272"/>
              <a:gd name="connsiteY5" fmla="*/ 1694593 h 5852254"/>
              <a:gd name="connsiteX6" fmla="*/ 1047560 w 4468272"/>
              <a:gd name="connsiteY6" fmla="*/ 1694593 h 5852254"/>
              <a:gd name="connsiteX7" fmla="*/ 1054418 w 4468272"/>
              <a:gd name="connsiteY7" fmla="*/ 1687735 h 5852254"/>
              <a:gd name="connsiteX8" fmla="*/ 1054418 w 4468272"/>
              <a:gd name="connsiteY8" fmla="*/ 1455801 h 5852254"/>
              <a:gd name="connsiteX9" fmla="*/ 992219 w 4468272"/>
              <a:gd name="connsiteY9" fmla="*/ 1680877 h 5852254"/>
              <a:gd name="connsiteX10" fmla="*/ 822484 w 4468272"/>
              <a:gd name="connsiteY10" fmla="*/ 1680877 h 5852254"/>
              <a:gd name="connsiteX11" fmla="*/ 822484 w 4468272"/>
              <a:gd name="connsiteY11" fmla="*/ 1462659 h 5852254"/>
              <a:gd name="connsiteX12" fmla="*/ 992219 w 4468272"/>
              <a:gd name="connsiteY12" fmla="*/ 1462659 h 5852254"/>
              <a:gd name="connsiteX13" fmla="*/ 992219 w 4468272"/>
              <a:gd name="connsiteY13" fmla="*/ 1680877 h 5852254"/>
              <a:gd name="connsiteX14" fmla="*/ 1040702 w 4468272"/>
              <a:gd name="connsiteY14" fmla="*/ 1680877 h 5852254"/>
              <a:gd name="connsiteX15" fmla="*/ 1005935 w 4468272"/>
              <a:gd name="connsiteY15" fmla="*/ 1680877 h 5852254"/>
              <a:gd name="connsiteX16" fmla="*/ 1005935 w 4468272"/>
              <a:gd name="connsiteY16" fmla="*/ 1462659 h 5852254"/>
              <a:gd name="connsiteX17" fmla="*/ 1040702 w 4468272"/>
              <a:gd name="connsiteY17" fmla="*/ 1462659 h 5852254"/>
              <a:gd name="connsiteX18" fmla="*/ 1040702 w 4468272"/>
              <a:gd name="connsiteY18" fmla="*/ 1680877 h 5852254"/>
              <a:gd name="connsiteX19" fmla="*/ 3954209 w 4468272"/>
              <a:gd name="connsiteY19" fmla="*/ 2122456 h 5852254"/>
              <a:gd name="connsiteX20" fmla="*/ 3954209 w 4468272"/>
              <a:gd name="connsiteY20" fmla="*/ 1380268 h 5852254"/>
              <a:gd name="connsiteX21" fmla="*/ 3947351 w 4468272"/>
              <a:gd name="connsiteY21" fmla="*/ 1373410 h 5852254"/>
              <a:gd name="connsiteX22" fmla="*/ 3622643 w 4468272"/>
              <a:gd name="connsiteY22" fmla="*/ 1373410 h 5852254"/>
              <a:gd name="connsiteX23" fmla="*/ 3615785 w 4468272"/>
              <a:gd name="connsiteY23" fmla="*/ 1380268 h 5852254"/>
              <a:gd name="connsiteX24" fmla="*/ 3615785 w 4468272"/>
              <a:gd name="connsiteY24" fmla="*/ 2122456 h 5852254"/>
              <a:gd name="connsiteX25" fmla="*/ 3622643 w 4468272"/>
              <a:gd name="connsiteY25" fmla="*/ 2129314 h 5852254"/>
              <a:gd name="connsiteX26" fmla="*/ 3947351 w 4468272"/>
              <a:gd name="connsiteY26" fmla="*/ 2129314 h 5852254"/>
              <a:gd name="connsiteX27" fmla="*/ 3954209 w 4468272"/>
              <a:gd name="connsiteY27" fmla="*/ 2122456 h 5852254"/>
              <a:gd name="connsiteX28" fmla="*/ 3940493 w 4468272"/>
              <a:gd name="connsiteY28" fmla="*/ 2115598 h 5852254"/>
              <a:gd name="connsiteX29" fmla="*/ 3629501 w 4468272"/>
              <a:gd name="connsiteY29" fmla="*/ 2115598 h 5852254"/>
              <a:gd name="connsiteX30" fmla="*/ 3629501 w 4468272"/>
              <a:gd name="connsiteY30" fmla="*/ 1387126 h 5852254"/>
              <a:gd name="connsiteX31" fmla="*/ 3940493 w 4468272"/>
              <a:gd name="connsiteY31" fmla="*/ 1387126 h 5852254"/>
              <a:gd name="connsiteX32" fmla="*/ 3940493 w 4468272"/>
              <a:gd name="connsiteY32" fmla="*/ 2115598 h 5852254"/>
              <a:gd name="connsiteX33" fmla="*/ 1054418 w 4468272"/>
              <a:gd name="connsiteY33" fmla="*/ 481679 h 5852254"/>
              <a:gd name="connsiteX34" fmla="*/ 1047560 w 4468272"/>
              <a:gd name="connsiteY34" fmla="*/ 474821 h 5852254"/>
              <a:gd name="connsiteX35" fmla="*/ 815626 w 4468272"/>
              <a:gd name="connsiteY35" fmla="*/ 474821 h 5852254"/>
              <a:gd name="connsiteX36" fmla="*/ 808768 w 4468272"/>
              <a:gd name="connsiteY36" fmla="*/ 481679 h 5852254"/>
              <a:gd name="connsiteX37" fmla="*/ 808768 w 4468272"/>
              <a:gd name="connsiteY37" fmla="*/ 713613 h 5852254"/>
              <a:gd name="connsiteX38" fmla="*/ 815626 w 4468272"/>
              <a:gd name="connsiteY38" fmla="*/ 720471 h 5852254"/>
              <a:gd name="connsiteX39" fmla="*/ 1047560 w 4468272"/>
              <a:gd name="connsiteY39" fmla="*/ 720471 h 5852254"/>
              <a:gd name="connsiteX40" fmla="*/ 1054418 w 4468272"/>
              <a:gd name="connsiteY40" fmla="*/ 713613 h 5852254"/>
              <a:gd name="connsiteX41" fmla="*/ 1054418 w 4468272"/>
              <a:gd name="connsiteY41" fmla="*/ 481679 h 5852254"/>
              <a:gd name="connsiteX42" fmla="*/ 992219 w 4468272"/>
              <a:gd name="connsiteY42" fmla="*/ 706755 h 5852254"/>
              <a:gd name="connsiteX43" fmla="*/ 822484 w 4468272"/>
              <a:gd name="connsiteY43" fmla="*/ 706755 h 5852254"/>
              <a:gd name="connsiteX44" fmla="*/ 822484 w 4468272"/>
              <a:gd name="connsiteY44" fmla="*/ 488537 h 5852254"/>
              <a:gd name="connsiteX45" fmla="*/ 992219 w 4468272"/>
              <a:gd name="connsiteY45" fmla="*/ 488537 h 5852254"/>
              <a:gd name="connsiteX46" fmla="*/ 992219 w 4468272"/>
              <a:gd name="connsiteY46" fmla="*/ 706755 h 5852254"/>
              <a:gd name="connsiteX47" fmla="*/ 1040702 w 4468272"/>
              <a:gd name="connsiteY47" fmla="*/ 706755 h 5852254"/>
              <a:gd name="connsiteX48" fmla="*/ 1005935 w 4468272"/>
              <a:gd name="connsiteY48" fmla="*/ 706755 h 5852254"/>
              <a:gd name="connsiteX49" fmla="*/ 1005935 w 4468272"/>
              <a:gd name="connsiteY49" fmla="*/ 488537 h 5852254"/>
              <a:gd name="connsiteX50" fmla="*/ 1040702 w 4468272"/>
              <a:gd name="connsiteY50" fmla="*/ 488537 h 5852254"/>
              <a:gd name="connsiteX51" fmla="*/ 1040702 w 4468272"/>
              <a:gd name="connsiteY51" fmla="*/ 706755 h 5852254"/>
              <a:gd name="connsiteX52" fmla="*/ 20098 w 4468272"/>
              <a:gd name="connsiteY52" fmla="*/ 186690 h 5852254"/>
              <a:gd name="connsiteX53" fmla="*/ 20098 w 4468272"/>
              <a:gd name="connsiteY53" fmla="*/ 2280571 h 5852254"/>
              <a:gd name="connsiteX54" fmla="*/ 26956 w 4468272"/>
              <a:gd name="connsiteY54" fmla="*/ 2287429 h 5852254"/>
              <a:gd name="connsiteX55" fmla="*/ 351758 w 4468272"/>
              <a:gd name="connsiteY55" fmla="*/ 2287429 h 5852254"/>
              <a:gd name="connsiteX56" fmla="*/ 358616 w 4468272"/>
              <a:gd name="connsiteY56" fmla="*/ 2280571 h 5852254"/>
              <a:gd name="connsiteX57" fmla="*/ 358616 w 4468272"/>
              <a:gd name="connsiteY57" fmla="*/ 186690 h 5852254"/>
              <a:gd name="connsiteX58" fmla="*/ 20098 w 4468272"/>
              <a:gd name="connsiteY58" fmla="*/ 186690 h 5852254"/>
              <a:gd name="connsiteX59" fmla="*/ 89726 w 4468272"/>
              <a:gd name="connsiteY59" fmla="*/ 2273618 h 5852254"/>
              <a:gd name="connsiteX60" fmla="*/ 33909 w 4468272"/>
              <a:gd name="connsiteY60" fmla="*/ 2273618 h 5852254"/>
              <a:gd name="connsiteX61" fmla="*/ 33909 w 4468272"/>
              <a:gd name="connsiteY61" fmla="*/ 1869853 h 5852254"/>
              <a:gd name="connsiteX62" fmla="*/ 89726 w 4468272"/>
              <a:gd name="connsiteY62" fmla="*/ 1869853 h 5852254"/>
              <a:gd name="connsiteX63" fmla="*/ 89726 w 4468272"/>
              <a:gd name="connsiteY63" fmla="*/ 2273618 h 5852254"/>
              <a:gd name="connsiteX64" fmla="*/ 89726 w 4468272"/>
              <a:gd name="connsiteY64" fmla="*/ 1856137 h 5852254"/>
              <a:gd name="connsiteX65" fmla="*/ 33909 w 4468272"/>
              <a:gd name="connsiteY65" fmla="*/ 1856137 h 5852254"/>
              <a:gd name="connsiteX66" fmla="*/ 33909 w 4468272"/>
              <a:gd name="connsiteY66" fmla="*/ 1452372 h 5852254"/>
              <a:gd name="connsiteX67" fmla="*/ 89726 w 4468272"/>
              <a:gd name="connsiteY67" fmla="*/ 1452372 h 5852254"/>
              <a:gd name="connsiteX68" fmla="*/ 89726 w 4468272"/>
              <a:gd name="connsiteY68" fmla="*/ 1856137 h 5852254"/>
              <a:gd name="connsiteX69" fmla="*/ 89726 w 4468272"/>
              <a:gd name="connsiteY69" fmla="*/ 1438656 h 5852254"/>
              <a:gd name="connsiteX70" fmla="*/ 33909 w 4468272"/>
              <a:gd name="connsiteY70" fmla="*/ 1438656 h 5852254"/>
              <a:gd name="connsiteX71" fmla="*/ 33909 w 4468272"/>
              <a:gd name="connsiteY71" fmla="*/ 1034891 h 5852254"/>
              <a:gd name="connsiteX72" fmla="*/ 89726 w 4468272"/>
              <a:gd name="connsiteY72" fmla="*/ 1034891 h 5852254"/>
              <a:gd name="connsiteX73" fmla="*/ 89726 w 4468272"/>
              <a:gd name="connsiteY73" fmla="*/ 1438656 h 5852254"/>
              <a:gd name="connsiteX74" fmla="*/ 89726 w 4468272"/>
              <a:gd name="connsiteY74" fmla="*/ 1021175 h 5852254"/>
              <a:gd name="connsiteX75" fmla="*/ 33909 w 4468272"/>
              <a:gd name="connsiteY75" fmla="*/ 1021175 h 5852254"/>
              <a:gd name="connsiteX76" fmla="*/ 33909 w 4468272"/>
              <a:gd name="connsiteY76" fmla="*/ 617411 h 5852254"/>
              <a:gd name="connsiteX77" fmla="*/ 89726 w 4468272"/>
              <a:gd name="connsiteY77" fmla="*/ 617411 h 5852254"/>
              <a:gd name="connsiteX78" fmla="*/ 89726 w 4468272"/>
              <a:gd name="connsiteY78" fmla="*/ 1021175 h 5852254"/>
              <a:gd name="connsiteX79" fmla="*/ 89726 w 4468272"/>
              <a:gd name="connsiteY79" fmla="*/ 603695 h 5852254"/>
              <a:gd name="connsiteX80" fmla="*/ 33909 w 4468272"/>
              <a:gd name="connsiteY80" fmla="*/ 603695 h 5852254"/>
              <a:gd name="connsiteX81" fmla="*/ 33909 w 4468272"/>
              <a:gd name="connsiteY81" fmla="*/ 199930 h 5852254"/>
              <a:gd name="connsiteX82" fmla="*/ 89726 w 4468272"/>
              <a:gd name="connsiteY82" fmla="*/ 199930 h 5852254"/>
              <a:gd name="connsiteX83" fmla="*/ 89726 w 4468272"/>
              <a:gd name="connsiteY83" fmla="*/ 603695 h 5852254"/>
              <a:gd name="connsiteX84" fmla="*/ 344805 w 4468272"/>
              <a:gd name="connsiteY84" fmla="*/ 2273618 h 5852254"/>
              <a:gd name="connsiteX85" fmla="*/ 103442 w 4468272"/>
              <a:gd name="connsiteY85" fmla="*/ 2273618 h 5852254"/>
              <a:gd name="connsiteX86" fmla="*/ 103442 w 4468272"/>
              <a:gd name="connsiteY86" fmla="*/ 1869853 h 5852254"/>
              <a:gd name="connsiteX87" fmla="*/ 344805 w 4468272"/>
              <a:gd name="connsiteY87" fmla="*/ 1869853 h 5852254"/>
              <a:gd name="connsiteX88" fmla="*/ 344805 w 4468272"/>
              <a:gd name="connsiteY88" fmla="*/ 2273618 h 5852254"/>
              <a:gd name="connsiteX89" fmla="*/ 344805 w 4468272"/>
              <a:gd name="connsiteY89" fmla="*/ 1856137 h 5852254"/>
              <a:gd name="connsiteX90" fmla="*/ 103442 w 4468272"/>
              <a:gd name="connsiteY90" fmla="*/ 1856137 h 5852254"/>
              <a:gd name="connsiteX91" fmla="*/ 103442 w 4468272"/>
              <a:gd name="connsiteY91" fmla="*/ 1452372 h 5852254"/>
              <a:gd name="connsiteX92" fmla="*/ 344805 w 4468272"/>
              <a:gd name="connsiteY92" fmla="*/ 1452372 h 5852254"/>
              <a:gd name="connsiteX93" fmla="*/ 344805 w 4468272"/>
              <a:gd name="connsiteY93" fmla="*/ 1856137 h 5852254"/>
              <a:gd name="connsiteX94" fmla="*/ 344805 w 4468272"/>
              <a:gd name="connsiteY94" fmla="*/ 1438656 h 5852254"/>
              <a:gd name="connsiteX95" fmla="*/ 103442 w 4468272"/>
              <a:gd name="connsiteY95" fmla="*/ 1438656 h 5852254"/>
              <a:gd name="connsiteX96" fmla="*/ 103442 w 4468272"/>
              <a:gd name="connsiteY96" fmla="*/ 1034891 h 5852254"/>
              <a:gd name="connsiteX97" fmla="*/ 344805 w 4468272"/>
              <a:gd name="connsiteY97" fmla="*/ 1034891 h 5852254"/>
              <a:gd name="connsiteX98" fmla="*/ 344805 w 4468272"/>
              <a:gd name="connsiteY98" fmla="*/ 1438656 h 5852254"/>
              <a:gd name="connsiteX99" fmla="*/ 344805 w 4468272"/>
              <a:gd name="connsiteY99" fmla="*/ 1021175 h 5852254"/>
              <a:gd name="connsiteX100" fmla="*/ 103442 w 4468272"/>
              <a:gd name="connsiteY100" fmla="*/ 1021175 h 5852254"/>
              <a:gd name="connsiteX101" fmla="*/ 103442 w 4468272"/>
              <a:gd name="connsiteY101" fmla="*/ 617411 h 5852254"/>
              <a:gd name="connsiteX102" fmla="*/ 344805 w 4468272"/>
              <a:gd name="connsiteY102" fmla="*/ 617411 h 5852254"/>
              <a:gd name="connsiteX103" fmla="*/ 344805 w 4468272"/>
              <a:gd name="connsiteY103" fmla="*/ 1021175 h 5852254"/>
              <a:gd name="connsiteX104" fmla="*/ 344805 w 4468272"/>
              <a:gd name="connsiteY104" fmla="*/ 603695 h 5852254"/>
              <a:gd name="connsiteX105" fmla="*/ 103442 w 4468272"/>
              <a:gd name="connsiteY105" fmla="*/ 603695 h 5852254"/>
              <a:gd name="connsiteX106" fmla="*/ 103442 w 4468272"/>
              <a:gd name="connsiteY106" fmla="*/ 199930 h 5852254"/>
              <a:gd name="connsiteX107" fmla="*/ 344805 w 4468272"/>
              <a:gd name="connsiteY107" fmla="*/ 199930 h 5852254"/>
              <a:gd name="connsiteX108" fmla="*/ 344805 w 4468272"/>
              <a:gd name="connsiteY108" fmla="*/ 603695 h 5852254"/>
              <a:gd name="connsiteX109" fmla="*/ 1054418 w 4468272"/>
              <a:gd name="connsiteY109" fmla="*/ 899160 h 5852254"/>
              <a:gd name="connsiteX110" fmla="*/ 1047560 w 4468272"/>
              <a:gd name="connsiteY110" fmla="*/ 892302 h 5852254"/>
              <a:gd name="connsiteX111" fmla="*/ 815626 w 4468272"/>
              <a:gd name="connsiteY111" fmla="*/ 892302 h 5852254"/>
              <a:gd name="connsiteX112" fmla="*/ 808768 w 4468272"/>
              <a:gd name="connsiteY112" fmla="*/ 899160 h 5852254"/>
              <a:gd name="connsiteX113" fmla="*/ 808768 w 4468272"/>
              <a:gd name="connsiteY113" fmla="*/ 1131094 h 5852254"/>
              <a:gd name="connsiteX114" fmla="*/ 815626 w 4468272"/>
              <a:gd name="connsiteY114" fmla="*/ 1137952 h 5852254"/>
              <a:gd name="connsiteX115" fmla="*/ 1047560 w 4468272"/>
              <a:gd name="connsiteY115" fmla="*/ 1137952 h 5852254"/>
              <a:gd name="connsiteX116" fmla="*/ 1054418 w 4468272"/>
              <a:gd name="connsiteY116" fmla="*/ 1131094 h 5852254"/>
              <a:gd name="connsiteX117" fmla="*/ 1054418 w 4468272"/>
              <a:gd name="connsiteY117" fmla="*/ 899160 h 5852254"/>
              <a:gd name="connsiteX118" fmla="*/ 992219 w 4468272"/>
              <a:gd name="connsiteY118" fmla="*/ 1124236 h 5852254"/>
              <a:gd name="connsiteX119" fmla="*/ 822484 w 4468272"/>
              <a:gd name="connsiteY119" fmla="*/ 1124236 h 5852254"/>
              <a:gd name="connsiteX120" fmla="*/ 822484 w 4468272"/>
              <a:gd name="connsiteY120" fmla="*/ 906018 h 5852254"/>
              <a:gd name="connsiteX121" fmla="*/ 992219 w 4468272"/>
              <a:gd name="connsiteY121" fmla="*/ 906018 h 5852254"/>
              <a:gd name="connsiteX122" fmla="*/ 992219 w 4468272"/>
              <a:gd name="connsiteY122" fmla="*/ 1124236 h 5852254"/>
              <a:gd name="connsiteX123" fmla="*/ 1040702 w 4468272"/>
              <a:gd name="connsiteY123" fmla="*/ 1124236 h 5852254"/>
              <a:gd name="connsiteX124" fmla="*/ 1005935 w 4468272"/>
              <a:gd name="connsiteY124" fmla="*/ 1124236 h 5852254"/>
              <a:gd name="connsiteX125" fmla="*/ 1005935 w 4468272"/>
              <a:gd name="connsiteY125" fmla="*/ 906018 h 5852254"/>
              <a:gd name="connsiteX126" fmla="*/ 1040702 w 4468272"/>
              <a:gd name="connsiteY126" fmla="*/ 906018 h 5852254"/>
              <a:gd name="connsiteX127" fmla="*/ 1040702 w 4468272"/>
              <a:gd name="connsiteY127" fmla="*/ 1124236 h 5852254"/>
              <a:gd name="connsiteX128" fmla="*/ 2162747 w 4468272"/>
              <a:gd name="connsiteY128" fmla="*/ 1746885 h 5852254"/>
              <a:gd name="connsiteX129" fmla="*/ 2155889 w 4468272"/>
              <a:gd name="connsiteY129" fmla="*/ 1740027 h 5852254"/>
              <a:gd name="connsiteX130" fmla="*/ 1923955 w 4468272"/>
              <a:gd name="connsiteY130" fmla="*/ 1740027 h 5852254"/>
              <a:gd name="connsiteX131" fmla="*/ 1917097 w 4468272"/>
              <a:gd name="connsiteY131" fmla="*/ 1746885 h 5852254"/>
              <a:gd name="connsiteX132" fmla="*/ 1917097 w 4468272"/>
              <a:gd name="connsiteY132" fmla="*/ 1978819 h 5852254"/>
              <a:gd name="connsiteX133" fmla="*/ 1923955 w 4468272"/>
              <a:gd name="connsiteY133" fmla="*/ 1985677 h 5852254"/>
              <a:gd name="connsiteX134" fmla="*/ 2155889 w 4468272"/>
              <a:gd name="connsiteY134" fmla="*/ 1985677 h 5852254"/>
              <a:gd name="connsiteX135" fmla="*/ 2162747 w 4468272"/>
              <a:gd name="connsiteY135" fmla="*/ 1978819 h 5852254"/>
              <a:gd name="connsiteX136" fmla="*/ 2162747 w 4468272"/>
              <a:gd name="connsiteY136" fmla="*/ 1746885 h 5852254"/>
              <a:gd name="connsiteX137" fmla="*/ 2100548 w 4468272"/>
              <a:gd name="connsiteY137" fmla="*/ 1971961 h 5852254"/>
              <a:gd name="connsiteX138" fmla="*/ 1930813 w 4468272"/>
              <a:gd name="connsiteY138" fmla="*/ 1971961 h 5852254"/>
              <a:gd name="connsiteX139" fmla="*/ 1930813 w 4468272"/>
              <a:gd name="connsiteY139" fmla="*/ 1753743 h 5852254"/>
              <a:gd name="connsiteX140" fmla="*/ 2100548 w 4468272"/>
              <a:gd name="connsiteY140" fmla="*/ 1753743 h 5852254"/>
              <a:gd name="connsiteX141" fmla="*/ 2100548 w 4468272"/>
              <a:gd name="connsiteY141" fmla="*/ 1971961 h 5852254"/>
              <a:gd name="connsiteX142" fmla="*/ 2149031 w 4468272"/>
              <a:gd name="connsiteY142" fmla="*/ 1971961 h 5852254"/>
              <a:gd name="connsiteX143" fmla="*/ 2114360 w 4468272"/>
              <a:gd name="connsiteY143" fmla="*/ 1971961 h 5852254"/>
              <a:gd name="connsiteX144" fmla="*/ 2114360 w 4468272"/>
              <a:gd name="connsiteY144" fmla="*/ 1753743 h 5852254"/>
              <a:gd name="connsiteX145" fmla="*/ 2149031 w 4468272"/>
              <a:gd name="connsiteY145" fmla="*/ 1753743 h 5852254"/>
              <a:gd name="connsiteX146" fmla="*/ 2149031 w 4468272"/>
              <a:gd name="connsiteY146" fmla="*/ 1971961 h 5852254"/>
              <a:gd name="connsiteX147" fmla="*/ 1673733 w 4468272"/>
              <a:gd name="connsiteY147" fmla="*/ 1303973 h 5852254"/>
              <a:gd name="connsiteX148" fmla="*/ 1673733 w 4468272"/>
              <a:gd name="connsiteY148" fmla="*/ 1072039 h 5852254"/>
              <a:gd name="connsiteX149" fmla="*/ 1666875 w 4468272"/>
              <a:gd name="connsiteY149" fmla="*/ 1065181 h 5852254"/>
              <a:gd name="connsiteX150" fmla="*/ 1434941 w 4468272"/>
              <a:gd name="connsiteY150" fmla="*/ 1065181 h 5852254"/>
              <a:gd name="connsiteX151" fmla="*/ 1428083 w 4468272"/>
              <a:gd name="connsiteY151" fmla="*/ 1072039 h 5852254"/>
              <a:gd name="connsiteX152" fmla="*/ 1428083 w 4468272"/>
              <a:gd name="connsiteY152" fmla="*/ 1303973 h 5852254"/>
              <a:gd name="connsiteX153" fmla="*/ 1434941 w 4468272"/>
              <a:gd name="connsiteY153" fmla="*/ 1310831 h 5852254"/>
              <a:gd name="connsiteX154" fmla="*/ 1666875 w 4468272"/>
              <a:gd name="connsiteY154" fmla="*/ 1310831 h 5852254"/>
              <a:gd name="connsiteX155" fmla="*/ 1673733 w 4468272"/>
              <a:gd name="connsiteY155" fmla="*/ 1303973 h 5852254"/>
              <a:gd name="connsiteX156" fmla="*/ 1659922 w 4468272"/>
              <a:gd name="connsiteY156" fmla="*/ 1297114 h 5852254"/>
              <a:gd name="connsiteX157" fmla="*/ 1441704 w 4468272"/>
              <a:gd name="connsiteY157" fmla="*/ 1297114 h 5852254"/>
              <a:gd name="connsiteX158" fmla="*/ 1441704 w 4468272"/>
              <a:gd name="connsiteY158" fmla="*/ 1262443 h 5852254"/>
              <a:gd name="connsiteX159" fmla="*/ 1659922 w 4468272"/>
              <a:gd name="connsiteY159" fmla="*/ 1262443 h 5852254"/>
              <a:gd name="connsiteX160" fmla="*/ 1659922 w 4468272"/>
              <a:gd name="connsiteY160" fmla="*/ 1297114 h 5852254"/>
              <a:gd name="connsiteX161" fmla="*/ 1659922 w 4468272"/>
              <a:gd name="connsiteY161" fmla="*/ 1248632 h 5852254"/>
              <a:gd name="connsiteX162" fmla="*/ 1441704 w 4468272"/>
              <a:gd name="connsiteY162" fmla="*/ 1248632 h 5852254"/>
              <a:gd name="connsiteX163" fmla="*/ 1441704 w 4468272"/>
              <a:gd name="connsiteY163" fmla="*/ 1078897 h 5852254"/>
              <a:gd name="connsiteX164" fmla="*/ 1659922 w 4468272"/>
              <a:gd name="connsiteY164" fmla="*/ 1078897 h 5852254"/>
              <a:gd name="connsiteX165" fmla="*/ 1659922 w 4468272"/>
              <a:gd name="connsiteY165" fmla="*/ 1248632 h 5852254"/>
              <a:gd name="connsiteX166" fmla="*/ 1381601 w 4468272"/>
              <a:gd name="connsiteY166" fmla="*/ 677799 h 5852254"/>
              <a:gd name="connsiteX167" fmla="*/ 1381601 w 4468272"/>
              <a:gd name="connsiteY167" fmla="*/ 1002506 h 5852254"/>
              <a:gd name="connsiteX168" fmla="*/ 1388459 w 4468272"/>
              <a:gd name="connsiteY168" fmla="*/ 1009364 h 5852254"/>
              <a:gd name="connsiteX169" fmla="*/ 1713167 w 4468272"/>
              <a:gd name="connsiteY169" fmla="*/ 1009364 h 5852254"/>
              <a:gd name="connsiteX170" fmla="*/ 1720025 w 4468272"/>
              <a:gd name="connsiteY170" fmla="*/ 1002506 h 5852254"/>
              <a:gd name="connsiteX171" fmla="*/ 1720025 w 4468272"/>
              <a:gd name="connsiteY171" fmla="*/ 677799 h 5852254"/>
              <a:gd name="connsiteX172" fmla="*/ 1713167 w 4468272"/>
              <a:gd name="connsiteY172" fmla="*/ 670941 h 5852254"/>
              <a:gd name="connsiteX173" fmla="*/ 1388459 w 4468272"/>
              <a:gd name="connsiteY173" fmla="*/ 670941 h 5852254"/>
              <a:gd name="connsiteX174" fmla="*/ 1381601 w 4468272"/>
              <a:gd name="connsiteY174" fmla="*/ 677799 h 5852254"/>
              <a:gd name="connsiteX175" fmla="*/ 1395317 w 4468272"/>
              <a:gd name="connsiteY175" fmla="*/ 684657 h 5852254"/>
              <a:gd name="connsiteX176" fmla="*/ 1706309 w 4468272"/>
              <a:gd name="connsiteY176" fmla="*/ 684657 h 5852254"/>
              <a:gd name="connsiteX177" fmla="*/ 1706309 w 4468272"/>
              <a:gd name="connsiteY177" fmla="*/ 995648 h 5852254"/>
              <a:gd name="connsiteX178" fmla="*/ 1395317 w 4468272"/>
              <a:gd name="connsiteY178" fmla="*/ 995648 h 5852254"/>
              <a:gd name="connsiteX179" fmla="*/ 1395317 w 4468272"/>
              <a:gd name="connsiteY179" fmla="*/ 684657 h 5852254"/>
              <a:gd name="connsiteX180" fmla="*/ 1923860 w 4468272"/>
              <a:gd name="connsiteY180" fmla="*/ 2310479 h 5852254"/>
              <a:gd name="connsiteX181" fmla="*/ 2155793 w 4468272"/>
              <a:gd name="connsiteY181" fmla="*/ 2310479 h 5852254"/>
              <a:gd name="connsiteX182" fmla="*/ 2162651 w 4468272"/>
              <a:gd name="connsiteY182" fmla="*/ 2303621 h 5852254"/>
              <a:gd name="connsiteX183" fmla="*/ 2162651 w 4468272"/>
              <a:gd name="connsiteY183" fmla="*/ 2071688 h 5852254"/>
              <a:gd name="connsiteX184" fmla="*/ 2155793 w 4468272"/>
              <a:gd name="connsiteY184" fmla="*/ 2064830 h 5852254"/>
              <a:gd name="connsiteX185" fmla="*/ 1923860 w 4468272"/>
              <a:gd name="connsiteY185" fmla="*/ 2064830 h 5852254"/>
              <a:gd name="connsiteX186" fmla="*/ 1917002 w 4468272"/>
              <a:gd name="connsiteY186" fmla="*/ 2071688 h 5852254"/>
              <a:gd name="connsiteX187" fmla="*/ 1917002 w 4468272"/>
              <a:gd name="connsiteY187" fmla="*/ 2303621 h 5852254"/>
              <a:gd name="connsiteX188" fmla="*/ 1923860 w 4468272"/>
              <a:gd name="connsiteY188" fmla="*/ 2310479 h 5852254"/>
              <a:gd name="connsiteX189" fmla="*/ 2114169 w 4468272"/>
              <a:gd name="connsiteY189" fmla="*/ 2078546 h 5852254"/>
              <a:gd name="connsiteX190" fmla="*/ 2148840 w 4468272"/>
              <a:gd name="connsiteY190" fmla="*/ 2078546 h 5852254"/>
              <a:gd name="connsiteX191" fmla="*/ 2148840 w 4468272"/>
              <a:gd name="connsiteY191" fmla="*/ 2296763 h 5852254"/>
              <a:gd name="connsiteX192" fmla="*/ 2114169 w 4468272"/>
              <a:gd name="connsiteY192" fmla="*/ 2296763 h 5852254"/>
              <a:gd name="connsiteX193" fmla="*/ 2114169 w 4468272"/>
              <a:gd name="connsiteY193" fmla="*/ 2078546 h 5852254"/>
              <a:gd name="connsiteX194" fmla="*/ 1930718 w 4468272"/>
              <a:gd name="connsiteY194" fmla="*/ 2078546 h 5852254"/>
              <a:gd name="connsiteX195" fmla="*/ 2100453 w 4468272"/>
              <a:gd name="connsiteY195" fmla="*/ 2078546 h 5852254"/>
              <a:gd name="connsiteX196" fmla="*/ 2100453 w 4468272"/>
              <a:gd name="connsiteY196" fmla="*/ 2296763 h 5852254"/>
              <a:gd name="connsiteX197" fmla="*/ 1930718 w 4468272"/>
              <a:gd name="connsiteY197" fmla="*/ 2296763 h 5852254"/>
              <a:gd name="connsiteX198" fmla="*/ 1930718 w 4468272"/>
              <a:gd name="connsiteY198" fmla="*/ 2078546 h 5852254"/>
              <a:gd name="connsiteX199" fmla="*/ 1529525 w 4468272"/>
              <a:gd name="connsiteY199" fmla="*/ 2403253 h 5852254"/>
              <a:gd name="connsiteX200" fmla="*/ 1854232 w 4468272"/>
              <a:gd name="connsiteY200" fmla="*/ 2403253 h 5852254"/>
              <a:gd name="connsiteX201" fmla="*/ 1861090 w 4468272"/>
              <a:gd name="connsiteY201" fmla="*/ 2396395 h 5852254"/>
              <a:gd name="connsiteX202" fmla="*/ 1861090 w 4468272"/>
              <a:gd name="connsiteY202" fmla="*/ 1654207 h 5852254"/>
              <a:gd name="connsiteX203" fmla="*/ 1854232 w 4468272"/>
              <a:gd name="connsiteY203" fmla="*/ 1647349 h 5852254"/>
              <a:gd name="connsiteX204" fmla="*/ 1529525 w 4468272"/>
              <a:gd name="connsiteY204" fmla="*/ 1647349 h 5852254"/>
              <a:gd name="connsiteX205" fmla="*/ 1522667 w 4468272"/>
              <a:gd name="connsiteY205" fmla="*/ 1654207 h 5852254"/>
              <a:gd name="connsiteX206" fmla="*/ 1522667 w 4468272"/>
              <a:gd name="connsiteY206" fmla="*/ 2396395 h 5852254"/>
              <a:gd name="connsiteX207" fmla="*/ 1529525 w 4468272"/>
              <a:gd name="connsiteY207" fmla="*/ 2403253 h 5852254"/>
              <a:gd name="connsiteX208" fmla="*/ 1536383 w 4468272"/>
              <a:gd name="connsiteY208" fmla="*/ 1661065 h 5852254"/>
              <a:gd name="connsiteX209" fmla="*/ 1847374 w 4468272"/>
              <a:gd name="connsiteY209" fmla="*/ 1661065 h 5852254"/>
              <a:gd name="connsiteX210" fmla="*/ 1847374 w 4468272"/>
              <a:gd name="connsiteY210" fmla="*/ 2389537 h 5852254"/>
              <a:gd name="connsiteX211" fmla="*/ 1536383 w 4468272"/>
              <a:gd name="connsiteY211" fmla="*/ 2389537 h 5852254"/>
              <a:gd name="connsiteX212" fmla="*/ 1536383 w 4468272"/>
              <a:gd name="connsiteY212" fmla="*/ 1661065 h 5852254"/>
              <a:gd name="connsiteX213" fmla="*/ 2242376 w 4468272"/>
              <a:gd name="connsiteY213" fmla="*/ 1327976 h 5852254"/>
              <a:gd name="connsiteX214" fmla="*/ 2247233 w 4468272"/>
              <a:gd name="connsiteY214" fmla="*/ 1325975 h 5852254"/>
              <a:gd name="connsiteX215" fmla="*/ 2411730 w 4468272"/>
              <a:gd name="connsiteY215" fmla="*/ 1162526 h 5852254"/>
              <a:gd name="connsiteX216" fmla="*/ 2411730 w 4468272"/>
              <a:gd name="connsiteY216" fmla="*/ 1152811 h 5852254"/>
              <a:gd name="connsiteX217" fmla="*/ 2248281 w 4468272"/>
              <a:gd name="connsiteY217" fmla="*/ 988314 h 5852254"/>
              <a:gd name="connsiteX218" fmla="*/ 2238566 w 4468272"/>
              <a:gd name="connsiteY218" fmla="*/ 988314 h 5852254"/>
              <a:gd name="connsiteX219" fmla="*/ 2074069 w 4468272"/>
              <a:gd name="connsiteY219" fmla="*/ 1151763 h 5852254"/>
              <a:gd name="connsiteX220" fmla="*/ 2072068 w 4468272"/>
              <a:gd name="connsiteY220" fmla="*/ 1156621 h 5852254"/>
              <a:gd name="connsiteX221" fmla="*/ 2074069 w 4468272"/>
              <a:gd name="connsiteY221" fmla="*/ 1161479 h 5852254"/>
              <a:gd name="connsiteX222" fmla="*/ 2237518 w 4468272"/>
              <a:gd name="connsiteY222" fmla="*/ 1326071 h 5852254"/>
              <a:gd name="connsiteX223" fmla="*/ 2242376 w 4468272"/>
              <a:gd name="connsiteY223" fmla="*/ 1328071 h 5852254"/>
              <a:gd name="connsiteX224" fmla="*/ 2243423 w 4468272"/>
              <a:gd name="connsiteY224" fmla="*/ 1002792 h 5852254"/>
              <a:gd name="connsiteX225" fmla="*/ 2397157 w 4468272"/>
              <a:gd name="connsiteY225" fmla="*/ 1157573 h 5852254"/>
              <a:gd name="connsiteX226" fmla="*/ 2276761 w 4468272"/>
              <a:gd name="connsiteY226" fmla="*/ 1277207 h 5852254"/>
              <a:gd name="connsiteX227" fmla="*/ 2123027 w 4468272"/>
              <a:gd name="connsiteY227" fmla="*/ 1122426 h 5852254"/>
              <a:gd name="connsiteX228" fmla="*/ 2243423 w 4468272"/>
              <a:gd name="connsiteY228" fmla="*/ 1002792 h 5852254"/>
              <a:gd name="connsiteX229" fmla="*/ 2113312 w 4468272"/>
              <a:gd name="connsiteY229" fmla="*/ 1132046 h 5852254"/>
              <a:gd name="connsiteX230" fmla="*/ 2267045 w 4468272"/>
              <a:gd name="connsiteY230" fmla="*/ 1286828 h 5852254"/>
              <a:gd name="connsiteX231" fmla="*/ 2242471 w 4468272"/>
              <a:gd name="connsiteY231" fmla="*/ 1311307 h 5852254"/>
              <a:gd name="connsiteX232" fmla="*/ 2088737 w 4468272"/>
              <a:gd name="connsiteY232" fmla="*/ 1156526 h 5852254"/>
              <a:gd name="connsiteX233" fmla="*/ 2113407 w 4468272"/>
              <a:gd name="connsiteY233" fmla="*/ 1132046 h 5852254"/>
              <a:gd name="connsiteX234" fmla="*/ 2240280 w 4468272"/>
              <a:gd name="connsiteY234" fmla="*/ 480822 h 5852254"/>
              <a:gd name="connsiteX235" fmla="*/ 2075783 w 4468272"/>
              <a:gd name="connsiteY235" fmla="*/ 644271 h 5852254"/>
              <a:gd name="connsiteX236" fmla="*/ 2075783 w 4468272"/>
              <a:gd name="connsiteY236" fmla="*/ 653987 h 5852254"/>
              <a:gd name="connsiteX237" fmla="*/ 2109883 w 4468272"/>
              <a:gd name="connsiteY237" fmla="*/ 688372 h 5852254"/>
              <a:gd name="connsiteX238" fmla="*/ 2109883 w 4468272"/>
              <a:gd name="connsiteY238" fmla="*/ 688372 h 5852254"/>
              <a:gd name="connsiteX239" fmla="*/ 2239137 w 4468272"/>
              <a:gd name="connsiteY239" fmla="*/ 818579 h 5852254"/>
              <a:gd name="connsiteX240" fmla="*/ 2243995 w 4468272"/>
              <a:gd name="connsiteY240" fmla="*/ 820579 h 5852254"/>
              <a:gd name="connsiteX241" fmla="*/ 2248853 w 4468272"/>
              <a:gd name="connsiteY241" fmla="*/ 818579 h 5852254"/>
              <a:gd name="connsiteX242" fmla="*/ 2413349 w 4468272"/>
              <a:gd name="connsiteY242" fmla="*/ 655130 h 5852254"/>
              <a:gd name="connsiteX243" fmla="*/ 2413349 w 4468272"/>
              <a:gd name="connsiteY243" fmla="*/ 645414 h 5852254"/>
              <a:gd name="connsiteX244" fmla="*/ 2284095 w 4468272"/>
              <a:gd name="connsiteY244" fmla="*/ 515303 h 5852254"/>
              <a:gd name="connsiteX245" fmla="*/ 2284095 w 4468272"/>
              <a:gd name="connsiteY245" fmla="*/ 515303 h 5852254"/>
              <a:gd name="connsiteX246" fmla="*/ 2249996 w 4468272"/>
              <a:gd name="connsiteY246" fmla="*/ 480917 h 5852254"/>
              <a:gd name="connsiteX247" fmla="*/ 2240280 w 4468272"/>
              <a:gd name="connsiteY247" fmla="*/ 480917 h 5852254"/>
              <a:gd name="connsiteX248" fmla="*/ 2398871 w 4468272"/>
              <a:gd name="connsiteY248" fmla="*/ 650177 h 5852254"/>
              <a:gd name="connsiteX249" fmla="*/ 2244090 w 4468272"/>
              <a:gd name="connsiteY249" fmla="*/ 803910 h 5852254"/>
              <a:gd name="connsiteX250" fmla="*/ 2124456 w 4468272"/>
              <a:gd name="connsiteY250" fmla="*/ 683514 h 5852254"/>
              <a:gd name="connsiteX251" fmla="*/ 2279237 w 4468272"/>
              <a:gd name="connsiteY251" fmla="*/ 529781 h 5852254"/>
              <a:gd name="connsiteX252" fmla="*/ 2398871 w 4468272"/>
              <a:gd name="connsiteY252" fmla="*/ 650177 h 5852254"/>
              <a:gd name="connsiteX253" fmla="*/ 2114836 w 4468272"/>
              <a:gd name="connsiteY253" fmla="*/ 673799 h 5852254"/>
              <a:gd name="connsiteX254" fmla="*/ 2090357 w 4468272"/>
              <a:gd name="connsiteY254" fmla="*/ 649129 h 5852254"/>
              <a:gd name="connsiteX255" fmla="*/ 2245138 w 4468272"/>
              <a:gd name="connsiteY255" fmla="*/ 495395 h 5852254"/>
              <a:gd name="connsiteX256" fmla="*/ 2269617 w 4468272"/>
              <a:gd name="connsiteY256" fmla="*/ 519970 h 5852254"/>
              <a:gd name="connsiteX257" fmla="*/ 2114836 w 4468272"/>
              <a:gd name="connsiteY257" fmla="*/ 673703 h 5852254"/>
              <a:gd name="connsiteX258" fmla="*/ 1466850 w 4468272"/>
              <a:gd name="connsiteY258" fmla="*/ 1746885 h 5852254"/>
              <a:gd name="connsiteX259" fmla="*/ 1459992 w 4468272"/>
              <a:gd name="connsiteY259" fmla="*/ 1740027 h 5852254"/>
              <a:gd name="connsiteX260" fmla="*/ 1228058 w 4468272"/>
              <a:gd name="connsiteY260" fmla="*/ 1740027 h 5852254"/>
              <a:gd name="connsiteX261" fmla="*/ 1221200 w 4468272"/>
              <a:gd name="connsiteY261" fmla="*/ 1746885 h 5852254"/>
              <a:gd name="connsiteX262" fmla="*/ 1221200 w 4468272"/>
              <a:gd name="connsiteY262" fmla="*/ 1978819 h 5852254"/>
              <a:gd name="connsiteX263" fmla="*/ 1228058 w 4468272"/>
              <a:gd name="connsiteY263" fmla="*/ 1985677 h 5852254"/>
              <a:gd name="connsiteX264" fmla="*/ 1459992 w 4468272"/>
              <a:gd name="connsiteY264" fmla="*/ 1985677 h 5852254"/>
              <a:gd name="connsiteX265" fmla="*/ 1466850 w 4468272"/>
              <a:gd name="connsiteY265" fmla="*/ 1978819 h 5852254"/>
              <a:gd name="connsiteX266" fmla="*/ 1466850 w 4468272"/>
              <a:gd name="connsiteY266" fmla="*/ 1746885 h 5852254"/>
              <a:gd name="connsiteX267" fmla="*/ 1269587 w 4468272"/>
              <a:gd name="connsiteY267" fmla="*/ 1971961 h 5852254"/>
              <a:gd name="connsiteX268" fmla="*/ 1234916 w 4468272"/>
              <a:gd name="connsiteY268" fmla="*/ 1971961 h 5852254"/>
              <a:gd name="connsiteX269" fmla="*/ 1234916 w 4468272"/>
              <a:gd name="connsiteY269" fmla="*/ 1753743 h 5852254"/>
              <a:gd name="connsiteX270" fmla="*/ 1269587 w 4468272"/>
              <a:gd name="connsiteY270" fmla="*/ 1753743 h 5852254"/>
              <a:gd name="connsiteX271" fmla="*/ 1269587 w 4468272"/>
              <a:gd name="connsiteY271" fmla="*/ 1971961 h 5852254"/>
              <a:gd name="connsiteX272" fmla="*/ 1453039 w 4468272"/>
              <a:gd name="connsiteY272" fmla="*/ 1971961 h 5852254"/>
              <a:gd name="connsiteX273" fmla="*/ 1283303 w 4468272"/>
              <a:gd name="connsiteY273" fmla="*/ 1971961 h 5852254"/>
              <a:gd name="connsiteX274" fmla="*/ 1283303 w 4468272"/>
              <a:gd name="connsiteY274" fmla="*/ 1753743 h 5852254"/>
              <a:gd name="connsiteX275" fmla="*/ 1453039 w 4468272"/>
              <a:gd name="connsiteY275" fmla="*/ 1753743 h 5852254"/>
              <a:gd name="connsiteX276" fmla="*/ 1453039 w 4468272"/>
              <a:gd name="connsiteY276" fmla="*/ 1971961 h 5852254"/>
              <a:gd name="connsiteX277" fmla="*/ 1427798 w 4468272"/>
              <a:gd name="connsiteY277" fmla="*/ 376238 h 5852254"/>
              <a:gd name="connsiteX278" fmla="*/ 1427798 w 4468272"/>
              <a:gd name="connsiteY278" fmla="*/ 608171 h 5852254"/>
              <a:gd name="connsiteX279" fmla="*/ 1434656 w 4468272"/>
              <a:gd name="connsiteY279" fmla="*/ 615029 h 5852254"/>
              <a:gd name="connsiteX280" fmla="*/ 1666589 w 4468272"/>
              <a:gd name="connsiteY280" fmla="*/ 615029 h 5852254"/>
              <a:gd name="connsiteX281" fmla="*/ 1673447 w 4468272"/>
              <a:gd name="connsiteY281" fmla="*/ 608171 h 5852254"/>
              <a:gd name="connsiteX282" fmla="*/ 1673447 w 4468272"/>
              <a:gd name="connsiteY282" fmla="*/ 376238 h 5852254"/>
              <a:gd name="connsiteX283" fmla="*/ 1666589 w 4468272"/>
              <a:gd name="connsiteY283" fmla="*/ 369380 h 5852254"/>
              <a:gd name="connsiteX284" fmla="*/ 1434656 w 4468272"/>
              <a:gd name="connsiteY284" fmla="*/ 369380 h 5852254"/>
              <a:gd name="connsiteX285" fmla="*/ 1427798 w 4468272"/>
              <a:gd name="connsiteY285" fmla="*/ 376238 h 5852254"/>
              <a:gd name="connsiteX286" fmla="*/ 1441514 w 4468272"/>
              <a:gd name="connsiteY286" fmla="*/ 383096 h 5852254"/>
              <a:gd name="connsiteX287" fmla="*/ 1659731 w 4468272"/>
              <a:gd name="connsiteY287" fmla="*/ 383096 h 5852254"/>
              <a:gd name="connsiteX288" fmla="*/ 1659731 w 4468272"/>
              <a:gd name="connsiteY288" fmla="*/ 417767 h 5852254"/>
              <a:gd name="connsiteX289" fmla="*/ 1441514 w 4468272"/>
              <a:gd name="connsiteY289" fmla="*/ 417767 h 5852254"/>
              <a:gd name="connsiteX290" fmla="*/ 1441514 w 4468272"/>
              <a:gd name="connsiteY290" fmla="*/ 383096 h 5852254"/>
              <a:gd name="connsiteX291" fmla="*/ 1441514 w 4468272"/>
              <a:gd name="connsiteY291" fmla="*/ 431578 h 5852254"/>
              <a:gd name="connsiteX292" fmla="*/ 1659731 w 4468272"/>
              <a:gd name="connsiteY292" fmla="*/ 431578 h 5852254"/>
              <a:gd name="connsiteX293" fmla="*/ 1659731 w 4468272"/>
              <a:gd name="connsiteY293" fmla="*/ 601313 h 5852254"/>
              <a:gd name="connsiteX294" fmla="*/ 1441514 w 4468272"/>
              <a:gd name="connsiteY294" fmla="*/ 601313 h 5852254"/>
              <a:gd name="connsiteX295" fmla="*/ 1441514 w 4468272"/>
              <a:gd name="connsiteY295" fmla="*/ 431578 h 5852254"/>
              <a:gd name="connsiteX296" fmla="*/ 2749677 w 4468272"/>
              <a:gd name="connsiteY296" fmla="*/ 1329595 h 5852254"/>
              <a:gd name="connsiteX297" fmla="*/ 2754535 w 4468272"/>
              <a:gd name="connsiteY297" fmla="*/ 1327595 h 5852254"/>
              <a:gd name="connsiteX298" fmla="*/ 2919032 w 4468272"/>
              <a:gd name="connsiteY298" fmla="*/ 1164146 h 5852254"/>
              <a:gd name="connsiteX299" fmla="*/ 2919032 w 4468272"/>
              <a:gd name="connsiteY299" fmla="*/ 1154430 h 5852254"/>
              <a:gd name="connsiteX300" fmla="*/ 2884837 w 4468272"/>
              <a:gd name="connsiteY300" fmla="*/ 1120045 h 5852254"/>
              <a:gd name="connsiteX301" fmla="*/ 2884837 w 4468272"/>
              <a:gd name="connsiteY301" fmla="*/ 1120045 h 5852254"/>
              <a:gd name="connsiteX302" fmla="*/ 2755583 w 4468272"/>
              <a:gd name="connsiteY302" fmla="*/ 989838 h 5852254"/>
              <a:gd name="connsiteX303" fmla="*/ 2750725 w 4468272"/>
              <a:gd name="connsiteY303" fmla="*/ 987838 h 5852254"/>
              <a:gd name="connsiteX304" fmla="*/ 2745867 w 4468272"/>
              <a:gd name="connsiteY304" fmla="*/ 989838 h 5852254"/>
              <a:gd name="connsiteX305" fmla="*/ 2581275 w 4468272"/>
              <a:gd name="connsiteY305" fmla="*/ 1153287 h 5852254"/>
              <a:gd name="connsiteX306" fmla="*/ 2579275 w 4468272"/>
              <a:gd name="connsiteY306" fmla="*/ 1158145 h 5852254"/>
              <a:gd name="connsiteX307" fmla="*/ 2581275 w 4468272"/>
              <a:gd name="connsiteY307" fmla="*/ 1163003 h 5852254"/>
              <a:gd name="connsiteX308" fmla="*/ 2744724 w 4468272"/>
              <a:gd name="connsiteY308" fmla="*/ 1327499 h 5852254"/>
              <a:gd name="connsiteX309" fmla="*/ 2749582 w 4468272"/>
              <a:gd name="connsiteY309" fmla="*/ 1329500 h 5852254"/>
              <a:gd name="connsiteX310" fmla="*/ 2595944 w 4468272"/>
              <a:gd name="connsiteY310" fmla="*/ 1158240 h 5852254"/>
              <a:gd name="connsiteX311" fmla="*/ 2750725 w 4468272"/>
              <a:gd name="connsiteY311" fmla="*/ 1004507 h 5852254"/>
              <a:gd name="connsiteX312" fmla="*/ 2870359 w 4468272"/>
              <a:gd name="connsiteY312" fmla="*/ 1124903 h 5852254"/>
              <a:gd name="connsiteX313" fmla="*/ 2715578 w 4468272"/>
              <a:gd name="connsiteY313" fmla="*/ 1278636 h 5852254"/>
              <a:gd name="connsiteX314" fmla="*/ 2595944 w 4468272"/>
              <a:gd name="connsiteY314" fmla="*/ 1158240 h 5852254"/>
              <a:gd name="connsiteX315" fmla="*/ 2880074 w 4468272"/>
              <a:gd name="connsiteY315" fmla="*/ 1134618 h 5852254"/>
              <a:gd name="connsiteX316" fmla="*/ 2904554 w 4468272"/>
              <a:gd name="connsiteY316" fmla="*/ 1159288 h 5852254"/>
              <a:gd name="connsiteX317" fmla="*/ 2749772 w 4468272"/>
              <a:gd name="connsiteY317" fmla="*/ 1313021 h 5852254"/>
              <a:gd name="connsiteX318" fmla="*/ 2725293 w 4468272"/>
              <a:gd name="connsiteY318" fmla="*/ 1288352 h 5852254"/>
              <a:gd name="connsiteX319" fmla="*/ 2880074 w 4468272"/>
              <a:gd name="connsiteY319" fmla="*/ 1134618 h 5852254"/>
              <a:gd name="connsiteX320" fmla="*/ 542544 w 4468272"/>
              <a:gd name="connsiteY320" fmla="*/ 4432554 h 5852254"/>
              <a:gd name="connsiteX321" fmla="*/ 920496 w 4468272"/>
              <a:gd name="connsiteY321" fmla="*/ 4054602 h 5852254"/>
              <a:gd name="connsiteX322" fmla="*/ 542544 w 4468272"/>
              <a:gd name="connsiteY322" fmla="*/ 3676555 h 5852254"/>
              <a:gd name="connsiteX323" fmla="*/ 535686 w 4468272"/>
              <a:gd name="connsiteY323" fmla="*/ 3683413 h 5852254"/>
              <a:gd name="connsiteX324" fmla="*/ 535686 w 4468272"/>
              <a:gd name="connsiteY324" fmla="*/ 4425601 h 5852254"/>
              <a:gd name="connsiteX325" fmla="*/ 542544 w 4468272"/>
              <a:gd name="connsiteY325" fmla="*/ 4432459 h 5852254"/>
              <a:gd name="connsiteX326" fmla="*/ 549402 w 4468272"/>
              <a:gd name="connsiteY326" fmla="*/ 4054602 h 5852254"/>
              <a:gd name="connsiteX327" fmla="*/ 549402 w 4468272"/>
              <a:gd name="connsiteY327" fmla="*/ 3690557 h 5852254"/>
              <a:gd name="connsiteX328" fmla="*/ 906685 w 4468272"/>
              <a:gd name="connsiteY328" fmla="*/ 4054602 h 5852254"/>
              <a:gd name="connsiteX329" fmla="*/ 549402 w 4468272"/>
              <a:gd name="connsiteY329" fmla="*/ 4418648 h 5852254"/>
              <a:gd name="connsiteX330" fmla="*/ 549402 w 4468272"/>
              <a:gd name="connsiteY330" fmla="*/ 4054602 h 5852254"/>
              <a:gd name="connsiteX331" fmla="*/ 414433 w 4468272"/>
              <a:gd name="connsiteY331" fmla="*/ 2151698 h 5852254"/>
              <a:gd name="connsiteX332" fmla="*/ 421291 w 4468272"/>
              <a:gd name="connsiteY332" fmla="*/ 2158556 h 5852254"/>
              <a:gd name="connsiteX333" fmla="*/ 745998 w 4468272"/>
              <a:gd name="connsiteY333" fmla="*/ 2158556 h 5852254"/>
              <a:gd name="connsiteX334" fmla="*/ 752856 w 4468272"/>
              <a:gd name="connsiteY334" fmla="*/ 2151698 h 5852254"/>
              <a:gd name="connsiteX335" fmla="*/ 752856 w 4468272"/>
              <a:gd name="connsiteY335" fmla="*/ 1826990 h 5852254"/>
              <a:gd name="connsiteX336" fmla="*/ 745998 w 4468272"/>
              <a:gd name="connsiteY336" fmla="*/ 1820132 h 5852254"/>
              <a:gd name="connsiteX337" fmla="*/ 421291 w 4468272"/>
              <a:gd name="connsiteY337" fmla="*/ 1820132 h 5852254"/>
              <a:gd name="connsiteX338" fmla="*/ 414433 w 4468272"/>
              <a:gd name="connsiteY338" fmla="*/ 1826990 h 5852254"/>
              <a:gd name="connsiteX339" fmla="*/ 414433 w 4468272"/>
              <a:gd name="connsiteY339" fmla="*/ 2151698 h 5852254"/>
              <a:gd name="connsiteX340" fmla="*/ 428244 w 4468272"/>
              <a:gd name="connsiteY340" fmla="*/ 1833848 h 5852254"/>
              <a:gd name="connsiteX341" fmla="*/ 739235 w 4468272"/>
              <a:gd name="connsiteY341" fmla="*/ 1833848 h 5852254"/>
              <a:gd name="connsiteX342" fmla="*/ 739235 w 4468272"/>
              <a:gd name="connsiteY342" fmla="*/ 2144840 h 5852254"/>
              <a:gd name="connsiteX343" fmla="*/ 428244 w 4468272"/>
              <a:gd name="connsiteY343" fmla="*/ 2144840 h 5852254"/>
              <a:gd name="connsiteX344" fmla="*/ 428244 w 4468272"/>
              <a:gd name="connsiteY344" fmla="*/ 1833848 h 5852254"/>
              <a:gd name="connsiteX345" fmla="*/ 4363307 w 4468272"/>
              <a:gd name="connsiteY345" fmla="*/ 4929569 h 5852254"/>
              <a:gd name="connsiteX346" fmla="*/ 3985355 w 4468272"/>
              <a:gd name="connsiteY346" fmla="*/ 5307520 h 5852254"/>
              <a:gd name="connsiteX347" fmla="*/ 4363307 w 4468272"/>
              <a:gd name="connsiteY347" fmla="*/ 5685568 h 5852254"/>
              <a:gd name="connsiteX348" fmla="*/ 4370165 w 4468272"/>
              <a:gd name="connsiteY348" fmla="*/ 5678710 h 5852254"/>
              <a:gd name="connsiteX349" fmla="*/ 4370165 w 4468272"/>
              <a:gd name="connsiteY349" fmla="*/ 4936522 h 5852254"/>
              <a:gd name="connsiteX350" fmla="*/ 4363307 w 4468272"/>
              <a:gd name="connsiteY350" fmla="*/ 4929664 h 5852254"/>
              <a:gd name="connsiteX351" fmla="*/ 4356449 w 4468272"/>
              <a:gd name="connsiteY351" fmla="*/ 5307520 h 5852254"/>
              <a:gd name="connsiteX352" fmla="*/ 4356449 w 4468272"/>
              <a:gd name="connsiteY352" fmla="*/ 5671566 h 5852254"/>
              <a:gd name="connsiteX353" fmla="*/ 3999071 w 4468272"/>
              <a:gd name="connsiteY353" fmla="*/ 5307520 h 5852254"/>
              <a:gd name="connsiteX354" fmla="*/ 4356449 w 4468272"/>
              <a:gd name="connsiteY354" fmla="*/ 4943475 h 5852254"/>
              <a:gd name="connsiteX355" fmla="*/ 4356449 w 4468272"/>
              <a:gd name="connsiteY355" fmla="*/ 5307520 h 5852254"/>
              <a:gd name="connsiteX356" fmla="*/ 1047560 w 4468272"/>
              <a:gd name="connsiteY356" fmla="*/ 2112169 h 5852254"/>
              <a:gd name="connsiteX357" fmla="*/ 1054418 w 4468272"/>
              <a:gd name="connsiteY357" fmla="*/ 2105311 h 5852254"/>
              <a:gd name="connsiteX358" fmla="*/ 1054418 w 4468272"/>
              <a:gd name="connsiteY358" fmla="*/ 1873377 h 5852254"/>
              <a:gd name="connsiteX359" fmla="*/ 1047560 w 4468272"/>
              <a:gd name="connsiteY359" fmla="*/ 1866519 h 5852254"/>
              <a:gd name="connsiteX360" fmla="*/ 815626 w 4468272"/>
              <a:gd name="connsiteY360" fmla="*/ 1866519 h 5852254"/>
              <a:gd name="connsiteX361" fmla="*/ 808768 w 4468272"/>
              <a:gd name="connsiteY361" fmla="*/ 1873377 h 5852254"/>
              <a:gd name="connsiteX362" fmla="*/ 808768 w 4468272"/>
              <a:gd name="connsiteY362" fmla="*/ 2105311 h 5852254"/>
              <a:gd name="connsiteX363" fmla="*/ 815626 w 4468272"/>
              <a:gd name="connsiteY363" fmla="*/ 2112169 h 5852254"/>
              <a:gd name="connsiteX364" fmla="*/ 1047560 w 4468272"/>
              <a:gd name="connsiteY364" fmla="*/ 2112169 h 5852254"/>
              <a:gd name="connsiteX365" fmla="*/ 1005935 w 4468272"/>
              <a:gd name="connsiteY365" fmla="*/ 1880235 h 5852254"/>
              <a:gd name="connsiteX366" fmla="*/ 1040702 w 4468272"/>
              <a:gd name="connsiteY366" fmla="*/ 1880235 h 5852254"/>
              <a:gd name="connsiteX367" fmla="*/ 1040702 w 4468272"/>
              <a:gd name="connsiteY367" fmla="*/ 2098453 h 5852254"/>
              <a:gd name="connsiteX368" fmla="*/ 1005935 w 4468272"/>
              <a:gd name="connsiteY368" fmla="*/ 2098453 h 5852254"/>
              <a:gd name="connsiteX369" fmla="*/ 1005935 w 4468272"/>
              <a:gd name="connsiteY369" fmla="*/ 1880235 h 5852254"/>
              <a:gd name="connsiteX370" fmla="*/ 992124 w 4468272"/>
              <a:gd name="connsiteY370" fmla="*/ 2098453 h 5852254"/>
              <a:gd name="connsiteX371" fmla="*/ 822388 w 4468272"/>
              <a:gd name="connsiteY371" fmla="*/ 2098453 h 5852254"/>
              <a:gd name="connsiteX372" fmla="*/ 822388 w 4468272"/>
              <a:gd name="connsiteY372" fmla="*/ 1880235 h 5852254"/>
              <a:gd name="connsiteX373" fmla="*/ 992124 w 4468272"/>
              <a:gd name="connsiteY373" fmla="*/ 1880235 h 5852254"/>
              <a:gd name="connsiteX374" fmla="*/ 992124 w 4468272"/>
              <a:gd name="connsiteY374" fmla="*/ 2098453 h 5852254"/>
              <a:gd name="connsiteX375" fmla="*/ 4370070 w 4468272"/>
              <a:gd name="connsiteY375" fmla="*/ 4054602 h 5852254"/>
              <a:gd name="connsiteX376" fmla="*/ 4370070 w 4468272"/>
              <a:gd name="connsiteY376" fmla="*/ 3683508 h 5852254"/>
              <a:gd name="connsiteX377" fmla="*/ 4363212 w 4468272"/>
              <a:gd name="connsiteY377" fmla="*/ 3676650 h 5852254"/>
              <a:gd name="connsiteX378" fmla="*/ 3985260 w 4468272"/>
              <a:gd name="connsiteY378" fmla="*/ 4054697 h 5852254"/>
              <a:gd name="connsiteX379" fmla="*/ 4363212 w 4468272"/>
              <a:gd name="connsiteY379" fmla="*/ 4432649 h 5852254"/>
              <a:gd name="connsiteX380" fmla="*/ 4370070 w 4468272"/>
              <a:gd name="connsiteY380" fmla="*/ 4425791 h 5852254"/>
              <a:gd name="connsiteX381" fmla="*/ 4370070 w 4468272"/>
              <a:gd name="connsiteY381" fmla="*/ 4054697 h 5852254"/>
              <a:gd name="connsiteX382" fmla="*/ 4356354 w 4468272"/>
              <a:gd name="connsiteY382" fmla="*/ 4054602 h 5852254"/>
              <a:gd name="connsiteX383" fmla="*/ 4356354 w 4468272"/>
              <a:gd name="connsiteY383" fmla="*/ 4418648 h 5852254"/>
              <a:gd name="connsiteX384" fmla="*/ 3998976 w 4468272"/>
              <a:gd name="connsiteY384" fmla="*/ 4054602 h 5852254"/>
              <a:gd name="connsiteX385" fmla="*/ 4356354 w 4468272"/>
              <a:gd name="connsiteY385" fmla="*/ 3690557 h 5852254"/>
              <a:gd name="connsiteX386" fmla="*/ 4356354 w 4468272"/>
              <a:gd name="connsiteY386" fmla="*/ 4054602 h 5852254"/>
              <a:gd name="connsiteX387" fmla="*/ 414433 w 4468272"/>
              <a:gd name="connsiteY387" fmla="*/ 1177481 h 5852254"/>
              <a:gd name="connsiteX388" fmla="*/ 421291 w 4468272"/>
              <a:gd name="connsiteY388" fmla="*/ 1184339 h 5852254"/>
              <a:gd name="connsiteX389" fmla="*/ 745998 w 4468272"/>
              <a:gd name="connsiteY389" fmla="*/ 1184339 h 5852254"/>
              <a:gd name="connsiteX390" fmla="*/ 752856 w 4468272"/>
              <a:gd name="connsiteY390" fmla="*/ 1177481 h 5852254"/>
              <a:gd name="connsiteX391" fmla="*/ 752856 w 4468272"/>
              <a:gd name="connsiteY391" fmla="*/ 852773 h 5852254"/>
              <a:gd name="connsiteX392" fmla="*/ 745998 w 4468272"/>
              <a:gd name="connsiteY392" fmla="*/ 845915 h 5852254"/>
              <a:gd name="connsiteX393" fmla="*/ 421291 w 4468272"/>
              <a:gd name="connsiteY393" fmla="*/ 845915 h 5852254"/>
              <a:gd name="connsiteX394" fmla="*/ 414433 w 4468272"/>
              <a:gd name="connsiteY394" fmla="*/ 852773 h 5852254"/>
              <a:gd name="connsiteX395" fmla="*/ 414433 w 4468272"/>
              <a:gd name="connsiteY395" fmla="*/ 1177481 h 5852254"/>
              <a:gd name="connsiteX396" fmla="*/ 428244 w 4468272"/>
              <a:gd name="connsiteY396" fmla="*/ 859631 h 5852254"/>
              <a:gd name="connsiteX397" fmla="*/ 739235 w 4468272"/>
              <a:gd name="connsiteY397" fmla="*/ 859631 h 5852254"/>
              <a:gd name="connsiteX398" fmla="*/ 739235 w 4468272"/>
              <a:gd name="connsiteY398" fmla="*/ 1170623 h 5852254"/>
              <a:gd name="connsiteX399" fmla="*/ 428244 w 4468272"/>
              <a:gd name="connsiteY399" fmla="*/ 1170623 h 5852254"/>
              <a:gd name="connsiteX400" fmla="*/ 428244 w 4468272"/>
              <a:gd name="connsiteY400" fmla="*/ 859631 h 5852254"/>
              <a:gd name="connsiteX401" fmla="*/ 414433 w 4468272"/>
              <a:gd name="connsiteY401" fmla="*/ 760000 h 5852254"/>
              <a:gd name="connsiteX402" fmla="*/ 421291 w 4468272"/>
              <a:gd name="connsiteY402" fmla="*/ 766858 h 5852254"/>
              <a:gd name="connsiteX403" fmla="*/ 745998 w 4468272"/>
              <a:gd name="connsiteY403" fmla="*/ 766858 h 5852254"/>
              <a:gd name="connsiteX404" fmla="*/ 752856 w 4468272"/>
              <a:gd name="connsiteY404" fmla="*/ 760000 h 5852254"/>
              <a:gd name="connsiteX405" fmla="*/ 752856 w 4468272"/>
              <a:gd name="connsiteY405" fmla="*/ 435293 h 5852254"/>
              <a:gd name="connsiteX406" fmla="*/ 745998 w 4468272"/>
              <a:gd name="connsiteY406" fmla="*/ 428435 h 5852254"/>
              <a:gd name="connsiteX407" fmla="*/ 421291 w 4468272"/>
              <a:gd name="connsiteY407" fmla="*/ 428435 h 5852254"/>
              <a:gd name="connsiteX408" fmla="*/ 414433 w 4468272"/>
              <a:gd name="connsiteY408" fmla="*/ 435293 h 5852254"/>
              <a:gd name="connsiteX409" fmla="*/ 414433 w 4468272"/>
              <a:gd name="connsiteY409" fmla="*/ 760000 h 5852254"/>
              <a:gd name="connsiteX410" fmla="*/ 428244 w 4468272"/>
              <a:gd name="connsiteY410" fmla="*/ 442150 h 5852254"/>
              <a:gd name="connsiteX411" fmla="*/ 739235 w 4468272"/>
              <a:gd name="connsiteY411" fmla="*/ 442150 h 5852254"/>
              <a:gd name="connsiteX412" fmla="*/ 739235 w 4468272"/>
              <a:gd name="connsiteY412" fmla="*/ 753142 h 5852254"/>
              <a:gd name="connsiteX413" fmla="*/ 428244 w 4468272"/>
              <a:gd name="connsiteY413" fmla="*/ 753142 h 5852254"/>
              <a:gd name="connsiteX414" fmla="*/ 428244 w 4468272"/>
              <a:gd name="connsiteY414" fmla="*/ 442150 h 5852254"/>
              <a:gd name="connsiteX415" fmla="*/ 2305145 w 4468272"/>
              <a:gd name="connsiteY415" fmla="*/ 904208 h 5852254"/>
              <a:gd name="connsiteX416" fmla="*/ 2497550 w 4468272"/>
              <a:gd name="connsiteY416" fmla="*/ 1096613 h 5852254"/>
              <a:gd name="connsiteX417" fmla="*/ 2689955 w 4468272"/>
              <a:gd name="connsiteY417" fmla="*/ 904208 h 5852254"/>
              <a:gd name="connsiteX418" fmla="*/ 2497550 w 4468272"/>
              <a:gd name="connsiteY418" fmla="*/ 711803 h 5852254"/>
              <a:gd name="connsiteX419" fmla="*/ 2305145 w 4468272"/>
              <a:gd name="connsiteY419" fmla="*/ 904208 h 5852254"/>
              <a:gd name="connsiteX420" fmla="*/ 2676239 w 4468272"/>
              <a:gd name="connsiteY420" fmla="*/ 904208 h 5852254"/>
              <a:gd name="connsiteX421" fmla="*/ 2497550 w 4468272"/>
              <a:gd name="connsiteY421" fmla="*/ 1082897 h 5852254"/>
              <a:gd name="connsiteX422" fmla="*/ 2318861 w 4468272"/>
              <a:gd name="connsiteY422" fmla="*/ 904208 h 5852254"/>
              <a:gd name="connsiteX423" fmla="*/ 2497550 w 4468272"/>
              <a:gd name="connsiteY423" fmla="*/ 725519 h 5852254"/>
              <a:gd name="connsiteX424" fmla="*/ 2676239 w 4468272"/>
              <a:gd name="connsiteY424" fmla="*/ 904208 h 5852254"/>
              <a:gd name="connsiteX425" fmla="*/ 1460087 w 4468272"/>
              <a:gd name="connsiteY425" fmla="*/ 2064734 h 5852254"/>
              <a:gd name="connsiteX426" fmla="*/ 1228154 w 4468272"/>
              <a:gd name="connsiteY426" fmla="*/ 2064734 h 5852254"/>
              <a:gd name="connsiteX427" fmla="*/ 1221296 w 4468272"/>
              <a:gd name="connsiteY427" fmla="*/ 2071592 h 5852254"/>
              <a:gd name="connsiteX428" fmla="*/ 1221296 w 4468272"/>
              <a:gd name="connsiteY428" fmla="*/ 2303526 h 5852254"/>
              <a:gd name="connsiteX429" fmla="*/ 1228154 w 4468272"/>
              <a:gd name="connsiteY429" fmla="*/ 2310384 h 5852254"/>
              <a:gd name="connsiteX430" fmla="*/ 1460087 w 4468272"/>
              <a:gd name="connsiteY430" fmla="*/ 2310384 h 5852254"/>
              <a:gd name="connsiteX431" fmla="*/ 1466945 w 4468272"/>
              <a:gd name="connsiteY431" fmla="*/ 2303526 h 5852254"/>
              <a:gd name="connsiteX432" fmla="*/ 1466945 w 4468272"/>
              <a:gd name="connsiteY432" fmla="*/ 2071592 h 5852254"/>
              <a:gd name="connsiteX433" fmla="*/ 1460087 w 4468272"/>
              <a:gd name="connsiteY433" fmla="*/ 2064734 h 5852254"/>
              <a:gd name="connsiteX434" fmla="*/ 1269683 w 4468272"/>
              <a:gd name="connsiteY434" fmla="*/ 2296668 h 5852254"/>
              <a:gd name="connsiteX435" fmla="*/ 1235012 w 4468272"/>
              <a:gd name="connsiteY435" fmla="*/ 2296668 h 5852254"/>
              <a:gd name="connsiteX436" fmla="*/ 1235012 w 4468272"/>
              <a:gd name="connsiteY436" fmla="*/ 2078450 h 5852254"/>
              <a:gd name="connsiteX437" fmla="*/ 1269683 w 4468272"/>
              <a:gd name="connsiteY437" fmla="*/ 2078450 h 5852254"/>
              <a:gd name="connsiteX438" fmla="*/ 1269683 w 4468272"/>
              <a:gd name="connsiteY438" fmla="*/ 2296668 h 5852254"/>
              <a:gd name="connsiteX439" fmla="*/ 1453134 w 4468272"/>
              <a:gd name="connsiteY439" fmla="*/ 2296668 h 5852254"/>
              <a:gd name="connsiteX440" fmla="*/ 1283399 w 4468272"/>
              <a:gd name="connsiteY440" fmla="*/ 2296668 h 5852254"/>
              <a:gd name="connsiteX441" fmla="*/ 1283399 w 4468272"/>
              <a:gd name="connsiteY441" fmla="*/ 2078450 h 5852254"/>
              <a:gd name="connsiteX442" fmla="*/ 1453134 w 4468272"/>
              <a:gd name="connsiteY442" fmla="*/ 2078450 h 5852254"/>
              <a:gd name="connsiteX443" fmla="*/ 1453134 w 4468272"/>
              <a:gd name="connsiteY443" fmla="*/ 2296668 h 5852254"/>
              <a:gd name="connsiteX444" fmla="*/ 414338 w 4468272"/>
              <a:gd name="connsiteY444" fmla="*/ 1734122 h 5852254"/>
              <a:gd name="connsiteX445" fmla="*/ 421196 w 4468272"/>
              <a:gd name="connsiteY445" fmla="*/ 1740980 h 5852254"/>
              <a:gd name="connsiteX446" fmla="*/ 745903 w 4468272"/>
              <a:gd name="connsiteY446" fmla="*/ 1740980 h 5852254"/>
              <a:gd name="connsiteX447" fmla="*/ 752761 w 4468272"/>
              <a:gd name="connsiteY447" fmla="*/ 1734122 h 5852254"/>
              <a:gd name="connsiteX448" fmla="*/ 752761 w 4468272"/>
              <a:gd name="connsiteY448" fmla="*/ 1409414 h 5852254"/>
              <a:gd name="connsiteX449" fmla="*/ 745903 w 4468272"/>
              <a:gd name="connsiteY449" fmla="*/ 1402556 h 5852254"/>
              <a:gd name="connsiteX450" fmla="*/ 421291 w 4468272"/>
              <a:gd name="connsiteY450" fmla="*/ 1402556 h 5852254"/>
              <a:gd name="connsiteX451" fmla="*/ 414433 w 4468272"/>
              <a:gd name="connsiteY451" fmla="*/ 1409414 h 5852254"/>
              <a:gd name="connsiteX452" fmla="*/ 414433 w 4468272"/>
              <a:gd name="connsiteY452" fmla="*/ 1734122 h 5852254"/>
              <a:gd name="connsiteX453" fmla="*/ 428149 w 4468272"/>
              <a:gd name="connsiteY453" fmla="*/ 1416272 h 5852254"/>
              <a:gd name="connsiteX454" fmla="*/ 739140 w 4468272"/>
              <a:gd name="connsiteY454" fmla="*/ 1416272 h 5852254"/>
              <a:gd name="connsiteX455" fmla="*/ 739140 w 4468272"/>
              <a:gd name="connsiteY455" fmla="*/ 1727264 h 5852254"/>
              <a:gd name="connsiteX456" fmla="*/ 428244 w 4468272"/>
              <a:gd name="connsiteY456" fmla="*/ 1727264 h 5852254"/>
              <a:gd name="connsiteX457" fmla="*/ 428244 w 4468272"/>
              <a:gd name="connsiteY457" fmla="*/ 1416272 h 5852254"/>
              <a:gd name="connsiteX458" fmla="*/ 2751487 w 4468272"/>
              <a:gd name="connsiteY458" fmla="*/ 822198 h 5852254"/>
              <a:gd name="connsiteX459" fmla="*/ 2751487 w 4468272"/>
              <a:gd name="connsiteY459" fmla="*/ 822198 h 5852254"/>
              <a:gd name="connsiteX460" fmla="*/ 2756345 w 4468272"/>
              <a:gd name="connsiteY460" fmla="*/ 820198 h 5852254"/>
              <a:gd name="connsiteX461" fmla="*/ 2920937 w 4468272"/>
              <a:gd name="connsiteY461" fmla="*/ 656749 h 5852254"/>
              <a:gd name="connsiteX462" fmla="*/ 2922937 w 4468272"/>
              <a:gd name="connsiteY462" fmla="*/ 651891 h 5852254"/>
              <a:gd name="connsiteX463" fmla="*/ 2920937 w 4468272"/>
              <a:gd name="connsiteY463" fmla="*/ 647033 h 5852254"/>
              <a:gd name="connsiteX464" fmla="*/ 2757488 w 4468272"/>
              <a:gd name="connsiteY464" fmla="*/ 482537 h 5852254"/>
              <a:gd name="connsiteX465" fmla="*/ 2747772 w 4468272"/>
              <a:gd name="connsiteY465" fmla="*/ 482537 h 5852254"/>
              <a:gd name="connsiteX466" fmla="*/ 2713387 w 4468272"/>
              <a:gd name="connsiteY466" fmla="*/ 516731 h 5852254"/>
              <a:gd name="connsiteX467" fmla="*/ 2713387 w 4468272"/>
              <a:gd name="connsiteY467" fmla="*/ 516731 h 5852254"/>
              <a:gd name="connsiteX468" fmla="*/ 2583275 w 4468272"/>
              <a:gd name="connsiteY468" fmla="*/ 646081 h 5852254"/>
              <a:gd name="connsiteX469" fmla="*/ 2583275 w 4468272"/>
              <a:gd name="connsiteY469" fmla="*/ 655796 h 5852254"/>
              <a:gd name="connsiteX470" fmla="*/ 2746724 w 4468272"/>
              <a:gd name="connsiteY470" fmla="*/ 820293 h 5852254"/>
              <a:gd name="connsiteX471" fmla="*/ 2751582 w 4468272"/>
              <a:gd name="connsiteY471" fmla="*/ 822293 h 5852254"/>
              <a:gd name="connsiteX472" fmla="*/ 2752535 w 4468272"/>
              <a:gd name="connsiteY472" fmla="*/ 497015 h 5852254"/>
              <a:gd name="connsiteX473" fmla="*/ 2906268 w 4468272"/>
              <a:gd name="connsiteY473" fmla="*/ 651796 h 5852254"/>
              <a:gd name="connsiteX474" fmla="*/ 2881598 w 4468272"/>
              <a:gd name="connsiteY474" fmla="*/ 676275 h 5852254"/>
              <a:gd name="connsiteX475" fmla="*/ 2727865 w 4468272"/>
              <a:gd name="connsiteY475" fmla="*/ 521494 h 5852254"/>
              <a:gd name="connsiteX476" fmla="*/ 2752535 w 4468272"/>
              <a:gd name="connsiteY476" fmla="*/ 497015 h 5852254"/>
              <a:gd name="connsiteX477" fmla="*/ 2718149 w 4468272"/>
              <a:gd name="connsiteY477" fmla="*/ 531209 h 5852254"/>
              <a:gd name="connsiteX478" fmla="*/ 2871883 w 4468272"/>
              <a:gd name="connsiteY478" fmla="*/ 685990 h 5852254"/>
              <a:gd name="connsiteX479" fmla="*/ 2751487 w 4468272"/>
              <a:gd name="connsiteY479" fmla="*/ 805625 h 5852254"/>
              <a:gd name="connsiteX480" fmla="*/ 2597753 w 4468272"/>
              <a:gd name="connsiteY480" fmla="*/ 650843 h 5852254"/>
              <a:gd name="connsiteX481" fmla="*/ 2718149 w 4468272"/>
              <a:gd name="connsiteY481" fmla="*/ 531209 h 5852254"/>
              <a:gd name="connsiteX482" fmla="*/ 4362260 w 4468272"/>
              <a:gd name="connsiteY482" fmla="*/ 1343406 h 5852254"/>
              <a:gd name="connsiteX483" fmla="*/ 4362260 w 4468272"/>
              <a:gd name="connsiteY483" fmla="*/ 1343406 h 5852254"/>
              <a:gd name="connsiteX484" fmla="*/ 2951036 w 4468272"/>
              <a:gd name="connsiteY484" fmla="*/ 1342263 h 5852254"/>
              <a:gd name="connsiteX485" fmla="*/ 2951036 w 4468272"/>
              <a:gd name="connsiteY485" fmla="*/ 317659 h 5852254"/>
              <a:gd name="connsiteX486" fmla="*/ 2944178 w 4468272"/>
              <a:gd name="connsiteY486" fmla="*/ 310801 h 5852254"/>
              <a:gd name="connsiteX487" fmla="*/ 2687098 w 4468272"/>
              <a:gd name="connsiteY487" fmla="*/ 310801 h 5852254"/>
              <a:gd name="connsiteX488" fmla="*/ 2687098 w 4468272"/>
              <a:gd name="connsiteY488" fmla="*/ 260128 h 5852254"/>
              <a:gd name="connsiteX489" fmla="*/ 2680240 w 4468272"/>
              <a:gd name="connsiteY489" fmla="*/ 253270 h 5852254"/>
              <a:gd name="connsiteX490" fmla="*/ 2575370 w 4468272"/>
              <a:gd name="connsiteY490" fmla="*/ 253270 h 5852254"/>
              <a:gd name="connsiteX491" fmla="*/ 2575370 w 4468272"/>
              <a:gd name="connsiteY491" fmla="*/ 153543 h 5852254"/>
              <a:gd name="connsiteX492" fmla="*/ 2568512 w 4468272"/>
              <a:gd name="connsiteY492" fmla="*/ 146685 h 5852254"/>
              <a:gd name="connsiteX493" fmla="*/ 2517362 w 4468272"/>
              <a:gd name="connsiteY493" fmla="*/ 146685 h 5852254"/>
              <a:gd name="connsiteX494" fmla="*/ 2517362 w 4468272"/>
              <a:gd name="connsiteY494" fmla="*/ 6858 h 5852254"/>
              <a:gd name="connsiteX495" fmla="*/ 2510504 w 4468272"/>
              <a:gd name="connsiteY495" fmla="*/ 0 h 5852254"/>
              <a:gd name="connsiteX496" fmla="*/ 132588 w 4468272"/>
              <a:gd name="connsiteY496" fmla="*/ 0 h 5852254"/>
              <a:gd name="connsiteX497" fmla="*/ 125730 w 4468272"/>
              <a:gd name="connsiteY497" fmla="*/ 6858 h 5852254"/>
              <a:gd name="connsiteX498" fmla="*/ 125730 w 4468272"/>
              <a:gd name="connsiteY498" fmla="*/ 146590 h 5852254"/>
              <a:gd name="connsiteX499" fmla="*/ 8287 w 4468272"/>
              <a:gd name="connsiteY499" fmla="*/ 146590 h 5852254"/>
              <a:gd name="connsiteX500" fmla="*/ 1429 w 4468272"/>
              <a:gd name="connsiteY500" fmla="*/ 153448 h 5852254"/>
              <a:gd name="connsiteX501" fmla="*/ 1429 w 4468272"/>
              <a:gd name="connsiteY501" fmla="*/ 2330863 h 5852254"/>
              <a:gd name="connsiteX502" fmla="*/ 8287 w 4468272"/>
              <a:gd name="connsiteY502" fmla="*/ 2337721 h 5852254"/>
              <a:gd name="connsiteX503" fmla="*/ 441198 w 4468272"/>
              <a:gd name="connsiteY503" fmla="*/ 2337721 h 5852254"/>
              <a:gd name="connsiteX504" fmla="*/ 441198 w 4468272"/>
              <a:gd name="connsiteY504" fmla="*/ 4075462 h 5852254"/>
              <a:gd name="connsiteX505" fmla="*/ 173831 w 4468272"/>
              <a:gd name="connsiteY505" fmla="*/ 4075462 h 5852254"/>
              <a:gd name="connsiteX506" fmla="*/ 166973 w 4468272"/>
              <a:gd name="connsiteY506" fmla="*/ 4082320 h 5852254"/>
              <a:gd name="connsiteX507" fmla="*/ 166973 w 4468272"/>
              <a:gd name="connsiteY507" fmla="*/ 4230339 h 5852254"/>
              <a:gd name="connsiteX508" fmla="*/ 6858 w 4468272"/>
              <a:gd name="connsiteY508" fmla="*/ 4230339 h 5852254"/>
              <a:gd name="connsiteX509" fmla="*/ 0 w 4468272"/>
              <a:gd name="connsiteY509" fmla="*/ 4237197 h 5852254"/>
              <a:gd name="connsiteX510" fmla="*/ 0 w 4468272"/>
              <a:gd name="connsiteY510" fmla="*/ 5279518 h 5852254"/>
              <a:gd name="connsiteX511" fmla="*/ 6858 w 4468272"/>
              <a:gd name="connsiteY511" fmla="*/ 5286375 h 5852254"/>
              <a:gd name="connsiteX512" fmla="*/ 346043 w 4468272"/>
              <a:gd name="connsiteY512" fmla="*/ 5286375 h 5852254"/>
              <a:gd name="connsiteX513" fmla="*/ 346043 w 4468272"/>
              <a:gd name="connsiteY513" fmla="*/ 5321236 h 5852254"/>
              <a:gd name="connsiteX514" fmla="*/ 352901 w 4468272"/>
              <a:gd name="connsiteY514" fmla="*/ 5328095 h 5852254"/>
              <a:gd name="connsiteX515" fmla="*/ 806577 w 4468272"/>
              <a:gd name="connsiteY515" fmla="*/ 5328095 h 5852254"/>
              <a:gd name="connsiteX516" fmla="*/ 813435 w 4468272"/>
              <a:gd name="connsiteY516" fmla="*/ 5321236 h 5852254"/>
              <a:gd name="connsiteX517" fmla="*/ 813435 w 4468272"/>
              <a:gd name="connsiteY517" fmla="*/ 5286375 h 5852254"/>
              <a:gd name="connsiteX518" fmla="*/ 2983611 w 4468272"/>
              <a:gd name="connsiteY518" fmla="*/ 5286375 h 5852254"/>
              <a:gd name="connsiteX519" fmla="*/ 2983611 w 4468272"/>
              <a:gd name="connsiteY519" fmla="*/ 5845398 h 5852254"/>
              <a:gd name="connsiteX520" fmla="*/ 2990469 w 4468272"/>
              <a:gd name="connsiteY520" fmla="*/ 5852255 h 5852254"/>
              <a:gd name="connsiteX521" fmla="*/ 4461415 w 4468272"/>
              <a:gd name="connsiteY521" fmla="*/ 5852255 h 5852254"/>
              <a:gd name="connsiteX522" fmla="*/ 4468273 w 4468272"/>
              <a:gd name="connsiteY522" fmla="*/ 5845398 h 5852254"/>
              <a:gd name="connsiteX523" fmla="*/ 4468273 w 4468272"/>
              <a:gd name="connsiteY523" fmla="*/ 1343501 h 5852254"/>
              <a:gd name="connsiteX524" fmla="*/ 4362165 w 4468272"/>
              <a:gd name="connsiteY524" fmla="*/ 1343501 h 5852254"/>
              <a:gd name="connsiteX525" fmla="*/ 4348448 w 4468272"/>
              <a:gd name="connsiteY525" fmla="*/ 2122361 h 5852254"/>
              <a:gd name="connsiteX526" fmla="*/ 4348448 w 4468272"/>
              <a:gd name="connsiteY526" fmla="*/ 1363789 h 5852254"/>
              <a:gd name="connsiteX527" fmla="*/ 4381119 w 4468272"/>
              <a:gd name="connsiteY527" fmla="*/ 1363789 h 5852254"/>
              <a:gd name="connsiteX528" fmla="*/ 4381119 w 4468272"/>
              <a:gd name="connsiteY528" fmla="*/ 2138648 h 5852254"/>
              <a:gd name="connsiteX529" fmla="*/ 4348448 w 4468272"/>
              <a:gd name="connsiteY529" fmla="*/ 2138648 h 5852254"/>
              <a:gd name="connsiteX530" fmla="*/ 4348448 w 4468272"/>
              <a:gd name="connsiteY530" fmla="*/ 2122361 h 5852254"/>
              <a:gd name="connsiteX531" fmla="*/ 3235166 w 4468272"/>
              <a:gd name="connsiteY531" fmla="*/ 1387031 h 5852254"/>
              <a:gd name="connsiteX532" fmla="*/ 3290983 w 4468272"/>
              <a:gd name="connsiteY532" fmla="*/ 1387031 h 5852254"/>
              <a:gd name="connsiteX533" fmla="*/ 3290983 w 4468272"/>
              <a:gd name="connsiteY533" fmla="*/ 1744409 h 5852254"/>
              <a:gd name="connsiteX534" fmla="*/ 3235166 w 4468272"/>
              <a:gd name="connsiteY534" fmla="*/ 1744409 h 5852254"/>
              <a:gd name="connsiteX535" fmla="*/ 3235166 w 4468272"/>
              <a:gd name="connsiteY535" fmla="*/ 1387031 h 5852254"/>
              <a:gd name="connsiteX536" fmla="*/ 3235166 w 4468272"/>
              <a:gd name="connsiteY536" fmla="*/ 1758125 h 5852254"/>
              <a:gd name="connsiteX537" fmla="*/ 3290983 w 4468272"/>
              <a:gd name="connsiteY537" fmla="*/ 1758125 h 5852254"/>
              <a:gd name="connsiteX538" fmla="*/ 3290983 w 4468272"/>
              <a:gd name="connsiteY538" fmla="*/ 2115503 h 5852254"/>
              <a:gd name="connsiteX539" fmla="*/ 3235166 w 4468272"/>
              <a:gd name="connsiteY539" fmla="*/ 2115503 h 5852254"/>
              <a:gd name="connsiteX540" fmla="*/ 3235166 w 4468272"/>
              <a:gd name="connsiteY540" fmla="*/ 1758125 h 5852254"/>
              <a:gd name="connsiteX541" fmla="*/ 3188780 w 4468272"/>
              <a:gd name="connsiteY541" fmla="*/ 1363789 h 5852254"/>
              <a:gd name="connsiteX542" fmla="*/ 3221450 w 4468272"/>
              <a:gd name="connsiteY542" fmla="*/ 1363789 h 5852254"/>
              <a:gd name="connsiteX543" fmla="*/ 3221450 w 4468272"/>
              <a:gd name="connsiteY543" fmla="*/ 2138648 h 5852254"/>
              <a:gd name="connsiteX544" fmla="*/ 3188780 w 4468272"/>
              <a:gd name="connsiteY544" fmla="*/ 2138648 h 5852254"/>
              <a:gd name="connsiteX545" fmla="*/ 3188780 w 4468272"/>
              <a:gd name="connsiteY545" fmla="*/ 1363789 h 5852254"/>
              <a:gd name="connsiteX546" fmla="*/ 2673382 w 4468272"/>
              <a:gd name="connsiteY546" fmla="*/ 266891 h 5852254"/>
              <a:gd name="connsiteX547" fmla="*/ 2673382 w 4468272"/>
              <a:gd name="connsiteY547" fmla="*/ 465582 h 5852254"/>
              <a:gd name="connsiteX548" fmla="*/ 2472785 w 4468272"/>
              <a:gd name="connsiteY548" fmla="*/ 465582 h 5852254"/>
              <a:gd name="connsiteX549" fmla="*/ 2472785 w 4468272"/>
              <a:gd name="connsiteY549" fmla="*/ 266986 h 5852254"/>
              <a:gd name="connsiteX550" fmla="*/ 2673382 w 4468272"/>
              <a:gd name="connsiteY550" fmla="*/ 266986 h 5852254"/>
              <a:gd name="connsiteX551" fmla="*/ 139446 w 4468272"/>
              <a:gd name="connsiteY551" fmla="*/ 13811 h 5852254"/>
              <a:gd name="connsiteX552" fmla="*/ 2503551 w 4468272"/>
              <a:gd name="connsiteY552" fmla="*/ 13811 h 5852254"/>
              <a:gd name="connsiteX553" fmla="*/ 2503551 w 4468272"/>
              <a:gd name="connsiteY553" fmla="*/ 146590 h 5852254"/>
              <a:gd name="connsiteX554" fmla="*/ 139446 w 4468272"/>
              <a:gd name="connsiteY554" fmla="*/ 146590 h 5852254"/>
              <a:gd name="connsiteX555" fmla="*/ 139446 w 4468272"/>
              <a:gd name="connsiteY555" fmla="*/ 13811 h 5852254"/>
              <a:gd name="connsiteX556" fmla="*/ 1382363 w 4468272"/>
              <a:gd name="connsiteY556" fmla="*/ 5272755 h 5852254"/>
              <a:gd name="connsiteX557" fmla="*/ 1340453 w 4468272"/>
              <a:gd name="connsiteY557" fmla="*/ 5272755 h 5852254"/>
              <a:gd name="connsiteX558" fmla="*/ 1340453 w 4468272"/>
              <a:gd name="connsiteY558" fmla="*/ 4506754 h 5852254"/>
              <a:gd name="connsiteX559" fmla="*/ 1382363 w 4468272"/>
              <a:gd name="connsiteY559" fmla="*/ 4506754 h 5852254"/>
              <a:gd name="connsiteX560" fmla="*/ 1382363 w 4468272"/>
              <a:gd name="connsiteY560" fmla="*/ 5272755 h 5852254"/>
              <a:gd name="connsiteX561" fmla="*/ 1382363 w 4468272"/>
              <a:gd name="connsiteY561" fmla="*/ 4492943 h 5852254"/>
              <a:gd name="connsiteX562" fmla="*/ 1340453 w 4468272"/>
              <a:gd name="connsiteY562" fmla="*/ 4492943 h 5852254"/>
              <a:gd name="connsiteX563" fmla="*/ 1340453 w 4468272"/>
              <a:gd name="connsiteY563" fmla="*/ 4228338 h 5852254"/>
              <a:gd name="connsiteX564" fmla="*/ 1382363 w 4468272"/>
              <a:gd name="connsiteY564" fmla="*/ 4228338 h 5852254"/>
              <a:gd name="connsiteX565" fmla="*/ 1382363 w 4468272"/>
              <a:gd name="connsiteY565" fmla="*/ 4492943 h 5852254"/>
              <a:gd name="connsiteX566" fmla="*/ 1389221 w 4468272"/>
              <a:gd name="connsiteY566" fmla="*/ 4075462 h 5852254"/>
              <a:gd name="connsiteX567" fmla="*/ 1382363 w 4468272"/>
              <a:gd name="connsiteY567" fmla="*/ 4075462 h 5852254"/>
              <a:gd name="connsiteX568" fmla="*/ 1382363 w 4468272"/>
              <a:gd name="connsiteY568" fmla="*/ 4214622 h 5852254"/>
              <a:gd name="connsiteX569" fmla="*/ 1340453 w 4468272"/>
              <a:gd name="connsiteY569" fmla="*/ 4214622 h 5852254"/>
              <a:gd name="connsiteX570" fmla="*/ 1340453 w 4468272"/>
              <a:gd name="connsiteY570" fmla="*/ 4075462 h 5852254"/>
              <a:gd name="connsiteX571" fmla="*/ 946595 w 4468272"/>
              <a:gd name="connsiteY571" fmla="*/ 4075462 h 5852254"/>
              <a:gd name="connsiteX572" fmla="*/ 946595 w 4468272"/>
              <a:gd name="connsiteY572" fmla="*/ 4033552 h 5852254"/>
              <a:gd name="connsiteX573" fmla="*/ 1846231 w 4468272"/>
              <a:gd name="connsiteY573" fmla="*/ 4033552 h 5852254"/>
              <a:gd name="connsiteX574" fmla="*/ 1846231 w 4468272"/>
              <a:gd name="connsiteY574" fmla="*/ 4075462 h 5852254"/>
              <a:gd name="connsiteX575" fmla="*/ 1389221 w 4468272"/>
              <a:gd name="connsiteY575" fmla="*/ 4075462 h 5852254"/>
              <a:gd name="connsiteX576" fmla="*/ 3761041 w 4468272"/>
              <a:gd name="connsiteY576" fmla="*/ 2999232 h 5852254"/>
              <a:gd name="connsiteX577" fmla="*/ 1011555 w 4468272"/>
              <a:gd name="connsiteY577" fmla="*/ 2999232 h 5852254"/>
              <a:gd name="connsiteX578" fmla="*/ 1011555 w 4468272"/>
              <a:gd name="connsiteY578" fmla="*/ 2873788 h 5852254"/>
              <a:gd name="connsiteX579" fmla="*/ 3893344 w 4468272"/>
              <a:gd name="connsiteY579" fmla="*/ 2873788 h 5852254"/>
              <a:gd name="connsiteX580" fmla="*/ 3893344 w 4468272"/>
              <a:gd name="connsiteY580" fmla="*/ 4019741 h 5852254"/>
              <a:gd name="connsiteX581" fmla="*/ 3767899 w 4468272"/>
              <a:gd name="connsiteY581" fmla="*/ 4019741 h 5852254"/>
              <a:gd name="connsiteX582" fmla="*/ 3767899 w 4468272"/>
              <a:gd name="connsiteY582" fmla="*/ 3006090 h 5852254"/>
              <a:gd name="connsiteX583" fmla="*/ 3761041 w 4468272"/>
              <a:gd name="connsiteY583" fmla="*/ 2999232 h 5852254"/>
              <a:gd name="connsiteX584" fmla="*/ 3754184 w 4468272"/>
              <a:gd name="connsiteY584" fmla="*/ 3013043 h 5852254"/>
              <a:gd name="connsiteX585" fmla="*/ 3754184 w 4468272"/>
              <a:gd name="connsiteY585" fmla="*/ 4019836 h 5852254"/>
              <a:gd name="connsiteX586" fmla="*/ 3489579 w 4468272"/>
              <a:gd name="connsiteY586" fmla="*/ 4019836 h 5852254"/>
              <a:gd name="connsiteX587" fmla="*/ 3489579 w 4468272"/>
              <a:gd name="connsiteY587" fmla="*/ 3284506 h 5852254"/>
              <a:gd name="connsiteX588" fmla="*/ 3482721 w 4468272"/>
              <a:gd name="connsiteY588" fmla="*/ 3277648 h 5852254"/>
              <a:gd name="connsiteX589" fmla="*/ 1011555 w 4468272"/>
              <a:gd name="connsiteY589" fmla="*/ 3277648 h 5852254"/>
              <a:gd name="connsiteX590" fmla="*/ 1011555 w 4468272"/>
              <a:gd name="connsiteY590" fmla="*/ 3013043 h 5852254"/>
              <a:gd name="connsiteX591" fmla="*/ 3754184 w 4468272"/>
              <a:gd name="connsiteY591" fmla="*/ 3013043 h 5852254"/>
              <a:gd name="connsiteX592" fmla="*/ 3761041 w 4468272"/>
              <a:gd name="connsiteY592" fmla="*/ 4033552 h 5852254"/>
              <a:gd name="connsiteX593" fmla="*/ 3962876 w 4468272"/>
              <a:gd name="connsiteY593" fmla="*/ 4033552 h 5852254"/>
              <a:gd name="connsiteX594" fmla="*/ 3962876 w 4468272"/>
              <a:gd name="connsiteY594" fmla="*/ 4075462 h 5852254"/>
              <a:gd name="connsiteX595" fmla="*/ 3893249 w 4468272"/>
              <a:gd name="connsiteY595" fmla="*/ 4075462 h 5852254"/>
              <a:gd name="connsiteX596" fmla="*/ 3893249 w 4468272"/>
              <a:gd name="connsiteY596" fmla="*/ 4463034 h 5852254"/>
              <a:gd name="connsiteX597" fmla="*/ 3851339 w 4468272"/>
              <a:gd name="connsiteY597" fmla="*/ 4463034 h 5852254"/>
              <a:gd name="connsiteX598" fmla="*/ 3851339 w 4468272"/>
              <a:gd name="connsiteY598" fmla="*/ 4075462 h 5852254"/>
              <a:gd name="connsiteX599" fmla="*/ 2138363 w 4468272"/>
              <a:gd name="connsiteY599" fmla="*/ 4075462 h 5852254"/>
              <a:gd name="connsiteX600" fmla="*/ 2138363 w 4468272"/>
              <a:gd name="connsiteY600" fmla="*/ 4033552 h 5852254"/>
              <a:gd name="connsiteX601" fmla="*/ 3761041 w 4468272"/>
              <a:gd name="connsiteY601" fmla="*/ 4033552 h 5852254"/>
              <a:gd name="connsiteX602" fmla="*/ 3475863 w 4468272"/>
              <a:gd name="connsiteY602" fmla="*/ 4019836 h 5852254"/>
              <a:gd name="connsiteX603" fmla="*/ 1011555 w 4468272"/>
              <a:gd name="connsiteY603" fmla="*/ 4019836 h 5852254"/>
              <a:gd name="connsiteX604" fmla="*/ 1011555 w 4468272"/>
              <a:gd name="connsiteY604" fmla="*/ 3755231 h 5852254"/>
              <a:gd name="connsiteX605" fmla="*/ 3475863 w 4468272"/>
              <a:gd name="connsiteY605" fmla="*/ 3755231 h 5852254"/>
              <a:gd name="connsiteX606" fmla="*/ 3475863 w 4468272"/>
              <a:gd name="connsiteY606" fmla="*/ 4019836 h 5852254"/>
              <a:gd name="connsiteX607" fmla="*/ 2124551 w 4468272"/>
              <a:gd name="connsiteY607" fmla="*/ 4033552 h 5852254"/>
              <a:gd name="connsiteX608" fmla="*/ 2124551 w 4468272"/>
              <a:gd name="connsiteY608" fmla="*/ 4075462 h 5852254"/>
              <a:gd name="connsiteX609" fmla="*/ 1859947 w 4468272"/>
              <a:gd name="connsiteY609" fmla="*/ 4075462 h 5852254"/>
              <a:gd name="connsiteX610" fmla="*/ 1859947 w 4468272"/>
              <a:gd name="connsiteY610" fmla="*/ 4033552 h 5852254"/>
              <a:gd name="connsiteX611" fmla="*/ 2124551 w 4468272"/>
              <a:gd name="connsiteY611" fmla="*/ 4033552 h 5852254"/>
              <a:gd name="connsiteX612" fmla="*/ 4454652 w 4468272"/>
              <a:gd name="connsiteY612" fmla="*/ 5328380 h 5852254"/>
              <a:gd name="connsiteX613" fmla="*/ 4398836 w 4468272"/>
              <a:gd name="connsiteY613" fmla="*/ 5328380 h 5852254"/>
              <a:gd name="connsiteX614" fmla="*/ 4398836 w 4468272"/>
              <a:gd name="connsiteY614" fmla="*/ 5286471 h 5852254"/>
              <a:gd name="connsiteX615" fmla="*/ 4454652 w 4468272"/>
              <a:gd name="connsiteY615" fmla="*/ 5286471 h 5852254"/>
              <a:gd name="connsiteX616" fmla="*/ 4454652 w 4468272"/>
              <a:gd name="connsiteY616" fmla="*/ 5328380 h 5852254"/>
              <a:gd name="connsiteX617" fmla="*/ 4454652 w 4468272"/>
              <a:gd name="connsiteY617" fmla="*/ 4075462 h 5852254"/>
              <a:gd name="connsiteX618" fmla="*/ 4398836 w 4468272"/>
              <a:gd name="connsiteY618" fmla="*/ 4075462 h 5852254"/>
              <a:gd name="connsiteX619" fmla="*/ 4398836 w 4468272"/>
              <a:gd name="connsiteY619" fmla="*/ 4033552 h 5852254"/>
              <a:gd name="connsiteX620" fmla="*/ 4454652 w 4468272"/>
              <a:gd name="connsiteY620" fmla="*/ 4033552 h 5852254"/>
              <a:gd name="connsiteX621" fmla="*/ 4454652 w 4468272"/>
              <a:gd name="connsiteY621" fmla="*/ 4075462 h 5852254"/>
              <a:gd name="connsiteX622" fmla="*/ 4454652 w 4468272"/>
              <a:gd name="connsiteY622" fmla="*/ 4019836 h 5852254"/>
              <a:gd name="connsiteX623" fmla="*/ 4385024 w 4468272"/>
              <a:gd name="connsiteY623" fmla="*/ 4019836 h 5852254"/>
              <a:gd name="connsiteX624" fmla="*/ 4385024 w 4468272"/>
              <a:gd name="connsiteY624" fmla="*/ 4089273 h 5852254"/>
              <a:gd name="connsiteX625" fmla="*/ 4454652 w 4468272"/>
              <a:gd name="connsiteY625" fmla="*/ 4089273 h 5852254"/>
              <a:gd name="connsiteX626" fmla="*/ 4454652 w 4468272"/>
              <a:gd name="connsiteY626" fmla="*/ 5272755 h 5852254"/>
              <a:gd name="connsiteX627" fmla="*/ 4385024 w 4468272"/>
              <a:gd name="connsiteY627" fmla="*/ 5272755 h 5852254"/>
              <a:gd name="connsiteX628" fmla="*/ 4385024 w 4468272"/>
              <a:gd name="connsiteY628" fmla="*/ 5342192 h 5852254"/>
              <a:gd name="connsiteX629" fmla="*/ 4454652 w 4468272"/>
              <a:gd name="connsiteY629" fmla="*/ 5342192 h 5852254"/>
              <a:gd name="connsiteX630" fmla="*/ 4454652 w 4468272"/>
              <a:gd name="connsiteY630" fmla="*/ 5838730 h 5852254"/>
              <a:gd name="connsiteX631" fmla="*/ 2997422 w 4468272"/>
              <a:gd name="connsiteY631" fmla="*/ 5838730 h 5852254"/>
              <a:gd name="connsiteX632" fmla="*/ 2997422 w 4468272"/>
              <a:gd name="connsiteY632" fmla="*/ 5342192 h 5852254"/>
              <a:gd name="connsiteX633" fmla="*/ 3976688 w 4468272"/>
              <a:gd name="connsiteY633" fmla="*/ 5342192 h 5852254"/>
              <a:gd name="connsiteX634" fmla="*/ 3976688 w 4468272"/>
              <a:gd name="connsiteY634" fmla="*/ 5272755 h 5852254"/>
              <a:gd name="connsiteX635" fmla="*/ 3907060 w 4468272"/>
              <a:gd name="connsiteY635" fmla="*/ 5272755 h 5852254"/>
              <a:gd name="connsiteX636" fmla="*/ 3907060 w 4468272"/>
              <a:gd name="connsiteY636" fmla="*/ 4885182 h 5852254"/>
              <a:gd name="connsiteX637" fmla="*/ 3837623 w 4468272"/>
              <a:gd name="connsiteY637" fmla="*/ 4885182 h 5852254"/>
              <a:gd name="connsiteX638" fmla="*/ 3837623 w 4468272"/>
              <a:gd name="connsiteY638" fmla="*/ 5272755 h 5852254"/>
              <a:gd name="connsiteX639" fmla="*/ 1396175 w 4468272"/>
              <a:gd name="connsiteY639" fmla="*/ 5272755 h 5852254"/>
              <a:gd name="connsiteX640" fmla="*/ 1396175 w 4468272"/>
              <a:gd name="connsiteY640" fmla="*/ 4089273 h 5852254"/>
              <a:gd name="connsiteX641" fmla="*/ 3837718 w 4468272"/>
              <a:gd name="connsiteY641" fmla="*/ 4089273 h 5852254"/>
              <a:gd name="connsiteX642" fmla="*/ 3837718 w 4468272"/>
              <a:gd name="connsiteY642" fmla="*/ 4476846 h 5852254"/>
              <a:gd name="connsiteX643" fmla="*/ 3907155 w 4468272"/>
              <a:gd name="connsiteY643" fmla="*/ 4476846 h 5852254"/>
              <a:gd name="connsiteX644" fmla="*/ 3907155 w 4468272"/>
              <a:gd name="connsiteY644" fmla="*/ 4089273 h 5852254"/>
              <a:gd name="connsiteX645" fmla="*/ 3976783 w 4468272"/>
              <a:gd name="connsiteY645" fmla="*/ 4089273 h 5852254"/>
              <a:gd name="connsiteX646" fmla="*/ 3976783 w 4468272"/>
              <a:gd name="connsiteY646" fmla="*/ 4019836 h 5852254"/>
              <a:gd name="connsiteX647" fmla="*/ 3907155 w 4468272"/>
              <a:gd name="connsiteY647" fmla="*/ 4019836 h 5852254"/>
              <a:gd name="connsiteX648" fmla="*/ 3907155 w 4468272"/>
              <a:gd name="connsiteY648" fmla="*/ 2867025 h 5852254"/>
              <a:gd name="connsiteX649" fmla="*/ 3900297 w 4468272"/>
              <a:gd name="connsiteY649" fmla="*/ 2860167 h 5852254"/>
              <a:gd name="connsiteX650" fmla="*/ 1004697 w 4468272"/>
              <a:gd name="connsiteY650" fmla="*/ 2860167 h 5852254"/>
              <a:gd name="connsiteX651" fmla="*/ 997839 w 4468272"/>
              <a:gd name="connsiteY651" fmla="*/ 2867025 h 5852254"/>
              <a:gd name="connsiteX652" fmla="*/ 997839 w 4468272"/>
              <a:gd name="connsiteY652" fmla="*/ 3284506 h 5852254"/>
              <a:gd name="connsiteX653" fmla="*/ 1004697 w 4468272"/>
              <a:gd name="connsiteY653" fmla="*/ 3291364 h 5852254"/>
              <a:gd name="connsiteX654" fmla="*/ 3475863 w 4468272"/>
              <a:gd name="connsiteY654" fmla="*/ 3291364 h 5852254"/>
              <a:gd name="connsiteX655" fmla="*/ 3475863 w 4468272"/>
              <a:gd name="connsiteY655" fmla="*/ 3741515 h 5852254"/>
              <a:gd name="connsiteX656" fmla="*/ 1004697 w 4468272"/>
              <a:gd name="connsiteY656" fmla="*/ 3741515 h 5852254"/>
              <a:gd name="connsiteX657" fmla="*/ 997839 w 4468272"/>
              <a:gd name="connsiteY657" fmla="*/ 3748373 h 5852254"/>
              <a:gd name="connsiteX658" fmla="*/ 997839 w 4468272"/>
              <a:gd name="connsiteY658" fmla="*/ 4019836 h 5852254"/>
              <a:gd name="connsiteX659" fmla="*/ 932879 w 4468272"/>
              <a:gd name="connsiteY659" fmla="*/ 4019836 h 5852254"/>
              <a:gd name="connsiteX660" fmla="*/ 932879 w 4468272"/>
              <a:gd name="connsiteY660" fmla="*/ 4089273 h 5852254"/>
              <a:gd name="connsiteX661" fmla="*/ 1326737 w 4468272"/>
              <a:gd name="connsiteY661" fmla="*/ 4089273 h 5852254"/>
              <a:gd name="connsiteX662" fmla="*/ 1326737 w 4468272"/>
              <a:gd name="connsiteY662" fmla="*/ 5272755 h 5852254"/>
              <a:gd name="connsiteX663" fmla="*/ 806672 w 4468272"/>
              <a:gd name="connsiteY663" fmla="*/ 5272755 h 5852254"/>
              <a:gd name="connsiteX664" fmla="*/ 799814 w 4468272"/>
              <a:gd name="connsiteY664" fmla="*/ 5279612 h 5852254"/>
              <a:gd name="connsiteX665" fmla="*/ 799814 w 4468272"/>
              <a:gd name="connsiteY665" fmla="*/ 5314474 h 5852254"/>
              <a:gd name="connsiteX666" fmla="*/ 359855 w 4468272"/>
              <a:gd name="connsiteY666" fmla="*/ 5314474 h 5852254"/>
              <a:gd name="connsiteX667" fmla="*/ 359855 w 4468272"/>
              <a:gd name="connsiteY667" fmla="*/ 5279612 h 5852254"/>
              <a:gd name="connsiteX668" fmla="*/ 352997 w 4468272"/>
              <a:gd name="connsiteY668" fmla="*/ 5272755 h 5852254"/>
              <a:gd name="connsiteX669" fmla="*/ 13716 w 4468272"/>
              <a:gd name="connsiteY669" fmla="*/ 5272755 h 5852254"/>
              <a:gd name="connsiteX670" fmla="*/ 13716 w 4468272"/>
              <a:gd name="connsiteY670" fmla="*/ 4244150 h 5852254"/>
              <a:gd name="connsiteX671" fmla="*/ 173831 w 4468272"/>
              <a:gd name="connsiteY671" fmla="*/ 4244150 h 5852254"/>
              <a:gd name="connsiteX672" fmla="*/ 180689 w 4468272"/>
              <a:gd name="connsiteY672" fmla="*/ 4237292 h 5852254"/>
              <a:gd name="connsiteX673" fmla="*/ 180689 w 4468272"/>
              <a:gd name="connsiteY673" fmla="*/ 4089273 h 5852254"/>
              <a:gd name="connsiteX674" fmla="*/ 524542 w 4468272"/>
              <a:gd name="connsiteY674" fmla="*/ 4089273 h 5852254"/>
              <a:gd name="connsiteX675" fmla="*/ 524542 w 4468272"/>
              <a:gd name="connsiteY675" fmla="*/ 4019836 h 5852254"/>
              <a:gd name="connsiteX676" fmla="*/ 454914 w 4468272"/>
              <a:gd name="connsiteY676" fmla="*/ 4019836 h 5852254"/>
              <a:gd name="connsiteX677" fmla="*/ 454914 w 4468272"/>
              <a:gd name="connsiteY677" fmla="*/ 2330863 h 5852254"/>
              <a:gd name="connsiteX678" fmla="*/ 448056 w 4468272"/>
              <a:gd name="connsiteY678" fmla="*/ 2324005 h 5852254"/>
              <a:gd name="connsiteX679" fmla="*/ 15145 w 4468272"/>
              <a:gd name="connsiteY679" fmla="*/ 2324005 h 5852254"/>
              <a:gd name="connsiteX680" fmla="*/ 15145 w 4468272"/>
              <a:gd name="connsiteY680" fmla="*/ 160401 h 5852254"/>
              <a:gd name="connsiteX681" fmla="*/ 2561558 w 4468272"/>
              <a:gd name="connsiteY681" fmla="*/ 160401 h 5852254"/>
              <a:gd name="connsiteX682" fmla="*/ 2561558 w 4468272"/>
              <a:gd name="connsiteY682" fmla="*/ 253270 h 5852254"/>
              <a:gd name="connsiteX683" fmla="*/ 2465928 w 4468272"/>
              <a:gd name="connsiteY683" fmla="*/ 253270 h 5852254"/>
              <a:gd name="connsiteX684" fmla="*/ 2459070 w 4468272"/>
              <a:gd name="connsiteY684" fmla="*/ 260128 h 5852254"/>
              <a:gd name="connsiteX685" fmla="*/ 2459070 w 4468272"/>
              <a:gd name="connsiteY685" fmla="*/ 472535 h 5852254"/>
              <a:gd name="connsiteX686" fmla="*/ 2465928 w 4468272"/>
              <a:gd name="connsiteY686" fmla="*/ 479393 h 5852254"/>
              <a:gd name="connsiteX687" fmla="*/ 2680240 w 4468272"/>
              <a:gd name="connsiteY687" fmla="*/ 479393 h 5852254"/>
              <a:gd name="connsiteX688" fmla="*/ 2687098 w 4468272"/>
              <a:gd name="connsiteY688" fmla="*/ 472535 h 5852254"/>
              <a:gd name="connsiteX689" fmla="*/ 2687098 w 4468272"/>
              <a:gd name="connsiteY689" fmla="*/ 324517 h 5852254"/>
              <a:gd name="connsiteX690" fmla="*/ 2937320 w 4468272"/>
              <a:gd name="connsiteY690" fmla="*/ 324517 h 5852254"/>
              <a:gd name="connsiteX691" fmla="*/ 2937320 w 4468272"/>
              <a:gd name="connsiteY691" fmla="*/ 1351217 h 5852254"/>
              <a:gd name="connsiteX692" fmla="*/ 2944178 w 4468272"/>
              <a:gd name="connsiteY692" fmla="*/ 1358075 h 5852254"/>
              <a:gd name="connsiteX693" fmla="*/ 3174968 w 4468272"/>
              <a:gd name="connsiteY693" fmla="*/ 1357313 h 5852254"/>
              <a:gd name="connsiteX694" fmla="*/ 3174968 w 4468272"/>
              <a:gd name="connsiteY694" fmla="*/ 2145602 h 5852254"/>
              <a:gd name="connsiteX695" fmla="*/ 3181826 w 4468272"/>
              <a:gd name="connsiteY695" fmla="*/ 2152460 h 5852254"/>
              <a:gd name="connsiteX696" fmla="*/ 3228213 w 4468272"/>
              <a:gd name="connsiteY696" fmla="*/ 2152460 h 5852254"/>
              <a:gd name="connsiteX697" fmla="*/ 3235071 w 4468272"/>
              <a:gd name="connsiteY697" fmla="*/ 2145602 h 5852254"/>
              <a:gd name="connsiteX698" fmla="*/ 3235071 w 4468272"/>
              <a:gd name="connsiteY698" fmla="*/ 2129314 h 5852254"/>
              <a:gd name="connsiteX699" fmla="*/ 3552920 w 4468272"/>
              <a:gd name="connsiteY699" fmla="*/ 2129314 h 5852254"/>
              <a:gd name="connsiteX700" fmla="*/ 3559778 w 4468272"/>
              <a:gd name="connsiteY700" fmla="*/ 2122456 h 5852254"/>
              <a:gd name="connsiteX701" fmla="*/ 3559778 w 4468272"/>
              <a:gd name="connsiteY701" fmla="*/ 1380268 h 5852254"/>
              <a:gd name="connsiteX702" fmla="*/ 3552920 w 4468272"/>
              <a:gd name="connsiteY702" fmla="*/ 1373410 h 5852254"/>
              <a:gd name="connsiteX703" fmla="*/ 3235071 w 4468272"/>
              <a:gd name="connsiteY703" fmla="*/ 1373410 h 5852254"/>
              <a:gd name="connsiteX704" fmla="*/ 3235071 w 4468272"/>
              <a:gd name="connsiteY704" fmla="*/ 1357408 h 5852254"/>
              <a:gd name="connsiteX705" fmla="*/ 4334637 w 4468272"/>
              <a:gd name="connsiteY705" fmla="*/ 1357408 h 5852254"/>
              <a:gd name="connsiteX706" fmla="*/ 4334637 w 4468272"/>
              <a:gd name="connsiteY706" fmla="*/ 1373410 h 5852254"/>
              <a:gd name="connsiteX707" fmla="*/ 4016788 w 4468272"/>
              <a:gd name="connsiteY707" fmla="*/ 1373410 h 5852254"/>
              <a:gd name="connsiteX708" fmla="*/ 4009930 w 4468272"/>
              <a:gd name="connsiteY708" fmla="*/ 1380268 h 5852254"/>
              <a:gd name="connsiteX709" fmla="*/ 4009930 w 4468272"/>
              <a:gd name="connsiteY709" fmla="*/ 2122456 h 5852254"/>
              <a:gd name="connsiteX710" fmla="*/ 4016788 w 4468272"/>
              <a:gd name="connsiteY710" fmla="*/ 2129314 h 5852254"/>
              <a:gd name="connsiteX711" fmla="*/ 4334637 w 4468272"/>
              <a:gd name="connsiteY711" fmla="*/ 2129314 h 5852254"/>
              <a:gd name="connsiteX712" fmla="*/ 4334637 w 4468272"/>
              <a:gd name="connsiteY712" fmla="*/ 2145602 h 5852254"/>
              <a:gd name="connsiteX713" fmla="*/ 4341495 w 4468272"/>
              <a:gd name="connsiteY713" fmla="*/ 2152460 h 5852254"/>
              <a:gd name="connsiteX714" fmla="*/ 4387882 w 4468272"/>
              <a:gd name="connsiteY714" fmla="*/ 2152460 h 5852254"/>
              <a:gd name="connsiteX715" fmla="*/ 4394740 w 4468272"/>
              <a:gd name="connsiteY715" fmla="*/ 2145602 h 5852254"/>
              <a:gd name="connsiteX716" fmla="*/ 4394740 w 4468272"/>
              <a:gd name="connsiteY716" fmla="*/ 1357122 h 5852254"/>
              <a:gd name="connsiteX717" fmla="*/ 4454557 w 4468272"/>
              <a:gd name="connsiteY717" fmla="*/ 1357122 h 5852254"/>
              <a:gd name="connsiteX718" fmla="*/ 4454557 w 4468272"/>
              <a:gd name="connsiteY718" fmla="*/ 4019836 h 5852254"/>
              <a:gd name="connsiteX719" fmla="*/ 3900202 w 4468272"/>
              <a:gd name="connsiteY719" fmla="*/ 5286566 h 5852254"/>
              <a:gd name="connsiteX720" fmla="*/ 3962876 w 4468272"/>
              <a:gd name="connsiteY720" fmla="*/ 5286566 h 5852254"/>
              <a:gd name="connsiteX721" fmla="*/ 3962876 w 4468272"/>
              <a:gd name="connsiteY721" fmla="*/ 5328476 h 5852254"/>
              <a:gd name="connsiteX722" fmla="*/ 2997422 w 4468272"/>
              <a:gd name="connsiteY722" fmla="*/ 5328476 h 5852254"/>
              <a:gd name="connsiteX723" fmla="*/ 2997422 w 4468272"/>
              <a:gd name="connsiteY723" fmla="*/ 5286566 h 5852254"/>
              <a:gd name="connsiteX724" fmla="*/ 3851434 w 4468272"/>
              <a:gd name="connsiteY724" fmla="*/ 5286566 h 5852254"/>
              <a:gd name="connsiteX725" fmla="*/ 3851434 w 4468272"/>
              <a:gd name="connsiteY725" fmla="*/ 4898994 h 5852254"/>
              <a:gd name="connsiteX726" fmla="*/ 3893344 w 4468272"/>
              <a:gd name="connsiteY726" fmla="*/ 4898994 h 5852254"/>
              <a:gd name="connsiteX727" fmla="*/ 3893344 w 4468272"/>
              <a:gd name="connsiteY727" fmla="*/ 5286566 h 5852254"/>
              <a:gd name="connsiteX728" fmla="*/ 3900202 w 4468272"/>
              <a:gd name="connsiteY728" fmla="*/ 5286566 h 5852254"/>
              <a:gd name="connsiteX729" fmla="*/ 454914 w 4468272"/>
              <a:gd name="connsiteY729" fmla="*/ 4075557 h 5852254"/>
              <a:gd name="connsiteX730" fmla="*/ 454914 w 4468272"/>
              <a:gd name="connsiteY730" fmla="*/ 4033647 h 5852254"/>
              <a:gd name="connsiteX731" fmla="*/ 510731 w 4468272"/>
              <a:gd name="connsiteY731" fmla="*/ 4033647 h 5852254"/>
              <a:gd name="connsiteX732" fmla="*/ 510731 w 4468272"/>
              <a:gd name="connsiteY732" fmla="*/ 4075557 h 5852254"/>
              <a:gd name="connsiteX733" fmla="*/ 454914 w 4468272"/>
              <a:gd name="connsiteY733" fmla="*/ 4075557 h 5852254"/>
              <a:gd name="connsiteX734" fmla="*/ 3546158 w 4468272"/>
              <a:gd name="connsiteY734" fmla="*/ 1758220 h 5852254"/>
              <a:gd name="connsiteX735" fmla="*/ 3546158 w 4468272"/>
              <a:gd name="connsiteY735" fmla="*/ 2115598 h 5852254"/>
              <a:gd name="connsiteX736" fmla="*/ 3304794 w 4468272"/>
              <a:gd name="connsiteY736" fmla="*/ 2115598 h 5852254"/>
              <a:gd name="connsiteX737" fmla="*/ 3304794 w 4468272"/>
              <a:gd name="connsiteY737" fmla="*/ 1758220 h 5852254"/>
              <a:gd name="connsiteX738" fmla="*/ 3546158 w 4468272"/>
              <a:gd name="connsiteY738" fmla="*/ 1758220 h 5852254"/>
              <a:gd name="connsiteX739" fmla="*/ 3304794 w 4468272"/>
              <a:gd name="connsiteY739" fmla="*/ 1744409 h 5852254"/>
              <a:gd name="connsiteX740" fmla="*/ 3304794 w 4468272"/>
              <a:gd name="connsiteY740" fmla="*/ 1387031 h 5852254"/>
              <a:gd name="connsiteX741" fmla="*/ 3546158 w 4468272"/>
              <a:gd name="connsiteY741" fmla="*/ 1387031 h 5852254"/>
              <a:gd name="connsiteX742" fmla="*/ 3546158 w 4468272"/>
              <a:gd name="connsiteY742" fmla="*/ 1744409 h 5852254"/>
              <a:gd name="connsiteX743" fmla="*/ 3304794 w 4468272"/>
              <a:gd name="connsiteY743" fmla="*/ 1744409 h 5852254"/>
              <a:gd name="connsiteX744" fmla="*/ 4278916 w 4468272"/>
              <a:gd name="connsiteY744" fmla="*/ 1744409 h 5852254"/>
              <a:gd name="connsiteX745" fmla="*/ 4278916 w 4468272"/>
              <a:gd name="connsiteY745" fmla="*/ 1387031 h 5852254"/>
              <a:gd name="connsiteX746" fmla="*/ 4334732 w 4468272"/>
              <a:gd name="connsiteY746" fmla="*/ 1387031 h 5852254"/>
              <a:gd name="connsiteX747" fmla="*/ 4334732 w 4468272"/>
              <a:gd name="connsiteY747" fmla="*/ 1744409 h 5852254"/>
              <a:gd name="connsiteX748" fmla="*/ 4278916 w 4468272"/>
              <a:gd name="connsiteY748" fmla="*/ 1744409 h 5852254"/>
              <a:gd name="connsiteX749" fmla="*/ 4334732 w 4468272"/>
              <a:gd name="connsiteY749" fmla="*/ 1758220 h 5852254"/>
              <a:gd name="connsiteX750" fmla="*/ 4334732 w 4468272"/>
              <a:gd name="connsiteY750" fmla="*/ 2115598 h 5852254"/>
              <a:gd name="connsiteX751" fmla="*/ 4278916 w 4468272"/>
              <a:gd name="connsiteY751" fmla="*/ 2115598 h 5852254"/>
              <a:gd name="connsiteX752" fmla="*/ 4278916 w 4468272"/>
              <a:gd name="connsiteY752" fmla="*/ 1758220 h 5852254"/>
              <a:gd name="connsiteX753" fmla="*/ 4334732 w 4468272"/>
              <a:gd name="connsiteY753" fmla="*/ 1758220 h 5852254"/>
              <a:gd name="connsiteX754" fmla="*/ 4023741 w 4468272"/>
              <a:gd name="connsiteY754" fmla="*/ 1744409 h 5852254"/>
              <a:gd name="connsiteX755" fmla="*/ 4023741 w 4468272"/>
              <a:gd name="connsiteY755" fmla="*/ 1387031 h 5852254"/>
              <a:gd name="connsiteX756" fmla="*/ 4265105 w 4468272"/>
              <a:gd name="connsiteY756" fmla="*/ 1387031 h 5852254"/>
              <a:gd name="connsiteX757" fmla="*/ 4265105 w 4468272"/>
              <a:gd name="connsiteY757" fmla="*/ 1744409 h 5852254"/>
              <a:gd name="connsiteX758" fmla="*/ 4023741 w 4468272"/>
              <a:gd name="connsiteY758" fmla="*/ 1744409 h 5852254"/>
              <a:gd name="connsiteX759" fmla="*/ 4265105 w 4468272"/>
              <a:gd name="connsiteY759" fmla="*/ 1758220 h 5852254"/>
              <a:gd name="connsiteX760" fmla="*/ 4265105 w 4468272"/>
              <a:gd name="connsiteY760" fmla="*/ 2115598 h 5852254"/>
              <a:gd name="connsiteX761" fmla="*/ 4023741 w 4468272"/>
              <a:gd name="connsiteY761" fmla="*/ 2115598 h 5852254"/>
              <a:gd name="connsiteX762" fmla="*/ 4023741 w 4468272"/>
              <a:gd name="connsiteY762" fmla="*/ 1758220 h 5852254"/>
              <a:gd name="connsiteX763" fmla="*/ 4265105 w 4468272"/>
              <a:gd name="connsiteY763" fmla="*/ 1758220 h 5852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Lst>
            <a:rect l="l" t="t" r="r" b="b"/>
            <a:pathLst>
              <a:path w="4468272" h="5852254">
                <a:moveTo>
                  <a:pt x="1054418" y="1455801"/>
                </a:moveTo>
                <a:cubicBezTo>
                  <a:pt x="1054418" y="1451991"/>
                  <a:pt x="1051370" y="1448943"/>
                  <a:pt x="1047560" y="1448943"/>
                </a:cubicBezTo>
                <a:lnTo>
                  <a:pt x="815626" y="1448943"/>
                </a:lnTo>
                <a:cubicBezTo>
                  <a:pt x="811816" y="1448943"/>
                  <a:pt x="808768" y="1451991"/>
                  <a:pt x="808768" y="1455801"/>
                </a:cubicBezTo>
                <a:lnTo>
                  <a:pt x="808768" y="1687735"/>
                </a:lnTo>
                <a:cubicBezTo>
                  <a:pt x="808768" y="1691545"/>
                  <a:pt x="811816" y="1694593"/>
                  <a:pt x="815626" y="1694593"/>
                </a:cubicBezTo>
                <a:lnTo>
                  <a:pt x="1047560" y="1694593"/>
                </a:lnTo>
                <a:cubicBezTo>
                  <a:pt x="1051370" y="1694593"/>
                  <a:pt x="1054418" y="1691545"/>
                  <a:pt x="1054418" y="1687735"/>
                </a:cubicBezTo>
                <a:lnTo>
                  <a:pt x="1054418" y="1455801"/>
                </a:lnTo>
                <a:close/>
                <a:moveTo>
                  <a:pt x="992219" y="1680877"/>
                </a:moveTo>
                <a:lnTo>
                  <a:pt x="822484" y="1680877"/>
                </a:lnTo>
                <a:lnTo>
                  <a:pt x="822484" y="1462659"/>
                </a:lnTo>
                <a:lnTo>
                  <a:pt x="992219" y="1462659"/>
                </a:lnTo>
                <a:lnTo>
                  <a:pt x="992219" y="1680877"/>
                </a:lnTo>
                <a:close/>
                <a:moveTo>
                  <a:pt x="1040702" y="1680877"/>
                </a:moveTo>
                <a:lnTo>
                  <a:pt x="1005935" y="1680877"/>
                </a:lnTo>
                <a:lnTo>
                  <a:pt x="1005935" y="1462659"/>
                </a:lnTo>
                <a:lnTo>
                  <a:pt x="1040702" y="1462659"/>
                </a:lnTo>
                <a:lnTo>
                  <a:pt x="1040702" y="1680877"/>
                </a:lnTo>
                <a:close/>
                <a:moveTo>
                  <a:pt x="3954209" y="2122456"/>
                </a:moveTo>
                <a:lnTo>
                  <a:pt x="3954209" y="1380268"/>
                </a:lnTo>
                <a:cubicBezTo>
                  <a:pt x="3954209" y="1376458"/>
                  <a:pt x="3951161" y="1373410"/>
                  <a:pt x="3947351" y="1373410"/>
                </a:cubicBezTo>
                <a:lnTo>
                  <a:pt x="3622643" y="1373410"/>
                </a:lnTo>
                <a:cubicBezTo>
                  <a:pt x="3618833" y="1373410"/>
                  <a:pt x="3615785" y="1376458"/>
                  <a:pt x="3615785" y="1380268"/>
                </a:cubicBezTo>
                <a:lnTo>
                  <a:pt x="3615785" y="2122456"/>
                </a:lnTo>
                <a:cubicBezTo>
                  <a:pt x="3615785" y="2126266"/>
                  <a:pt x="3618833" y="2129314"/>
                  <a:pt x="3622643" y="2129314"/>
                </a:cubicBezTo>
                <a:lnTo>
                  <a:pt x="3947351" y="2129314"/>
                </a:lnTo>
                <a:cubicBezTo>
                  <a:pt x="3951161" y="2129314"/>
                  <a:pt x="3954209" y="2126266"/>
                  <a:pt x="3954209" y="2122456"/>
                </a:cubicBezTo>
                <a:close/>
                <a:moveTo>
                  <a:pt x="3940493" y="2115598"/>
                </a:moveTo>
                <a:lnTo>
                  <a:pt x="3629501" y="2115598"/>
                </a:lnTo>
                <a:lnTo>
                  <a:pt x="3629501" y="1387126"/>
                </a:lnTo>
                <a:lnTo>
                  <a:pt x="3940493" y="1387126"/>
                </a:lnTo>
                <a:lnTo>
                  <a:pt x="3940493" y="2115598"/>
                </a:lnTo>
                <a:close/>
                <a:moveTo>
                  <a:pt x="1054418" y="481679"/>
                </a:moveTo>
                <a:cubicBezTo>
                  <a:pt x="1054418" y="477869"/>
                  <a:pt x="1051370" y="474821"/>
                  <a:pt x="1047560" y="474821"/>
                </a:cubicBezTo>
                <a:lnTo>
                  <a:pt x="815626" y="474821"/>
                </a:lnTo>
                <a:cubicBezTo>
                  <a:pt x="811816" y="474821"/>
                  <a:pt x="808768" y="477869"/>
                  <a:pt x="808768" y="481679"/>
                </a:cubicBezTo>
                <a:lnTo>
                  <a:pt x="808768" y="713613"/>
                </a:lnTo>
                <a:cubicBezTo>
                  <a:pt x="808768" y="717423"/>
                  <a:pt x="811816" y="720471"/>
                  <a:pt x="815626" y="720471"/>
                </a:cubicBezTo>
                <a:lnTo>
                  <a:pt x="1047560" y="720471"/>
                </a:lnTo>
                <a:cubicBezTo>
                  <a:pt x="1051370" y="720471"/>
                  <a:pt x="1054418" y="717423"/>
                  <a:pt x="1054418" y="713613"/>
                </a:cubicBezTo>
                <a:lnTo>
                  <a:pt x="1054418" y="481679"/>
                </a:lnTo>
                <a:close/>
                <a:moveTo>
                  <a:pt x="992219" y="706755"/>
                </a:moveTo>
                <a:lnTo>
                  <a:pt x="822484" y="706755"/>
                </a:lnTo>
                <a:lnTo>
                  <a:pt x="822484" y="488537"/>
                </a:lnTo>
                <a:lnTo>
                  <a:pt x="992219" y="488537"/>
                </a:lnTo>
                <a:lnTo>
                  <a:pt x="992219" y="706755"/>
                </a:lnTo>
                <a:close/>
                <a:moveTo>
                  <a:pt x="1040702" y="706755"/>
                </a:moveTo>
                <a:lnTo>
                  <a:pt x="1005935" y="706755"/>
                </a:lnTo>
                <a:lnTo>
                  <a:pt x="1005935" y="488537"/>
                </a:lnTo>
                <a:lnTo>
                  <a:pt x="1040702" y="488537"/>
                </a:lnTo>
                <a:lnTo>
                  <a:pt x="1040702" y="706755"/>
                </a:lnTo>
                <a:close/>
                <a:moveTo>
                  <a:pt x="20098" y="186690"/>
                </a:moveTo>
                <a:lnTo>
                  <a:pt x="20098" y="2280571"/>
                </a:lnTo>
                <a:cubicBezTo>
                  <a:pt x="20098" y="2284381"/>
                  <a:pt x="23146" y="2287429"/>
                  <a:pt x="26956" y="2287429"/>
                </a:cubicBezTo>
                <a:lnTo>
                  <a:pt x="351758" y="2287429"/>
                </a:lnTo>
                <a:cubicBezTo>
                  <a:pt x="355568" y="2287429"/>
                  <a:pt x="358616" y="2284381"/>
                  <a:pt x="358616" y="2280571"/>
                </a:cubicBezTo>
                <a:lnTo>
                  <a:pt x="358616" y="186690"/>
                </a:lnTo>
                <a:lnTo>
                  <a:pt x="20098" y="186690"/>
                </a:lnTo>
                <a:close/>
                <a:moveTo>
                  <a:pt x="89726" y="2273618"/>
                </a:moveTo>
                <a:lnTo>
                  <a:pt x="33909" y="2273618"/>
                </a:lnTo>
                <a:lnTo>
                  <a:pt x="33909" y="1869853"/>
                </a:lnTo>
                <a:lnTo>
                  <a:pt x="89726" y="1869853"/>
                </a:lnTo>
                <a:lnTo>
                  <a:pt x="89726" y="2273618"/>
                </a:lnTo>
                <a:close/>
                <a:moveTo>
                  <a:pt x="89726" y="1856137"/>
                </a:moveTo>
                <a:lnTo>
                  <a:pt x="33909" y="1856137"/>
                </a:lnTo>
                <a:lnTo>
                  <a:pt x="33909" y="1452372"/>
                </a:lnTo>
                <a:lnTo>
                  <a:pt x="89726" y="1452372"/>
                </a:lnTo>
                <a:lnTo>
                  <a:pt x="89726" y="1856137"/>
                </a:lnTo>
                <a:close/>
                <a:moveTo>
                  <a:pt x="89726" y="1438656"/>
                </a:moveTo>
                <a:lnTo>
                  <a:pt x="33909" y="1438656"/>
                </a:lnTo>
                <a:lnTo>
                  <a:pt x="33909" y="1034891"/>
                </a:lnTo>
                <a:lnTo>
                  <a:pt x="89726" y="1034891"/>
                </a:lnTo>
                <a:lnTo>
                  <a:pt x="89726" y="1438656"/>
                </a:lnTo>
                <a:close/>
                <a:moveTo>
                  <a:pt x="89726" y="1021175"/>
                </a:moveTo>
                <a:lnTo>
                  <a:pt x="33909" y="1021175"/>
                </a:lnTo>
                <a:lnTo>
                  <a:pt x="33909" y="617411"/>
                </a:lnTo>
                <a:lnTo>
                  <a:pt x="89726" y="617411"/>
                </a:lnTo>
                <a:lnTo>
                  <a:pt x="89726" y="1021175"/>
                </a:lnTo>
                <a:close/>
                <a:moveTo>
                  <a:pt x="89726" y="603695"/>
                </a:moveTo>
                <a:lnTo>
                  <a:pt x="33909" y="603695"/>
                </a:lnTo>
                <a:lnTo>
                  <a:pt x="33909" y="199930"/>
                </a:lnTo>
                <a:lnTo>
                  <a:pt x="89726" y="199930"/>
                </a:lnTo>
                <a:lnTo>
                  <a:pt x="89726" y="603695"/>
                </a:lnTo>
                <a:close/>
                <a:moveTo>
                  <a:pt x="344805" y="2273618"/>
                </a:moveTo>
                <a:lnTo>
                  <a:pt x="103442" y="2273618"/>
                </a:lnTo>
                <a:lnTo>
                  <a:pt x="103442" y="1869853"/>
                </a:lnTo>
                <a:lnTo>
                  <a:pt x="344805" y="1869853"/>
                </a:lnTo>
                <a:lnTo>
                  <a:pt x="344805" y="2273618"/>
                </a:lnTo>
                <a:close/>
                <a:moveTo>
                  <a:pt x="344805" y="1856137"/>
                </a:moveTo>
                <a:lnTo>
                  <a:pt x="103442" y="1856137"/>
                </a:lnTo>
                <a:lnTo>
                  <a:pt x="103442" y="1452372"/>
                </a:lnTo>
                <a:lnTo>
                  <a:pt x="344805" y="1452372"/>
                </a:lnTo>
                <a:lnTo>
                  <a:pt x="344805" y="1856137"/>
                </a:lnTo>
                <a:close/>
                <a:moveTo>
                  <a:pt x="344805" y="1438656"/>
                </a:moveTo>
                <a:lnTo>
                  <a:pt x="103442" y="1438656"/>
                </a:lnTo>
                <a:lnTo>
                  <a:pt x="103442" y="1034891"/>
                </a:lnTo>
                <a:lnTo>
                  <a:pt x="344805" y="1034891"/>
                </a:lnTo>
                <a:lnTo>
                  <a:pt x="344805" y="1438656"/>
                </a:lnTo>
                <a:close/>
                <a:moveTo>
                  <a:pt x="344805" y="1021175"/>
                </a:moveTo>
                <a:lnTo>
                  <a:pt x="103442" y="1021175"/>
                </a:lnTo>
                <a:lnTo>
                  <a:pt x="103442" y="617411"/>
                </a:lnTo>
                <a:lnTo>
                  <a:pt x="344805" y="617411"/>
                </a:lnTo>
                <a:lnTo>
                  <a:pt x="344805" y="1021175"/>
                </a:lnTo>
                <a:close/>
                <a:moveTo>
                  <a:pt x="344805" y="603695"/>
                </a:moveTo>
                <a:lnTo>
                  <a:pt x="103442" y="603695"/>
                </a:lnTo>
                <a:lnTo>
                  <a:pt x="103442" y="199930"/>
                </a:lnTo>
                <a:lnTo>
                  <a:pt x="344805" y="199930"/>
                </a:lnTo>
                <a:lnTo>
                  <a:pt x="344805" y="603695"/>
                </a:lnTo>
                <a:close/>
                <a:moveTo>
                  <a:pt x="1054418" y="899160"/>
                </a:moveTo>
                <a:cubicBezTo>
                  <a:pt x="1054418" y="895350"/>
                  <a:pt x="1051370" y="892302"/>
                  <a:pt x="1047560" y="892302"/>
                </a:cubicBezTo>
                <a:lnTo>
                  <a:pt x="815626" y="892302"/>
                </a:lnTo>
                <a:cubicBezTo>
                  <a:pt x="811816" y="892302"/>
                  <a:pt x="808768" y="895350"/>
                  <a:pt x="808768" y="899160"/>
                </a:cubicBezTo>
                <a:lnTo>
                  <a:pt x="808768" y="1131094"/>
                </a:lnTo>
                <a:cubicBezTo>
                  <a:pt x="808768" y="1134904"/>
                  <a:pt x="811816" y="1137952"/>
                  <a:pt x="815626" y="1137952"/>
                </a:cubicBezTo>
                <a:lnTo>
                  <a:pt x="1047560" y="1137952"/>
                </a:lnTo>
                <a:cubicBezTo>
                  <a:pt x="1051370" y="1137952"/>
                  <a:pt x="1054418" y="1134904"/>
                  <a:pt x="1054418" y="1131094"/>
                </a:cubicBezTo>
                <a:lnTo>
                  <a:pt x="1054418" y="899160"/>
                </a:lnTo>
                <a:close/>
                <a:moveTo>
                  <a:pt x="992219" y="1124236"/>
                </a:moveTo>
                <a:lnTo>
                  <a:pt x="822484" y="1124236"/>
                </a:lnTo>
                <a:lnTo>
                  <a:pt x="822484" y="906018"/>
                </a:lnTo>
                <a:lnTo>
                  <a:pt x="992219" y="906018"/>
                </a:lnTo>
                <a:lnTo>
                  <a:pt x="992219" y="1124236"/>
                </a:lnTo>
                <a:close/>
                <a:moveTo>
                  <a:pt x="1040702" y="1124236"/>
                </a:moveTo>
                <a:lnTo>
                  <a:pt x="1005935" y="1124236"/>
                </a:lnTo>
                <a:lnTo>
                  <a:pt x="1005935" y="906018"/>
                </a:lnTo>
                <a:lnTo>
                  <a:pt x="1040702" y="906018"/>
                </a:lnTo>
                <a:lnTo>
                  <a:pt x="1040702" y="1124236"/>
                </a:lnTo>
                <a:close/>
                <a:moveTo>
                  <a:pt x="2162747" y="1746885"/>
                </a:moveTo>
                <a:cubicBezTo>
                  <a:pt x="2162747" y="1743075"/>
                  <a:pt x="2159699" y="1740027"/>
                  <a:pt x="2155889" y="1740027"/>
                </a:cubicBezTo>
                <a:lnTo>
                  <a:pt x="1923955" y="1740027"/>
                </a:lnTo>
                <a:cubicBezTo>
                  <a:pt x="1920145" y="1740027"/>
                  <a:pt x="1917097" y="1743075"/>
                  <a:pt x="1917097" y="1746885"/>
                </a:cubicBezTo>
                <a:lnTo>
                  <a:pt x="1917097" y="1978819"/>
                </a:lnTo>
                <a:cubicBezTo>
                  <a:pt x="1917097" y="1982629"/>
                  <a:pt x="1920145" y="1985677"/>
                  <a:pt x="1923955" y="1985677"/>
                </a:cubicBezTo>
                <a:lnTo>
                  <a:pt x="2155889" y="1985677"/>
                </a:lnTo>
                <a:cubicBezTo>
                  <a:pt x="2159699" y="1985677"/>
                  <a:pt x="2162747" y="1982629"/>
                  <a:pt x="2162747" y="1978819"/>
                </a:cubicBezTo>
                <a:lnTo>
                  <a:pt x="2162747" y="1746885"/>
                </a:lnTo>
                <a:close/>
                <a:moveTo>
                  <a:pt x="2100548" y="1971961"/>
                </a:moveTo>
                <a:lnTo>
                  <a:pt x="1930813" y="1971961"/>
                </a:lnTo>
                <a:lnTo>
                  <a:pt x="1930813" y="1753743"/>
                </a:lnTo>
                <a:lnTo>
                  <a:pt x="2100548" y="1753743"/>
                </a:lnTo>
                <a:lnTo>
                  <a:pt x="2100548" y="1971961"/>
                </a:lnTo>
                <a:close/>
                <a:moveTo>
                  <a:pt x="2149031" y="1971961"/>
                </a:moveTo>
                <a:lnTo>
                  <a:pt x="2114360" y="1971961"/>
                </a:lnTo>
                <a:lnTo>
                  <a:pt x="2114360" y="1753743"/>
                </a:lnTo>
                <a:lnTo>
                  <a:pt x="2149031" y="1753743"/>
                </a:lnTo>
                <a:lnTo>
                  <a:pt x="2149031" y="1971961"/>
                </a:lnTo>
                <a:close/>
                <a:moveTo>
                  <a:pt x="1673733" y="1303973"/>
                </a:moveTo>
                <a:lnTo>
                  <a:pt x="1673733" y="1072039"/>
                </a:lnTo>
                <a:cubicBezTo>
                  <a:pt x="1673733" y="1068229"/>
                  <a:pt x="1670685" y="1065181"/>
                  <a:pt x="1666875" y="1065181"/>
                </a:cubicBezTo>
                <a:lnTo>
                  <a:pt x="1434941" y="1065181"/>
                </a:lnTo>
                <a:cubicBezTo>
                  <a:pt x="1431131" y="1065181"/>
                  <a:pt x="1428083" y="1068229"/>
                  <a:pt x="1428083" y="1072039"/>
                </a:cubicBezTo>
                <a:lnTo>
                  <a:pt x="1428083" y="1303973"/>
                </a:lnTo>
                <a:cubicBezTo>
                  <a:pt x="1428083" y="1307783"/>
                  <a:pt x="1431131" y="1310831"/>
                  <a:pt x="1434941" y="1310831"/>
                </a:cubicBezTo>
                <a:lnTo>
                  <a:pt x="1666875" y="1310831"/>
                </a:lnTo>
                <a:cubicBezTo>
                  <a:pt x="1670685" y="1310831"/>
                  <a:pt x="1673733" y="1307783"/>
                  <a:pt x="1673733" y="1303973"/>
                </a:cubicBezTo>
                <a:close/>
                <a:moveTo>
                  <a:pt x="1659922" y="1297114"/>
                </a:moveTo>
                <a:lnTo>
                  <a:pt x="1441704" y="1297114"/>
                </a:lnTo>
                <a:lnTo>
                  <a:pt x="1441704" y="1262443"/>
                </a:lnTo>
                <a:lnTo>
                  <a:pt x="1659922" y="1262443"/>
                </a:lnTo>
                <a:lnTo>
                  <a:pt x="1659922" y="1297114"/>
                </a:lnTo>
                <a:close/>
                <a:moveTo>
                  <a:pt x="1659922" y="1248632"/>
                </a:moveTo>
                <a:lnTo>
                  <a:pt x="1441704" y="1248632"/>
                </a:lnTo>
                <a:lnTo>
                  <a:pt x="1441704" y="1078897"/>
                </a:lnTo>
                <a:lnTo>
                  <a:pt x="1659922" y="1078897"/>
                </a:lnTo>
                <a:lnTo>
                  <a:pt x="1659922" y="1248632"/>
                </a:lnTo>
                <a:close/>
                <a:moveTo>
                  <a:pt x="1381601" y="677799"/>
                </a:moveTo>
                <a:lnTo>
                  <a:pt x="1381601" y="1002506"/>
                </a:lnTo>
                <a:cubicBezTo>
                  <a:pt x="1381601" y="1006316"/>
                  <a:pt x="1384649" y="1009364"/>
                  <a:pt x="1388459" y="1009364"/>
                </a:cubicBezTo>
                <a:lnTo>
                  <a:pt x="1713167" y="1009364"/>
                </a:lnTo>
                <a:cubicBezTo>
                  <a:pt x="1716977" y="1009364"/>
                  <a:pt x="1720025" y="1006316"/>
                  <a:pt x="1720025" y="1002506"/>
                </a:cubicBezTo>
                <a:lnTo>
                  <a:pt x="1720025" y="677799"/>
                </a:lnTo>
                <a:cubicBezTo>
                  <a:pt x="1720025" y="673989"/>
                  <a:pt x="1716977" y="670941"/>
                  <a:pt x="1713167" y="670941"/>
                </a:cubicBezTo>
                <a:lnTo>
                  <a:pt x="1388459" y="670941"/>
                </a:lnTo>
                <a:cubicBezTo>
                  <a:pt x="1384649" y="670941"/>
                  <a:pt x="1381601" y="673989"/>
                  <a:pt x="1381601" y="677799"/>
                </a:cubicBezTo>
                <a:close/>
                <a:moveTo>
                  <a:pt x="1395317" y="684657"/>
                </a:moveTo>
                <a:lnTo>
                  <a:pt x="1706309" y="684657"/>
                </a:lnTo>
                <a:lnTo>
                  <a:pt x="1706309" y="995648"/>
                </a:lnTo>
                <a:lnTo>
                  <a:pt x="1395317" y="995648"/>
                </a:lnTo>
                <a:lnTo>
                  <a:pt x="1395317" y="684657"/>
                </a:lnTo>
                <a:close/>
                <a:moveTo>
                  <a:pt x="1923860" y="2310479"/>
                </a:moveTo>
                <a:lnTo>
                  <a:pt x="2155793" y="2310479"/>
                </a:lnTo>
                <a:cubicBezTo>
                  <a:pt x="2159603" y="2310479"/>
                  <a:pt x="2162651" y="2307431"/>
                  <a:pt x="2162651" y="2303621"/>
                </a:cubicBezTo>
                <a:lnTo>
                  <a:pt x="2162651" y="2071688"/>
                </a:lnTo>
                <a:cubicBezTo>
                  <a:pt x="2162651" y="2067878"/>
                  <a:pt x="2159603" y="2064830"/>
                  <a:pt x="2155793" y="2064830"/>
                </a:cubicBezTo>
                <a:lnTo>
                  <a:pt x="1923860" y="2064830"/>
                </a:lnTo>
                <a:cubicBezTo>
                  <a:pt x="1920050" y="2064830"/>
                  <a:pt x="1917002" y="2067878"/>
                  <a:pt x="1917002" y="2071688"/>
                </a:cubicBezTo>
                <a:lnTo>
                  <a:pt x="1917002" y="2303621"/>
                </a:lnTo>
                <a:cubicBezTo>
                  <a:pt x="1917002" y="2307431"/>
                  <a:pt x="1920050" y="2310479"/>
                  <a:pt x="1923860" y="2310479"/>
                </a:cubicBezTo>
                <a:close/>
                <a:moveTo>
                  <a:pt x="2114169" y="2078546"/>
                </a:moveTo>
                <a:lnTo>
                  <a:pt x="2148840" y="2078546"/>
                </a:lnTo>
                <a:lnTo>
                  <a:pt x="2148840" y="2296763"/>
                </a:lnTo>
                <a:lnTo>
                  <a:pt x="2114169" y="2296763"/>
                </a:lnTo>
                <a:lnTo>
                  <a:pt x="2114169" y="2078546"/>
                </a:lnTo>
                <a:close/>
                <a:moveTo>
                  <a:pt x="1930718" y="2078546"/>
                </a:moveTo>
                <a:lnTo>
                  <a:pt x="2100453" y="2078546"/>
                </a:lnTo>
                <a:lnTo>
                  <a:pt x="2100453" y="2296763"/>
                </a:lnTo>
                <a:lnTo>
                  <a:pt x="1930718" y="2296763"/>
                </a:lnTo>
                <a:lnTo>
                  <a:pt x="1930718" y="2078546"/>
                </a:lnTo>
                <a:close/>
                <a:moveTo>
                  <a:pt x="1529525" y="2403253"/>
                </a:moveTo>
                <a:lnTo>
                  <a:pt x="1854232" y="2403253"/>
                </a:lnTo>
                <a:cubicBezTo>
                  <a:pt x="1858042" y="2403253"/>
                  <a:pt x="1861090" y="2400205"/>
                  <a:pt x="1861090" y="2396395"/>
                </a:cubicBezTo>
                <a:lnTo>
                  <a:pt x="1861090" y="1654207"/>
                </a:lnTo>
                <a:cubicBezTo>
                  <a:pt x="1861090" y="1650397"/>
                  <a:pt x="1858042" y="1647349"/>
                  <a:pt x="1854232" y="1647349"/>
                </a:cubicBezTo>
                <a:lnTo>
                  <a:pt x="1529525" y="1647349"/>
                </a:lnTo>
                <a:cubicBezTo>
                  <a:pt x="1525714" y="1647349"/>
                  <a:pt x="1522667" y="1650397"/>
                  <a:pt x="1522667" y="1654207"/>
                </a:cubicBezTo>
                <a:lnTo>
                  <a:pt x="1522667" y="2396395"/>
                </a:lnTo>
                <a:cubicBezTo>
                  <a:pt x="1522667" y="2400205"/>
                  <a:pt x="1525714" y="2403253"/>
                  <a:pt x="1529525" y="2403253"/>
                </a:cubicBezTo>
                <a:close/>
                <a:moveTo>
                  <a:pt x="1536383" y="1661065"/>
                </a:moveTo>
                <a:lnTo>
                  <a:pt x="1847374" y="1661065"/>
                </a:lnTo>
                <a:lnTo>
                  <a:pt x="1847374" y="2389537"/>
                </a:lnTo>
                <a:lnTo>
                  <a:pt x="1536383" y="2389537"/>
                </a:lnTo>
                <a:lnTo>
                  <a:pt x="1536383" y="1661065"/>
                </a:lnTo>
                <a:close/>
                <a:moveTo>
                  <a:pt x="2242376" y="1327976"/>
                </a:moveTo>
                <a:cubicBezTo>
                  <a:pt x="2244185" y="1327976"/>
                  <a:pt x="2245900" y="1327309"/>
                  <a:pt x="2247233" y="1325975"/>
                </a:cubicBezTo>
                <a:lnTo>
                  <a:pt x="2411730" y="1162526"/>
                </a:lnTo>
                <a:cubicBezTo>
                  <a:pt x="2414397" y="1159859"/>
                  <a:pt x="2414492" y="1155478"/>
                  <a:pt x="2411730" y="1152811"/>
                </a:cubicBezTo>
                <a:lnTo>
                  <a:pt x="2248281" y="988314"/>
                </a:lnTo>
                <a:cubicBezTo>
                  <a:pt x="2245614" y="985647"/>
                  <a:pt x="2241233" y="985647"/>
                  <a:pt x="2238566" y="988314"/>
                </a:cubicBezTo>
                <a:lnTo>
                  <a:pt x="2074069" y="1151763"/>
                </a:lnTo>
                <a:cubicBezTo>
                  <a:pt x="2072735" y="1153001"/>
                  <a:pt x="2072068" y="1154811"/>
                  <a:pt x="2072068" y="1156621"/>
                </a:cubicBezTo>
                <a:cubicBezTo>
                  <a:pt x="2072068" y="1158431"/>
                  <a:pt x="2072735" y="1160240"/>
                  <a:pt x="2074069" y="1161479"/>
                </a:cubicBezTo>
                <a:lnTo>
                  <a:pt x="2237518" y="1326071"/>
                </a:lnTo>
                <a:cubicBezTo>
                  <a:pt x="2238851" y="1327404"/>
                  <a:pt x="2240566" y="1328261"/>
                  <a:pt x="2242376" y="1328071"/>
                </a:cubicBezTo>
                <a:close/>
                <a:moveTo>
                  <a:pt x="2243423" y="1002792"/>
                </a:moveTo>
                <a:lnTo>
                  <a:pt x="2397157" y="1157573"/>
                </a:lnTo>
                <a:lnTo>
                  <a:pt x="2276761" y="1277207"/>
                </a:lnTo>
                <a:lnTo>
                  <a:pt x="2123027" y="1122426"/>
                </a:lnTo>
                <a:lnTo>
                  <a:pt x="2243423" y="1002792"/>
                </a:lnTo>
                <a:close/>
                <a:moveTo>
                  <a:pt x="2113312" y="1132046"/>
                </a:moveTo>
                <a:lnTo>
                  <a:pt x="2267045" y="1286828"/>
                </a:lnTo>
                <a:lnTo>
                  <a:pt x="2242471" y="1311307"/>
                </a:lnTo>
                <a:lnTo>
                  <a:pt x="2088737" y="1156526"/>
                </a:lnTo>
                <a:lnTo>
                  <a:pt x="2113407" y="1132046"/>
                </a:lnTo>
                <a:close/>
                <a:moveTo>
                  <a:pt x="2240280" y="480822"/>
                </a:moveTo>
                <a:lnTo>
                  <a:pt x="2075783" y="644271"/>
                </a:lnTo>
                <a:cubicBezTo>
                  <a:pt x="2073116" y="646938"/>
                  <a:pt x="2073116" y="651320"/>
                  <a:pt x="2075783" y="653987"/>
                </a:cubicBezTo>
                <a:lnTo>
                  <a:pt x="2109883" y="688372"/>
                </a:lnTo>
                <a:lnTo>
                  <a:pt x="2109883" y="688372"/>
                </a:lnTo>
                <a:lnTo>
                  <a:pt x="2239137" y="818579"/>
                </a:lnTo>
                <a:cubicBezTo>
                  <a:pt x="2240471" y="819912"/>
                  <a:pt x="2242280" y="820579"/>
                  <a:pt x="2243995" y="820579"/>
                </a:cubicBezTo>
                <a:cubicBezTo>
                  <a:pt x="2245709" y="820579"/>
                  <a:pt x="2247519" y="819912"/>
                  <a:pt x="2248853" y="818579"/>
                </a:cubicBezTo>
                <a:lnTo>
                  <a:pt x="2413349" y="655130"/>
                </a:lnTo>
                <a:cubicBezTo>
                  <a:pt x="2416016" y="652463"/>
                  <a:pt x="2416016" y="648081"/>
                  <a:pt x="2413349" y="645414"/>
                </a:cubicBezTo>
                <a:lnTo>
                  <a:pt x="2284095" y="515303"/>
                </a:lnTo>
                <a:lnTo>
                  <a:pt x="2284095" y="515303"/>
                </a:lnTo>
                <a:lnTo>
                  <a:pt x="2249996" y="480917"/>
                </a:lnTo>
                <a:cubicBezTo>
                  <a:pt x="2247329" y="478250"/>
                  <a:pt x="2242947" y="478250"/>
                  <a:pt x="2240280" y="480917"/>
                </a:cubicBezTo>
                <a:close/>
                <a:moveTo>
                  <a:pt x="2398871" y="650177"/>
                </a:moveTo>
                <a:lnTo>
                  <a:pt x="2244090" y="803910"/>
                </a:lnTo>
                <a:lnTo>
                  <a:pt x="2124456" y="683514"/>
                </a:lnTo>
                <a:lnTo>
                  <a:pt x="2279237" y="529781"/>
                </a:lnTo>
                <a:lnTo>
                  <a:pt x="2398871" y="650177"/>
                </a:lnTo>
                <a:close/>
                <a:moveTo>
                  <a:pt x="2114836" y="673799"/>
                </a:moveTo>
                <a:lnTo>
                  <a:pt x="2090357" y="649129"/>
                </a:lnTo>
                <a:lnTo>
                  <a:pt x="2245138" y="495395"/>
                </a:lnTo>
                <a:lnTo>
                  <a:pt x="2269617" y="519970"/>
                </a:lnTo>
                <a:lnTo>
                  <a:pt x="2114836" y="673703"/>
                </a:lnTo>
                <a:close/>
                <a:moveTo>
                  <a:pt x="1466850" y="1746885"/>
                </a:moveTo>
                <a:cubicBezTo>
                  <a:pt x="1466850" y="1743075"/>
                  <a:pt x="1463802" y="1740027"/>
                  <a:pt x="1459992" y="1740027"/>
                </a:cubicBezTo>
                <a:lnTo>
                  <a:pt x="1228058" y="1740027"/>
                </a:lnTo>
                <a:cubicBezTo>
                  <a:pt x="1224248" y="1740027"/>
                  <a:pt x="1221200" y="1743075"/>
                  <a:pt x="1221200" y="1746885"/>
                </a:cubicBezTo>
                <a:lnTo>
                  <a:pt x="1221200" y="1978819"/>
                </a:lnTo>
                <a:cubicBezTo>
                  <a:pt x="1221200" y="1982629"/>
                  <a:pt x="1224248" y="1985677"/>
                  <a:pt x="1228058" y="1985677"/>
                </a:cubicBezTo>
                <a:lnTo>
                  <a:pt x="1459992" y="1985677"/>
                </a:lnTo>
                <a:cubicBezTo>
                  <a:pt x="1463802" y="1985677"/>
                  <a:pt x="1466850" y="1982629"/>
                  <a:pt x="1466850" y="1978819"/>
                </a:cubicBezTo>
                <a:lnTo>
                  <a:pt x="1466850" y="1746885"/>
                </a:lnTo>
                <a:close/>
                <a:moveTo>
                  <a:pt x="1269587" y="1971961"/>
                </a:moveTo>
                <a:lnTo>
                  <a:pt x="1234916" y="1971961"/>
                </a:lnTo>
                <a:lnTo>
                  <a:pt x="1234916" y="1753743"/>
                </a:lnTo>
                <a:lnTo>
                  <a:pt x="1269587" y="1753743"/>
                </a:lnTo>
                <a:lnTo>
                  <a:pt x="1269587" y="1971961"/>
                </a:lnTo>
                <a:close/>
                <a:moveTo>
                  <a:pt x="1453039" y="1971961"/>
                </a:moveTo>
                <a:lnTo>
                  <a:pt x="1283303" y="1971961"/>
                </a:lnTo>
                <a:lnTo>
                  <a:pt x="1283303" y="1753743"/>
                </a:lnTo>
                <a:lnTo>
                  <a:pt x="1453039" y="1753743"/>
                </a:lnTo>
                <a:lnTo>
                  <a:pt x="1453039" y="1971961"/>
                </a:lnTo>
                <a:close/>
                <a:moveTo>
                  <a:pt x="1427798" y="376238"/>
                </a:moveTo>
                <a:lnTo>
                  <a:pt x="1427798" y="608171"/>
                </a:lnTo>
                <a:cubicBezTo>
                  <a:pt x="1427798" y="611981"/>
                  <a:pt x="1430846" y="615029"/>
                  <a:pt x="1434656" y="615029"/>
                </a:cubicBezTo>
                <a:lnTo>
                  <a:pt x="1666589" y="615029"/>
                </a:lnTo>
                <a:cubicBezTo>
                  <a:pt x="1670399" y="615029"/>
                  <a:pt x="1673447" y="611981"/>
                  <a:pt x="1673447" y="608171"/>
                </a:cubicBezTo>
                <a:lnTo>
                  <a:pt x="1673447" y="376238"/>
                </a:lnTo>
                <a:cubicBezTo>
                  <a:pt x="1673447" y="372428"/>
                  <a:pt x="1670399" y="369380"/>
                  <a:pt x="1666589" y="369380"/>
                </a:cubicBezTo>
                <a:lnTo>
                  <a:pt x="1434656" y="369380"/>
                </a:lnTo>
                <a:cubicBezTo>
                  <a:pt x="1430846" y="369380"/>
                  <a:pt x="1427798" y="372428"/>
                  <a:pt x="1427798" y="376238"/>
                </a:cubicBezTo>
                <a:close/>
                <a:moveTo>
                  <a:pt x="1441514" y="383096"/>
                </a:moveTo>
                <a:lnTo>
                  <a:pt x="1659731" y="383096"/>
                </a:lnTo>
                <a:lnTo>
                  <a:pt x="1659731" y="417767"/>
                </a:lnTo>
                <a:lnTo>
                  <a:pt x="1441514" y="417767"/>
                </a:lnTo>
                <a:lnTo>
                  <a:pt x="1441514" y="383096"/>
                </a:lnTo>
                <a:close/>
                <a:moveTo>
                  <a:pt x="1441514" y="431578"/>
                </a:moveTo>
                <a:lnTo>
                  <a:pt x="1659731" y="431578"/>
                </a:lnTo>
                <a:lnTo>
                  <a:pt x="1659731" y="601313"/>
                </a:lnTo>
                <a:lnTo>
                  <a:pt x="1441514" y="601313"/>
                </a:lnTo>
                <a:lnTo>
                  <a:pt x="1441514" y="431578"/>
                </a:lnTo>
                <a:close/>
                <a:moveTo>
                  <a:pt x="2749677" y="1329595"/>
                </a:moveTo>
                <a:cubicBezTo>
                  <a:pt x="2751391" y="1329595"/>
                  <a:pt x="2753201" y="1328928"/>
                  <a:pt x="2754535" y="1327595"/>
                </a:cubicBezTo>
                <a:lnTo>
                  <a:pt x="2919032" y="1164146"/>
                </a:lnTo>
                <a:cubicBezTo>
                  <a:pt x="2921699" y="1161479"/>
                  <a:pt x="2921699" y="1157097"/>
                  <a:pt x="2919032" y="1154430"/>
                </a:cubicBezTo>
                <a:lnTo>
                  <a:pt x="2884837" y="1120045"/>
                </a:lnTo>
                <a:lnTo>
                  <a:pt x="2884837" y="1120045"/>
                </a:lnTo>
                <a:lnTo>
                  <a:pt x="2755583" y="989838"/>
                </a:lnTo>
                <a:cubicBezTo>
                  <a:pt x="2754345" y="988505"/>
                  <a:pt x="2752535" y="987838"/>
                  <a:pt x="2750725" y="987838"/>
                </a:cubicBezTo>
                <a:cubicBezTo>
                  <a:pt x="2748629" y="988219"/>
                  <a:pt x="2747105" y="988505"/>
                  <a:pt x="2745867" y="989838"/>
                </a:cubicBezTo>
                <a:lnTo>
                  <a:pt x="2581275" y="1153287"/>
                </a:lnTo>
                <a:cubicBezTo>
                  <a:pt x="2579941" y="1154525"/>
                  <a:pt x="2579275" y="1156335"/>
                  <a:pt x="2579275" y="1158145"/>
                </a:cubicBezTo>
                <a:cubicBezTo>
                  <a:pt x="2579275" y="1159955"/>
                  <a:pt x="2579941" y="1161764"/>
                  <a:pt x="2581275" y="1163003"/>
                </a:cubicBezTo>
                <a:lnTo>
                  <a:pt x="2744724" y="1327499"/>
                </a:lnTo>
                <a:cubicBezTo>
                  <a:pt x="2746058" y="1328833"/>
                  <a:pt x="2747867" y="1329500"/>
                  <a:pt x="2749582" y="1329500"/>
                </a:cubicBezTo>
                <a:close/>
                <a:moveTo>
                  <a:pt x="2595944" y="1158240"/>
                </a:moveTo>
                <a:lnTo>
                  <a:pt x="2750725" y="1004507"/>
                </a:lnTo>
                <a:lnTo>
                  <a:pt x="2870359" y="1124903"/>
                </a:lnTo>
                <a:lnTo>
                  <a:pt x="2715578" y="1278636"/>
                </a:lnTo>
                <a:lnTo>
                  <a:pt x="2595944" y="1158240"/>
                </a:lnTo>
                <a:close/>
                <a:moveTo>
                  <a:pt x="2880074" y="1134618"/>
                </a:moveTo>
                <a:lnTo>
                  <a:pt x="2904554" y="1159288"/>
                </a:lnTo>
                <a:lnTo>
                  <a:pt x="2749772" y="1313021"/>
                </a:lnTo>
                <a:lnTo>
                  <a:pt x="2725293" y="1288352"/>
                </a:lnTo>
                <a:lnTo>
                  <a:pt x="2880074" y="1134618"/>
                </a:lnTo>
                <a:close/>
                <a:moveTo>
                  <a:pt x="542544" y="4432554"/>
                </a:moveTo>
                <a:cubicBezTo>
                  <a:pt x="750951" y="4432554"/>
                  <a:pt x="920496" y="4263009"/>
                  <a:pt x="920496" y="4054602"/>
                </a:cubicBezTo>
                <a:cubicBezTo>
                  <a:pt x="920496" y="3846195"/>
                  <a:pt x="750951" y="3676555"/>
                  <a:pt x="542544" y="3676555"/>
                </a:cubicBezTo>
                <a:cubicBezTo>
                  <a:pt x="538734" y="3676555"/>
                  <a:pt x="535686" y="3679603"/>
                  <a:pt x="535686" y="3683413"/>
                </a:cubicBezTo>
                <a:lnTo>
                  <a:pt x="535686" y="4425601"/>
                </a:lnTo>
                <a:cubicBezTo>
                  <a:pt x="535686" y="4429411"/>
                  <a:pt x="538734" y="4432459"/>
                  <a:pt x="542544" y="4432459"/>
                </a:cubicBezTo>
                <a:close/>
                <a:moveTo>
                  <a:pt x="549402" y="4054602"/>
                </a:moveTo>
                <a:lnTo>
                  <a:pt x="549402" y="3690557"/>
                </a:lnTo>
                <a:cubicBezTo>
                  <a:pt x="747046" y="3694271"/>
                  <a:pt x="906685" y="3856101"/>
                  <a:pt x="906685" y="4054602"/>
                </a:cubicBezTo>
                <a:cubicBezTo>
                  <a:pt x="906685" y="4253103"/>
                  <a:pt x="747046" y="4414933"/>
                  <a:pt x="549402" y="4418648"/>
                </a:cubicBezTo>
                <a:lnTo>
                  <a:pt x="549402" y="4054602"/>
                </a:lnTo>
                <a:close/>
                <a:moveTo>
                  <a:pt x="414433" y="2151698"/>
                </a:moveTo>
                <a:cubicBezTo>
                  <a:pt x="414433" y="2155508"/>
                  <a:pt x="417481" y="2158556"/>
                  <a:pt x="421291" y="2158556"/>
                </a:cubicBezTo>
                <a:lnTo>
                  <a:pt x="745998" y="2158556"/>
                </a:lnTo>
                <a:cubicBezTo>
                  <a:pt x="749808" y="2158556"/>
                  <a:pt x="752856" y="2155508"/>
                  <a:pt x="752856" y="2151698"/>
                </a:cubicBezTo>
                <a:lnTo>
                  <a:pt x="752856" y="1826990"/>
                </a:lnTo>
                <a:cubicBezTo>
                  <a:pt x="752856" y="1823180"/>
                  <a:pt x="749808" y="1820132"/>
                  <a:pt x="745998" y="1820132"/>
                </a:cubicBezTo>
                <a:lnTo>
                  <a:pt x="421291" y="1820132"/>
                </a:lnTo>
                <a:cubicBezTo>
                  <a:pt x="417481" y="1820132"/>
                  <a:pt x="414433" y="1823180"/>
                  <a:pt x="414433" y="1826990"/>
                </a:cubicBezTo>
                <a:lnTo>
                  <a:pt x="414433" y="2151698"/>
                </a:lnTo>
                <a:close/>
                <a:moveTo>
                  <a:pt x="428244" y="1833848"/>
                </a:moveTo>
                <a:lnTo>
                  <a:pt x="739235" y="1833848"/>
                </a:lnTo>
                <a:lnTo>
                  <a:pt x="739235" y="2144840"/>
                </a:lnTo>
                <a:lnTo>
                  <a:pt x="428244" y="2144840"/>
                </a:lnTo>
                <a:lnTo>
                  <a:pt x="428244" y="1833848"/>
                </a:lnTo>
                <a:close/>
                <a:moveTo>
                  <a:pt x="4363307" y="4929569"/>
                </a:moveTo>
                <a:cubicBezTo>
                  <a:pt x="4154900" y="4929569"/>
                  <a:pt x="3985355" y="5099114"/>
                  <a:pt x="3985355" y="5307520"/>
                </a:cubicBezTo>
                <a:cubicBezTo>
                  <a:pt x="3985355" y="5515928"/>
                  <a:pt x="4154900" y="5685568"/>
                  <a:pt x="4363307" y="5685568"/>
                </a:cubicBezTo>
                <a:cubicBezTo>
                  <a:pt x="4367117" y="5685568"/>
                  <a:pt x="4370165" y="5682520"/>
                  <a:pt x="4370165" y="5678710"/>
                </a:cubicBezTo>
                <a:lnTo>
                  <a:pt x="4370165" y="4936522"/>
                </a:lnTo>
                <a:cubicBezTo>
                  <a:pt x="4370165" y="4932712"/>
                  <a:pt x="4367117" y="4929664"/>
                  <a:pt x="4363307" y="4929664"/>
                </a:cubicBezTo>
                <a:close/>
                <a:moveTo>
                  <a:pt x="4356449" y="5307520"/>
                </a:moveTo>
                <a:lnTo>
                  <a:pt x="4356449" y="5671566"/>
                </a:lnTo>
                <a:cubicBezTo>
                  <a:pt x="4158806" y="5667851"/>
                  <a:pt x="3999071" y="5506022"/>
                  <a:pt x="3999071" y="5307520"/>
                </a:cubicBezTo>
                <a:cubicBezTo>
                  <a:pt x="3999071" y="5109020"/>
                  <a:pt x="4158806" y="4947190"/>
                  <a:pt x="4356449" y="4943475"/>
                </a:cubicBezTo>
                <a:lnTo>
                  <a:pt x="4356449" y="5307520"/>
                </a:lnTo>
                <a:close/>
                <a:moveTo>
                  <a:pt x="1047560" y="2112169"/>
                </a:moveTo>
                <a:cubicBezTo>
                  <a:pt x="1051370" y="2112169"/>
                  <a:pt x="1054418" y="2109121"/>
                  <a:pt x="1054418" y="2105311"/>
                </a:cubicBezTo>
                <a:lnTo>
                  <a:pt x="1054418" y="1873377"/>
                </a:lnTo>
                <a:cubicBezTo>
                  <a:pt x="1054418" y="1869567"/>
                  <a:pt x="1051370" y="1866519"/>
                  <a:pt x="1047560" y="1866519"/>
                </a:cubicBezTo>
                <a:lnTo>
                  <a:pt x="815626" y="1866519"/>
                </a:lnTo>
                <a:cubicBezTo>
                  <a:pt x="811816" y="1866519"/>
                  <a:pt x="808768" y="1869567"/>
                  <a:pt x="808768" y="1873377"/>
                </a:cubicBezTo>
                <a:lnTo>
                  <a:pt x="808768" y="2105311"/>
                </a:lnTo>
                <a:cubicBezTo>
                  <a:pt x="808768" y="2109121"/>
                  <a:pt x="811816" y="2112169"/>
                  <a:pt x="815626" y="2112169"/>
                </a:cubicBezTo>
                <a:lnTo>
                  <a:pt x="1047560" y="2112169"/>
                </a:lnTo>
                <a:close/>
                <a:moveTo>
                  <a:pt x="1005935" y="1880235"/>
                </a:moveTo>
                <a:lnTo>
                  <a:pt x="1040702" y="1880235"/>
                </a:lnTo>
                <a:lnTo>
                  <a:pt x="1040702" y="2098453"/>
                </a:lnTo>
                <a:lnTo>
                  <a:pt x="1005935" y="2098453"/>
                </a:lnTo>
                <a:lnTo>
                  <a:pt x="1005935" y="1880235"/>
                </a:lnTo>
                <a:close/>
                <a:moveTo>
                  <a:pt x="992124" y="2098453"/>
                </a:moveTo>
                <a:lnTo>
                  <a:pt x="822388" y="2098453"/>
                </a:lnTo>
                <a:lnTo>
                  <a:pt x="822388" y="1880235"/>
                </a:lnTo>
                <a:lnTo>
                  <a:pt x="992124" y="1880235"/>
                </a:lnTo>
                <a:lnTo>
                  <a:pt x="992124" y="2098453"/>
                </a:lnTo>
                <a:close/>
                <a:moveTo>
                  <a:pt x="4370070" y="4054602"/>
                </a:moveTo>
                <a:lnTo>
                  <a:pt x="4370070" y="3683508"/>
                </a:lnTo>
                <a:cubicBezTo>
                  <a:pt x="4370070" y="3679698"/>
                  <a:pt x="4367022" y="3676650"/>
                  <a:pt x="4363212" y="3676650"/>
                </a:cubicBezTo>
                <a:cubicBezTo>
                  <a:pt x="4154805" y="3676650"/>
                  <a:pt x="3985260" y="3846195"/>
                  <a:pt x="3985260" y="4054697"/>
                </a:cubicBezTo>
                <a:cubicBezTo>
                  <a:pt x="3985260" y="4263200"/>
                  <a:pt x="4154805" y="4432649"/>
                  <a:pt x="4363212" y="4432649"/>
                </a:cubicBezTo>
                <a:cubicBezTo>
                  <a:pt x="4367022" y="4432649"/>
                  <a:pt x="4370070" y="4429601"/>
                  <a:pt x="4370070" y="4425791"/>
                </a:cubicBezTo>
                <a:lnTo>
                  <a:pt x="4370070" y="4054697"/>
                </a:lnTo>
                <a:close/>
                <a:moveTo>
                  <a:pt x="4356354" y="4054602"/>
                </a:moveTo>
                <a:lnTo>
                  <a:pt x="4356354" y="4418648"/>
                </a:lnTo>
                <a:cubicBezTo>
                  <a:pt x="4158710" y="4414933"/>
                  <a:pt x="3998976" y="4253103"/>
                  <a:pt x="3998976" y="4054602"/>
                </a:cubicBezTo>
                <a:cubicBezTo>
                  <a:pt x="3998976" y="3856101"/>
                  <a:pt x="4158710" y="3694271"/>
                  <a:pt x="4356354" y="3690557"/>
                </a:cubicBezTo>
                <a:lnTo>
                  <a:pt x="4356354" y="4054602"/>
                </a:lnTo>
                <a:close/>
                <a:moveTo>
                  <a:pt x="414433" y="1177481"/>
                </a:moveTo>
                <a:cubicBezTo>
                  <a:pt x="414433" y="1181291"/>
                  <a:pt x="417481" y="1184339"/>
                  <a:pt x="421291" y="1184339"/>
                </a:cubicBezTo>
                <a:lnTo>
                  <a:pt x="745998" y="1184339"/>
                </a:lnTo>
                <a:cubicBezTo>
                  <a:pt x="749808" y="1184339"/>
                  <a:pt x="752856" y="1181291"/>
                  <a:pt x="752856" y="1177481"/>
                </a:cubicBezTo>
                <a:lnTo>
                  <a:pt x="752856" y="852773"/>
                </a:lnTo>
                <a:cubicBezTo>
                  <a:pt x="752856" y="848963"/>
                  <a:pt x="749808" y="845915"/>
                  <a:pt x="745998" y="845915"/>
                </a:cubicBezTo>
                <a:lnTo>
                  <a:pt x="421291" y="845915"/>
                </a:lnTo>
                <a:cubicBezTo>
                  <a:pt x="417481" y="845915"/>
                  <a:pt x="414433" y="848963"/>
                  <a:pt x="414433" y="852773"/>
                </a:cubicBezTo>
                <a:lnTo>
                  <a:pt x="414433" y="1177481"/>
                </a:lnTo>
                <a:close/>
                <a:moveTo>
                  <a:pt x="428244" y="859631"/>
                </a:moveTo>
                <a:lnTo>
                  <a:pt x="739235" y="859631"/>
                </a:lnTo>
                <a:lnTo>
                  <a:pt x="739235" y="1170623"/>
                </a:lnTo>
                <a:lnTo>
                  <a:pt x="428244" y="1170623"/>
                </a:lnTo>
                <a:lnTo>
                  <a:pt x="428244" y="859631"/>
                </a:lnTo>
                <a:close/>
                <a:moveTo>
                  <a:pt x="414433" y="760000"/>
                </a:moveTo>
                <a:cubicBezTo>
                  <a:pt x="414433" y="763810"/>
                  <a:pt x="417481" y="766858"/>
                  <a:pt x="421291" y="766858"/>
                </a:cubicBezTo>
                <a:lnTo>
                  <a:pt x="745998" y="766858"/>
                </a:lnTo>
                <a:cubicBezTo>
                  <a:pt x="749808" y="766858"/>
                  <a:pt x="752856" y="763810"/>
                  <a:pt x="752856" y="760000"/>
                </a:cubicBezTo>
                <a:lnTo>
                  <a:pt x="752856" y="435293"/>
                </a:lnTo>
                <a:cubicBezTo>
                  <a:pt x="752856" y="431483"/>
                  <a:pt x="749808" y="428435"/>
                  <a:pt x="745998" y="428435"/>
                </a:cubicBezTo>
                <a:lnTo>
                  <a:pt x="421291" y="428435"/>
                </a:lnTo>
                <a:cubicBezTo>
                  <a:pt x="417481" y="428435"/>
                  <a:pt x="414433" y="431483"/>
                  <a:pt x="414433" y="435293"/>
                </a:cubicBezTo>
                <a:lnTo>
                  <a:pt x="414433" y="760000"/>
                </a:lnTo>
                <a:close/>
                <a:moveTo>
                  <a:pt x="428244" y="442150"/>
                </a:moveTo>
                <a:lnTo>
                  <a:pt x="739235" y="442150"/>
                </a:lnTo>
                <a:lnTo>
                  <a:pt x="739235" y="753142"/>
                </a:lnTo>
                <a:lnTo>
                  <a:pt x="428244" y="753142"/>
                </a:lnTo>
                <a:lnTo>
                  <a:pt x="428244" y="442150"/>
                </a:lnTo>
                <a:close/>
                <a:moveTo>
                  <a:pt x="2305145" y="904208"/>
                </a:moveTo>
                <a:cubicBezTo>
                  <a:pt x="2305145" y="1010317"/>
                  <a:pt x="2391442" y="1096613"/>
                  <a:pt x="2497550" y="1096613"/>
                </a:cubicBezTo>
                <a:cubicBezTo>
                  <a:pt x="2603659" y="1096613"/>
                  <a:pt x="2689955" y="1010317"/>
                  <a:pt x="2689955" y="904208"/>
                </a:cubicBezTo>
                <a:cubicBezTo>
                  <a:pt x="2689955" y="798100"/>
                  <a:pt x="2603659" y="711803"/>
                  <a:pt x="2497550" y="711803"/>
                </a:cubicBezTo>
                <a:cubicBezTo>
                  <a:pt x="2391442" y="711803"/>
                  <a:pt x="2305145" y="798100"/>
                  <a:pt x="2305145" y="904208"/>
                </a:cubicBezTo>
                <a:close/>
                <a:moveTo>
                  <a:pt x="2676239" y="904208"/>
                </a:moveTo>
                <a:cubicBezTo>
                  <a:pt x="2676239" y="1002697"/>
                  <a:pt x="2596134" y="1082897"/>
                  <a:pt x="2497550" y="1082897"/>
                </a:cubicBezTo>
                <a:cubicBezTo>
                  <a:pt x="2398967" y="1082897"/>
                  <a:pt x="2318861" y="1002697"/>
                  <a:pt x="2318861" y="904208"/>
                </a:cubicBezTo>
                <a:cubicBezTo>
                  <a:pt x="2318861" y="805720"/>
                  <a:pt x="2399062" y="725519"/>
                  <a:pt x="2497550" y="725519"/>
                </a:cubicBezTo>
                <a:cubicBezTo>
                  <a:pt x="2596039" y="725519"/>
                  <a:pt x="2676239" y="805625"/>
                  <a:pt x="2676239" y="904208"/>
                </a:cubicBezTo>
                <a:close/>
                <a:moveTo>
                  <a:pt x="1460087" y="2064734"/>
                </a:moveTo>
                <a:lnTo>
                  <a:pt x="1228154" y="2064734"/>
                </a:lnTo>
                <a:cubicBezTo>
                  <a:pt x="1224343" y="2064734"/>
                  <a:pt x="1221296" y="2067782"/>
                  <a:pt x="1221296" y="2071592"/>
                </a:cubicBezTo>
                <a:lnTo>
                  <a:pt x="1221296" y="2303526"/>
                </a:lnTo>
                <a:cubicBezTo>
                  <a:pt x="1221296" y="2307336"/>
                  <a:pt x="1224343" y="2310384"/>
                  <a:pt x="1228154" y="2310384"/>
                </a:cubicBezTo>
                <a:lnTo>
                  <a:pt x="1460087" y="2310384"/>
                </a:lnTo>
                <a:cubicBezTo>
                  <a:pt x="1463897" y="2310384"/>
                  <a:pt x="1466945" y="2307336"/>
                  <a:pt x="1466945" y="2303526"/>
                </a:cubicBezTo>
                <a:lnTo>
                  <a:pt x="1466945" y="2071592"/>
                </a:lnTo>
                <a:cubicBezTo>
                  <a:pt x="1466945" y="2067782"/>
                  <a:pt x="1463897" y="2064734"/>
                  <a:pt x="1460087" y="2064734"/>
                </a:cubicBezTo>
                <a:close/>
                <a:moveTo>
                  <a:pt x="1269683" y="2296668"/>
                </a:moveTo>
                <a:lnTo>
                  <a:pt x="1235012" y="2296668"/>
                </a:lnTo>
                <a:lnTo>
                  <a:pt x="1235012" y="2078450"/>
                </a:lnTo>
                <a:lnTo>
                  <a:pt x="1269683" y="2078450"/>
                </a:lnTo>
                <a:lnTo>
                  <a:pt x="1269683" y="2296668"/>
                </a:lnTo>
                <a:close/>
                <a:moveTo>
                  <a:pt x="1453134" y="2296668"/>
                </a:moveTo>
                <a:lnTo>
                  <a:pt x="1283399" y="2296668"/>
                </a:lnTo>
                <a:lnTo>
                  <a:pt x="1283399" y="2078450"/>
                </a:lnTo>
                <a:lnTo>
                  <a:pt x="1453134" y="2078450"/>
                </a:lnTo>
                <a:lnTo>
                  <a:pt x="1453134" y="2296668"/>
                </a:lnTo>
                <a:close/>
                <a:moveTo>
                  <a:pt x="414338" y="1734122"/>
                </a:moveTo>
                <a:cubicBezTo>
                  <a:pt x="414338" y="1737932"/>
                  <a:pt x="417386" y="1740980"/>
                  <a:pt x="421196" y="1740980"/>
                </a:cubicBezTo>
                <a:lnTo>
                  <a:pt x="745903" y="1740980"/>
                </a:lnTo>
                <a:cubicBezTo>
                  <a:pt x="749713" y="1740980"/>
                  <a:pt x="752761" y="1737932"/>
                  <a:pt x="752761" y="1734122"/>
                </a:cubicBezTo>
                <a:lnTo>
                  <a:pt x="752761" y="1409414"/>
                </a:lnTo>
                <a:cubicBezTo>
                  <a:pt x="752761" y="1405604"/>
                  <a:pt x="749713" y="1402556"/>
                  <a:pt x="745903" y="1402556"/>
                </a:cubicBezTo>
                <a:lnTo>
                  <a:pt x="421291" y="1402556"/>
                </a:lnTo>
                <a:cubicBezTo>
                  <a:pt x="417481" y="1402556"/>
                  <a:pt x="414433" y="1405604"/>
                  <a:pt x="414433" y="1409414"/>
                </a:cubicBezTo>
                <a:lnTo>
                  <a:pt x="414433" y="1734122"/>
                </a:lnTo>
                <a:close/>
                <a:moveTo>
                  <a:pt x="428149" y="1416272"/>
                </a:moveTo>
                <a:lnTo>
                  <a:pt x="739140" y="1416272"/>
                </a:lnTo>
                <a:lnTo>
                  <a:pt x="739140" y="1727264"/>
                </a:lnTo>
                <a:lnTo>
                  <a:pt x="428244" y="1727264"/>
                </a:lnTo>
                <a:lnTo>
                  <a:pt x="428244" y="1416272"/>
                </a:lnTo>
                <a:close/>
                <a:moveTo>
                  <a:pt x="2751487" y="822198"/>
                </a:moveTo>
                <a:lnTo>
                  <a:pt x="2751487" y="822198"/>
                </a:lnTo>
                <a:cubicBezTo>
                  <a:pt x="2753297" y="822198"/>
                  <a:pt x="2755011" y="821531"/>
                  <a:pt x="2756345" y="820198"/>
                </a:cubicBezTo>
                <a:lnTo>
                  <a:pt x="2920937" y="656749"/>
                </a:lnTo>
                <a:cubicBezTo>
                  <a:pt x="2922270" y="655511"/>
                  <a:pt x="2922937" y="653701"/>
                  <a:pt x="2922937" y="651891"/>
                </a:cubicBezTo>
                <a:cubicBezTo>
                  <a:pt x="2922937" y="650081"/>
                  <a:pt x="2922270" y="648272"/>
                  <a:pt x="2920937" y="647033"/>
                </a:cubicBezTo>
                <a:lnTo>
                  <a:pt x="2757488" y="482537"/>
                </a:lnTo>
                <a:cubicBezTo>
                  <a:pt x="2754821" y="479870"/>
                  <a:pt x="2750439" y="479774"/>
                  <a:pt x="2747772" y="482537"/>
                </a:cubicBezTo>
                <a:lnTo>
                  <a:pt x="2713387" y="516731"/>
                </a:lnTo>
                <a:lnTo>
                  <a:pt x="2713387" y="516731"/>
                </a:lnTo>
                <a:lnTo>
                  <a:pt x="2583275" y="646081"/>
                </a:lnTo>
                <a:cubicBezTo>
                  <a:pt x="2580608" y="648748"/>
                  <a:pt x="2580513" y="653129"/>
                  <a:pt x="2583275" y="655796"/>
                </a:cubicBezTo>
                <a:lnTo>
                  <a:pt x="2746724" y="820293"/>
                </a:lnTo>
                <a:cubicBezTo>
                  <a:pt x="2747963" y="821627"/>
                  <a:pt x="2749772" y="822293"/>
                  <a:pt x="2751582" y="822293"/>
                </a:cubicBezTo>
                <a:close/>
                <a:moveTo>
                  <a:pt x="2752535" y="497015"/>
                </a:moveTo>
                <a:lnTo>
                  <a:pt x="2906268" y="651796"/>
                </a:lnTo>
                <a:lnTo>
                  <a:pt x="2881598" y="676275"/>
                </a:lnTo>
                <a:lnTo>
                  <a:pt x="2727865" y="521494"/>
                </a:lnTo>
                <a:lnTo>
                  <a:pt x="2752535" y="497015"/>
                </a:lnTo>
                <a:close/>
                <a:moveTo>
                  <a:pt x="2718149" y="531209"/>
                </a:moveTo>
                <a:lnTo>
                  <a:pt x="2871883" y="685990"/>
                </a:lnTo>
                <a:lnTo>
                  <a:pt x="2751487" y="805625"/>
                </a:lnTo>
                <a:lnTo>
                  <a:pt x="2597753" y="650843"/>
                </a:lnTo>
                <a:lnTo>
                  <a:pt x="2718149" y="531209"/>
                </a:lnTo>
                <a:close/>
                <a:moveTo>
                  <a:pt x="4362260" y="1343406"/>
                </a:moveTo>
                <a:lnTo>
                  <a:pt x="4362260" y="1343406"/>
                </a:lnTo>
                <a:lnTo>
                  <a:pt x="2951036" y="1342263"/>
                </a:lnTo>
                <a:lnTo>
                  <a:pt x="2951036" y="317659"/>
                </a:lnTo>
                <a:cubicBezTo>
                  <a:pt x="2951036" y="313849"/>
                  <a:pt x="2947988" y="310801"/>
                  <a:pt x="2944178" y="310801"/>
                </a:cubicBezTo>
                <a:lnTo>
                  <a:pt x="2687098" y="310801"/>
                </a:lnTo>
                <a:lnTo>
                  <a:pt x="2687098" y="260128"/>
                </a:lnTo>
                <a:cubicBezTo>
                  <a:pt x="2687098" y="256318"/>
                  <a:pt x="2684050" y="253270"/>
                  <a:pt x="2680240" y="253270"/>
                </a:cubicBezTo>
                <a:lnTo>
                  <a:pt x="2575370" y="253270"/>
                </a:lnTo>
                <a:lnTo>
                  <a:pt x="2575370" y="153543"/>
                </a:lnTo>
                <a:cubicBezTo>
                  <a:pt x="2575370" y="149733"/>
                  <a:pt x="2572322" y="146685"/>
                  <a:pt x="2568512" y="146685"/>
                </a:cubicBezTo>
                <a:lnTo>
                  <a:pt x="2517362" y="146685"/>
                </a:lnTo>
                <a:lnTo>
                  <a:pt x="2517362" y="6858"/>
                </a:lnTo>
                <a:cubicBezTo>
                  <a:pt x="2517362" y="3048"/>
                  <a:pt x="2514314" y="0"/>
                  <a:pt x="2510504" y="0"/>
                </a:cubicBezTo>
                <a:lnTo>
                  <a:pt x="132588" y="0"/>
                </a:lnTo>
                <a:cubicBezTo>
                  <a:pt x="128778" y="0"/>
                  <a:pt x="125730" y="3048"/>
                  <a:pt x="125730" y="6858"/>
                </a:cubicBezTo>
                <a:lnTo>
                  <a:pt x="125730" y="146590"/>
                </a:lnTo>
                <a:lnTo>
                  <a:pt x="8287" y="146590"/>
                </a:lnTo>
                <a:cubicBezTo>
                  <a:pt x="4477" y="146590"/>
                  <a:pt x="1429" y="149638"/>
                  <a:pt x="1429" y="153448"/>
                </a:cubicBezTo>
                <a:lnTo>
                  <a:pt x="1429" y="2330863"/>
                </a:lnTo>
                <a:cubicBezTo>
                  <a:pt x="1429" y="2334673"/>
                  <a:pt x="4477" y="2337721"/>
                  <a:pt x="8287" y="2337721"/>
                </a:cubicBezTo>
                <a:lnTo>
                  <a:pt x="441198" y="2337721"/>
                </a:lnTo>
                <a:lnTo>
                  <a:pt x="441198" y="4075462"/>
                </a:lnTo>
                <a:lnTo>
                  <a:pt x="173831" y="4075462"/>
                </a:lnTo>
                <a:cubicBezTo>
                  <a:pt x="170021" y="4075462"/>
                  <a:pt x="166973" y="4078510"/>
                  <a:pt x="166973" y="4082320"/>
                </a:cubicBezTo>
                <a:lnTo>
                  <a:pt x="166973" y="4230339"/>
                </a:lnTo>
                <a:lnTo>
                  <a:pt x="6858" y="4230339"/>
                </a:lnTo>
                <a:cubicBezTo>
                  <a:pt x="3048" y="4230339"/>
                  <a:pt x="0" y="4233387"/>
                  <a:pt x="0" y="4237197"/>
                </a:cubicBezTo>
                <a:lnTo>
                  <a:pt x="0" y="5279518"/>
                </a:lnTo>
                <a:cubicBezTo>
                  <a:pt x="0" y="5283327"/>
                  <a:pt x="3048" y="5286375"/>
                  <a:pt x="6858" y="5286375"/>
                </a:cubicBezTo>
                <a:lnTo>
                  <a:pt x="346043" y="5286375"/>
                </a:lnTo>
                <a:lnTo>
                  <a:pt x="346043" y="5321236"/>
                </a:lnTo>
                <a:cubicBezTo>
                  <a:pt x="346043" y="5325047"/>
                  <a:pt x="349091" y="5328095"/>
                  <a:pt x="352901" y="5328095"/>
                </a:cubicBezTo>
                <a:lnTo>
                  <a:pt x="806577" y="5328095"/>
                </a:lnTo>
                <a:cubicBezTo>
                  <a:pt x="810387" y="5328095"/>
                  <a:pt x="813435" y="5325047"/>
                  <a:pt x="813435" y="5321236"/>
                </a:cubicBezTo>
                <a:lnTo>
                  <a:pt x="813435" y="5286375"/>
                </a:lnTo>
                <a:lnTo>
                  <a:pt x="2983611" y="5286375"/>
                </a:lnTo>
                <a:lnTo>
                  <a:pt x="2983611" y="5845398"/>
                </a:lnTo>
                <a:cubicBezTo>
                  <a:pt x="2983611" y="5849208"/>
                  <a:pt x="2986659" y="5852255"/>
                  <a:pt x="2990469" y="5852255"/>
                </a:cubicBezTo>
                <a:lnTo>
                  <a:pt x="4461415" y="5852255"/>
                </a:lnTo>
                <a:cubicBezTo>
                  <a:pt x="4465225" y="5852255"/>
                  <a:pt x="4468273" y="5849208"/>
                  <a:pt x="4468273" y="5845398"/>
                </a:cubicBezTo>
                <a:lnTo>
                  <a:pt x="4468273" y="1343501"/>
                </a:lnTo>
                <a:lnTo>
                  <a:pt x="4362165" y="1343501"/>
                </a:lnTo>
                <a:close/>
                <a:moveTo>
                  <a:pt x="4348448" y="2122361"/>
                </a:moveTo>
                <a:lnTo>
                  <a:pt x="4348448" y="1363789"/>
                </a:lnTo>
                <a:lnTo>
                  <a:pt x="4381119" y="1363789"/>
                </a:lnTo>
                <a:lnTo>
                  <a:pt x="4381119" y="2138648"/>
                </a:lnTo>
                <a:lnTo>
                  <a:pt x="4348448" y="2138648"/>
                </a:lnTo>
                <a:lnTo>
                  <a:pt x="4348448" y="2122361"/>
                </a:lnTo>
                <a:close/>
                <a:moveTo>
                  <a:pt x="3235166" y="1387031"/>
                </a:moveTo>
                <a:lnTo>
                  <a:pt x="3290983" y="1387031"/>
                </a:lnTo>
                <a:lnTo>
                  <a:pt x="3290983" y="1744409"/>
                </a:lnTo>
                <a:lnTo>
                  <a:pt x="3235166" y="1744409"/>
                </a:lnTo>
                <a:lnTo>
                  <a:pt x="3235166" y="1387031"/>
                </a:lnTo>
                <a:close/>
                <a:moveTo>
                  <a:pt x="3235166" y="1758125"/>
                </a:moveTo>
                <a:lnTo>
                  <a:pt x="3290983" y="1758125"/>
                </a:lnTo>
                <a:lnTo>
                  <a:pt x="3290983" y="2115503"/>
                </a:lnTo>
                <a:lnTo>
                  <a:pt x="3235166" y="2115503"/>
                </a:lnTo>
                <a:lnTo>
                  <a:pt x="3235166" y="1758125"/>
                </a:lnTo>
                <a:close/>
                <a:moveTo>
                  <a:pt x="3188780" y="1363789"/>
                </a:moveTo>
                <a:lnTo>
                  <a:pt x="3221450" y="1363789"/>
                </a:lnTo>
                <a:lnTo>
                  <a:pt x="3221450" y="2138648"/>
                </a:lnTo>
                <a:lnTo>
                  <a:pt x="3188780" y="2138648"/>
                </a:lnTo>
                <a:lnTo>
                  <a:pt x="3188780" y="1363789"/>
                </a:lnTo>
                <a:close/>
                <a:moveTo>
                  <a:pt x="2673382" y="266891"/>
                </a:moveTo>
                <a:lnTo>
                  <a:pt x="2673382" y="465582"/>
                </a:lnTo>
                <a:lnTo>
                  <a:pt x="2472785" y="465582"/>
                </a:lnTo>
                <a:lnTo>
                  <a:pt x="2472785" y="266986"/>
                </a:lnTo>
                <a:lnTo>
                  <a:pt x="2673382" y="266986"/>
                </a:lnTo>
                <a:close/>
                <a:moveTo>
                  <a:pt x="139446" y="13811"/>
                </a:moveTo>
                <a:lnTo>
                  <a:pt x="2503551" y="13811"/>
                </a:lnTo>
                <a:lnTo>
                  <a:pt x="2503551" y="146590"/>
                </a:lnTo>
                <a:lnTo>
                  <a:pt x="139446" y="146590"/>
                </a:lnTo>
                <a:lnTo>
                  <a:pt x="139446" y="13811"/>
                </a:lnTo>
                <a:close/>
                <a:moveTo>
                  <a:pt x="1382363" y="5272755"/>
                </a:moveTo>
                <a:lnTo>
                  <a:pt x="1340453" y="5272755"/>
                </a:lnTo>
                <a:lnTo>
                  <a:pt x="1340453" y="4506754"/>
                </a:lnTo>
                <a:lnTo>
                  <a:pt x="1382363" y="4506754"/>
                </a:lnTo>
                <a:lnTo>
                  <a:pt x="1382363" y="5272755"/>
                </a:lnTo>
                <a:close/>
                <a:moveTo>
                  <a:pt x="1382363" y="4492943"/>
                </a:moveTo>
                <a:lnTo>
                  <a:pt x="1340453" y="4492943"/>
                </a:lnTo>
                <a:lnTo>
                  <a:pt x="1340453" y="4228338"/>
                </a:lnTo>
                <a:lnTo>
                  <a:pt x="1382363" y="4228338"/>
                </a:lnTo>
                <a:lnTo>
                  <a:pt x="1382363" y="4492943"/>
                </a:lnTo>
                <a:close/>
                <a:moveTo>
                  <a:pt x="1389221" y="4075462"/>
                </a:moveTo>
                <a:lnTo>
                  <a:pt x="1382363" y="4075462"/>
                </a:lnTo>
                <a:lnTo>
                  <a:pt x="1382363" y="4214622"/>
                </a:lnTo>
                <a:lnTo>
                  <a:pt x="1340453" y="4214622"/>
                </a:lnTo>
                <a:lnTo>
                  <a:pt x="1340453" y="4075462"/>
                </a:lnTo>
                <a:lnTo>
                  <a:pt x="946595" y="4075462"/>
                </a:lnTo>
                <a:lnTo>
                  <a:pt x="946595" y="4033552"/>
                </a:lnTo>
                <a:lnTo>
                  <a:pt x="1846231" y="4033552"/>
                </a:lnTo>
                <a:lnTo>
                  <a:pt x="1846231" y="4075462"/>
                </a:lnTo>
                <a:lnTo>
                  <a:pt x="1389221" y="4075462"/>
                </a:lnTo>
                <a:close/>
                <a:moveTo>
                  <a:pt x="3761041" y="2999232"/>
                </a:moveTo>
                <a:lnTo>
                  <a:pt x="1011555" y="2999232"/>
                </a:lnTo>
                <a:lnTo>
                  <a:pt x="1011555" y="2873788"/>
                </a:lnTo>
                <a:lnTo>
                  <a:pt x="3893344" y="2873788"/>
                </a:lnTo>
                <a:lnTo>
                  <a:pt x="3893344" y="4019741"/>
                </a:lnTo>
                <a:lnTo>
                  <a:pt x="3767899" y="4019741"/>
                </a:lnTo>
                <a:lnTo>
                  <a:pt x="3767899" y="3006090"/>
                </a:lnTo>
                <a:cubicBezTo>
                  <a:pt x="3767899" y="3002280"/>
                  <a:pt x="3764852" y="2999232"/>
                  <a:pt x="3761041" y="2999232"/>
                </a:cubicBezTo>
                <a:close/>
                <a:moveTo>
                  <a:pt x="3754184" y="3013043"/>
                </a:moveTo>
                <a:lnTo>
                  <a:pt x="3754184" y="4019836"/>
                </a:lnTo>
                <a:lnTo>
                  <a:pt x="3489579" y="4019836"/>
                </a:lnTo>
                <a:lnTo>
                  <a:pt x="3489579" y="3284506"/>
                </a:lnTo>
                <a:cubicBezTo>
                  <a:pt x="3489579" y="3280696"/>
                  <a:pt x="3486531" y="3277648"/>
                  <a:pt x="3482721" y="3277648"/>
                </a:cubicBezTo>
                <a:lnTo>
                  <a:pt x="1011555" y="3277648"/>
                </a:lnTo>
                <a:lnTo>
                  <a:pt x="1011555" y="3013043"/>
                </a:lnTo>
                <a:lnTo>
                  <a:pt x="3754184" y="3013043"/>
                </a:lnTo>
                <a:close/>
                <a:moveTo>
                  <a:pt x="3761041" y="4033552"/>
                </a:moveTo>
                <a:lnTo>
                  <a:pt x="3962876" y="4033552"/>
                </a:lnTo>
                <a:lnTo>
                  <a:pt x="3962876" y="4075462"/>
                </a:lnTo>
                <a:lnTo>
                  <a:pt x="3893249" y="4075462"/>
                </a:lnTo>
                <a:lnTo>
                  <a:pt x="3893249" y="4463034"/>
                </a:lnTo>
                <a:lnTo>
                  <a:pt x="3851339" y="4463034"/>
                </a:lnTo>
                <a:lnTo>
                  <a:pt x="3851339" y="4075462"/>
                </a:lnTo>
                <a:lnTo>
                  <a:pt x="2138363" y="4075462"/>
                </a:lnTo>
                <a:lnTo>
                  <a:pt x="2138363" y="4033552"/>
                </a:lnTo>
                <a:lnTo>
                  <a:pt x="3761041" y="4033552"/>
                </a:lnTo>
                <a:close/>
                <a:moveTo>
                  <a:pt x="3475863" y="4019836"/>
                </a:moveTo>
                <a:lnTo>
                  <a:pt x="1011555" y="4019836"/>
                </a:lnTo>
                <a:lnTo>
                  <a:pt x="1011555" y="3755231"/>
                </a:lnTo>
                <a:lnTo>
                  <a:pt x="3475863" y="3755231"/>
                </a:lnTo>
                <a:lnTo>
                  <a:pt x="3475863" y="4019836"/>
                </a:lnTo>
                <a:close/>
                <a:moveTo>
                  <a:pt x="2124551" y="4033552"/>
                </a:moveTo>
                <a:lnTo>
                  <a:pt x="2124551" y="4075462"/>
                </a:lnTo>
                <a:lnTo>
                  <a:pt x="1859947" y="4075462"/>
                </a:lnTo>
                <a:lnTo>
                  <a:pt x="1859947" y="4033552"/>
                </a:lnTo>
                <a:lnTo>
                  <a:pt x="2124551" y="4033552"/>
                </a:lnTo>
                <a:close/>
                <a:moveTo>
                  <a:pt x="4454652" y="5328380"/>
                </a:moveTo>
                <a:lnTo>
                  <a:pt x="4398836" y="5328380"/>
                </a:lnTo>
                <a:lnTo>
                  <a:pt x="4398836" y="5286471"/>
                </a:lnTo>
                <a:lnTo>
                  <a:pt x="4454652" y="5286471"/>
                </a:lnTo>
                <a:lnTo>
                  <a:pt x="4454652" y="5328380"/>
                </a:lnTo>
                <a:close/>
                <a:moveTo>
                  <a:pt x="4454652" y="4075462"/>
                </a:moveTo>
                <a:lnTo>
                  <a:pt x="4398836" y="4075462"/>
                </a:lnTo>
                <a:lnTo>
                  <a:pt x="4398836" y="4033552"/>
                </a:lnTo>
                <a:lnTo>
                  <a:pt x="4454652" y="4033552"/>
                </a:lnTo>
                <a:lnTo>
                  <a:pt x="4454652" y="4075462"/>
                </a:lnTo>
                <a:close/>
                <a:moveTo>
                  <a:pt x="4454652" y="4019836"/>
                </a:moveTo>
                <a:lnTo>
                  <a:pt x="4385024" y="4019836"/>
                </a:lnTo>
                <a:lnTo>
                  <a:pt x="4385024" y="4089273"/>
                </a:lnTo>
                <a:lnTo>
                  <a:pt x="4454652" y="4089273"/>
                </a:lnTo>
                <a:lnTo>
                  <a:pt x="4454652" y="5272755"/>
                </a:lnTo>
                <a:lnTo>
                  <a:pt x="4385024" y="5272755"/>
                </a:lnTo>
                <a:lnTo>
                  <a:pt x="4385024" y="5342192"/>
                </a:lnTo>
                <a:lnTo>
                  <a:pt x="4454652" y="5342192"/>
                </a:lnTo>
                <a:lnTo>
                  <a:pt x="4454652" y="5838730"/>
                </a:lnTo>
                <a:lnTo>
                  <a:pt x="2997422" y="5838730"/>
                </a:lnTo>
                <a:lnTo>
                  <a:pt x="2997422" y="5342192"/>
                </a:lnTo>
                <a:lnTo>
                  <a:pt x="3976688" y="5342192"/>
                </a:lnTo>
                <a:lnTo>
                  <a:pt x="3976688" y="5272755"/>
                </a:lnTo>
                <a:lnTo>
                  <a:pt x="3907060" y="5272755"/>
                </a:lnTo>
                <a:lnTo>
                  <a:pt x="3907060" y="4885182"/>
                </a:lnTo>
                <a:lnTo>
                  <a:pt x="3837623" y="4885182"/>
                </a:lnTo>
                <a:lnTo>
                  <a:pt x="3837623" y="5272755"/>
                </a:lnTo>
                <a:lnTo>
                  <a:pt x="1396175" y="5272755"/>
                </a:lnTo>
                <a:lnTo>
                  <a:pt x="1396175" y="4089273"/>
                </a:lnTo>
                <a:lnTo>
                  <a:pt x="3837718" y="4089273"/>
                </a:lnTo>
                <a:lnTo>
                  <a:pt x="3837718" y="4476846"/>
                </a:lnTo>
                <a:lnTo>
                  <a:pt x="3907155" y="4476846"/>
                </a:lnTo>
                <a:lnTo>
                  <a:pt x="3907155" y="4089273"/>
                </a:lnTo>
                <a:lnTo>
                  <a:pt x="3976783" y="4089273"/>
                </a:lnTo>
                <a:lnTo>
                  <a:pt x="3976783" y="4019836"/>
                </a:lnTo>
                <a:lnTo>
                  <a:pt x="3907155" y="4019836"/>
                </a:lnTo>
                <a:lnTo>
                  <a:pt x="3907155" y="2867025"/>
                </a:lnTo>
                <a:cubicBezTo>
                  <a:pt x="3907155" y="2863215"/>
                  <a:pt x="3904107" y="2860167"/>
                  <a:pt x="3900297" y="2860167"/>
                </a:cubicBezTo>
                <a:lnTo>
                  <a:pt x="1004697" y="2860167"/>
                </a:lnTo>
                <a:cubicBezTo>
                  <a:pt x="1000887" y="2860167"/>
                  <a:pt x="997839" y="2863215"/>
                  <a:pt x="997839" y="2867025"/>
                </a:cubicBezTo>
                <a:lnTo>
                  <a:pt x="997839" y="3284506"/>
                </a:lnTo>
                <a:cubicBezTo>
                  <a:pt x="997839" y="3288316"/>
                  <a:pt x="1000887" y="3291364"/>
                  <a:pt x="1004697" y="3291364"/>
                </a:cubicBezTo>
                <a:lnTo>
                  <a:pt x="3475863" y="3291364"/>
                </a:lnTo>
                <a:lnTo>
                  <a:pt x="3475863" y="3741515"/>
                </a:lnTo>
                <a:lnTo>
                  <a:pt x="1004697" y="3741515"/>
                </a:lnTo>
                <a:cubicBezTo>
                  <a:pt x="1000887" y="3741515"/>
                  <a:pt x="997839" y="3744563"/>
                  <a:pt x="997839" y="3748373"/>
                </a:cubicBezTo>
                <a:lnTo>
                  <a:pt x="997839" y="4019836"/>
                </a:lnTo>
                <a:lnTo>
                  <a:pt x="932879" y="4019836"/>
                </a:lnTo>
                <a:lnTo>
                  <a:pt x="932879" y="4089273"/>
                </a:lnTo>
                <a:lnTo>
                  <a:pt x="1326737" y="4089273"/>
                </a:lnTo>
                <a:lnTo>
                  <a:pt x="1326737" y="5272755"/>
                </a:lnTo>
                <a:lnTo>
                  <a:pt x="806672" y="5272755"/>
                </a:lnTo>
                <a:cubicBezTo>
                  <a:pt x="802862" y="5272755"/>
                  <a:pt x="799814" y="5275803"/>
                  <a:pt x="799814" y="5279612"/>
                </a:cubicBezTo>
                <a:lnTo>
                  <a:pt x="799814" y="5314474"/>
                </a:lnTo>
                <a:lnTo>
                  <a:pt x="359855" y="5314474"/>
                </a:lnTo>
                <a:lnTo>
                  <a:pt x="359855" y="5279612"/>
                </a:lnTo>
                <a:cubicBezTo>
                  <a:pt x="359855" y="5275803"/>
                  <a:pt x="356807" y="5272755"/>
                  <a:pt x="352997" y="5272755"/>
                </a:cubicBezTo>
                <a:lnTo>
                  <a:pt x="13716" y="5272755"/>
                </a:lnTo>
                <a:lnTo>
                  <a:pt x="13716" y="4244150"/>
                </a:lnTo>
                <a:lnTo>
                  <a:pt x="173831" y="4244150"/>
                </a:lnTo>
                <a:cubicBezTo>
                  <a:pt x="177641" y="4244150"/>
                  <a:pt x="180689" y="4241102"/>
                  <a:pt x="180689" y="4237292"/>
                </a:cubicBezTo>
                <a:lnTo>
                  <a:pt x="180689" y="4089273"/>
                </a:lnTo>
                <a:lnTo>
                  <a:pt x="524542" y="4089273"/>
                </a:lnTo>
                <a:lnTo>
                  <a:pt x="524542" y="4019836"/>
                </a:lnTo>
                <a:lnTo>
                  <a:pt x="454914" y="4019836"/>
                </a:lnTo>
                <a:lnTo>
                  <a:pt x="454914" y="2330863"/>
                </a:lnTo>
                <a:cubicBezTo>
                  <a:pt x="454914" y="2327053"/>
                  <a:pt x="451866" y="2324005"/>
                  <a:pt x="448056" y="2324005"/>
                </a:cubicBezTo>
                <a:lnTo>
                  <a:pt x="15145" y="2324005"/>
                </a:lnTo>
                <a:lnTo>
                  <a:pt x="15145" y="160401"/>
                </a:lnTo>
                <a:lnTo>
                  <a:pt x="2561558" y="160401"/>
                </a:lnTo>
                <a:lnTo>
                  <a:pt x="2561558" y="253270"/>
                </a:lnTo>
                <a:lnTo>
                  <a:pt x="2465928" y="253270"/>
                </a:lnTo>
                <a:cubicBezTo>
                  <a:pt x="2462117" y="253270"/>
                  <a:pt x="2459070" y="256318"/>
                  <a:pt x="2459070" y="260128"/>
                </a:cubicBezTo>
                <a:lnTo>
                  <a:pt x="2459070" y="472535"/>
                </a:lnTo>
                <a:cubicBezTo>
                  <a:pt x="2459070" y="476345"/>
                  <a:pt x="2462117" y="479393"/>
                  <a:pt x="2465928" y="479393"/>
                </a:cubicBezTo>
                <a:lnTo>
                  <a:pt x="2680240" y="479393"/>
                </a:lnTo>
                <a:cubicBezTo>
                  <a:pt x="2684050" y="479393"/>
                  <a:pt x="2687098" y="476345"/>
                  <a:pt x="2687098" y="472535"/>
                </a:cubicBezTo>
                <a:lnTo>
                  <a:pt x="2687098" y="324517"/>
                </a:lnTo>
                <a:lnTo>
                  <a:pt x="2937320" y="324517"/>
                </a:lnTo>
                <a:lnTo>
                  <a:pt x="2937320" y="1351217"/>
                </a:lnTo>
                <a:cubicBezTo>
                  <a:pt x="2937320" y="1355027"/>
                  <a:pt x="2940368" y="1358075"/>
                  <a:pt x="2944178" y="1358075"/>
                </a:cubicBezTo>
                <a:lnTo>
                  <a:pt x="3174968" y="1357313"/>
                </a:lnTo>
                <a:lnTo>
                  <a:pt x="3174968" y="2145602"/>
                </a:lnTo>
                <a:cubicBezTo>
                  <a:pt x="3174968" y="2149412"/>
                  <a:pt x="3178016" y="2152460"/>
                  <a:pt x="3181826" y="2152460"/>
                </a:cubicBezTo>
                <a:lnTo>
                  <a:pt x="3228213" y="2152460"/>
                </a:lnTo>
                <a:cubicBezTo>
                  <a:pt x="3232023" y="2152460"/>
                  <a:pt x="3235071" y="2149412"/>
                  <a:pt x="3235071" y="2145602"/>
                </a:cubicBezTo>
                <a:lnTo>
                  <a:pt x="3235071" y="2129314"/>
                </a:lnTo>
                <a:lnTo>
                  <a:pt x="3552920" y="2129314"/>
                </a:lnTo>
                <a:cubicBezTo>
                  <a:pt x="3556730" y="2129314"/>
                  <a:pt x="3559778" y="2126266"/>
                  <a:pt x="3559778" y="2122456"/>
                </a:cubicBezTo>
                <a:lnTo>
                  <a:pt x="3559778" y="1380268"/>
                </a:lnTo>
                <a:cubicBezTo>
                  <a:pt x="3559778" y="1376458"/>
                  <a:pt x="3556730" y="1373410"/>
                  <a:pt x="3552920" y="1373410"/>
                </a:cubicBezTo>
                <a:lnTo>
                  <a:pt x="3235071" y="1373410"/>
                </a:lnTo>
                <a:lnTo>
                  <a:pt x="3235071" y="1357408"/>
                </a:lnTo>
                <a:lnTo>
                  <a:pt x="4334637" y="1357408"/>
                </a:lnTo>
                <a:lnTo>
                  <a:pt x="4334637" y="1373410"/>
                </a:lnTo>
                <a:lnTo>
                  <a:pt x="4016788" y="1373410"/>
                </a:lnTo>
                <a:cubicBezTo>
                  <a:pt x="4012978" y="1373410"/>
                  <a:pt x="4009930" y="1376458"/>
                  <a:pt x="4009930" y="1380268"/>
                </a:cubicBezTo>
                <a:lnTo>
                  <a:pt x="4009930" y="2122456"/>
                </a:lnTo>
                <a:cubicBezTo>
                  <a:pt x="4009930" y="2126266"/>
                  <a:pt x="4012978" y="2129314"/>
                  <a:pt x="4016788" y="2129314"/>
                </a:cubicBezTo>
                <a:lnTo>
                  <a:pt x="4334637" y="2129314"/>
                </a:lnTo>
                <a:lnTo>
                  <a:pt x="4334637" y="2145602"/>
                </a:lnTo>
                <a:cubicBezTo>
                  <a:pt x="4334637" y="2149412"/>
                  <a:pt x="4337685" y="2152460"/>
                  <a:pt x="4341495" y="2152460"/>
                </a:cubicBezTo>
                <a:lnTo>
                  <a:pt x="4387882" y="2152460"/>
                </a:lnTo>
                <a:cubicBezTo>
                  <a:pt x="4391692" y="2152460"/>
                  <a:pt x="4394740" y="2149412"/>
                  <a:pt x="4394740" y="2145602"/>
                </a:cubicBezTo>
                <a:lnTo>
                  <a:pt x="4394740" y="1357122"/>
                </a:lnTo>
                <a:lnTo>
                  <a:pt x="4454557" y="1357122"/>
                </a:lnTo>
                <a:lnTo>
                  <a:pt x="4454557" y="4019836"/>
                </a:lnTo>
                <a:close/>
                <a:moveTo>
                  <a:pt x="3900202" y="5286566"/>
                </a:moveTo>
                <a:lnTo>
                  <a:pt x="3962876" y="5286566"/>
                </a:lnTo>
                <a:lnTo>
                  <a:pt x="3962876" y="5328476"/>
                </a:lnTo>
                <a:lnTo>
                  <a:pt x="2997422" y="5328476"/>
                </a:lnTo>
                <a:lnTo>
                  <a:pt x="2997422" y="5286566"/>
                </a:lnTo>
                <a:lnTo>
                  <a:pt x="3851434" y="5286566"/>
                </a:lnTo>
                <a:lnTo>
                  <a:pt x="3851434" y="4898994"/>
                </a:lnTo>
                <a:lnTo>
                  <a:pt x="3893344" y="4898994"/>
                </a:lnTo>
                <a:lnTo>
                  <a:pt x="3893344" y="5286566"/>
                </a:lnTo>
                <a:lnTo>
                  <a:pt x="3900202" y="5286566"/>
                </a:lnTo>
                <a:close/>
                <a:moveTo>
                  <a:pt x="454914" y="4075557"/>
                </a:moveTo>
                <a:lnTo>
                  <a:pt x="454914" y="4033647"/>
                </a:lnTo>
                <a:lnTo>
                  <a:pt x="510731" y="4033647"/>
                </a:lnTo>
                <a:lnTo>
                  <a:pt x="510731" y="4075557"/>
                </a:lnTo>
                <a:lnTo>
                  <a:pt x="454914" y="4075557"/>
                </a:lnTo>
                <a:close/>
                <a:moveTo>
                  <a:pt x="3546158" y="1758220"/>
                </a:moveTo>
                <a:lnTo>
                  <a:pt x="3546158" y="2115598"/>
                </a:lnTo>
                <a:lnTo>
                  <a:pt x="3304794" y="2115598"/>
                </a:lnTo>
                <a:lnTo>
                  <a:pt x="3304794" y="1758220"/>
                </a:lnTo>
                <a:lnTo>
                  <a:pt x="3546158" y="1758220"/>
                </a:lnTo>
                <a:close/>
                <a:moveTo>
                  <a:pt x="3304794" y="1744409"/>
                </a:moveTo>
                <a:lnTo>
                  <a:pt x="3304794" y="1387031"/>
                </a:lnTo>
                <a:lnTo>
                  <a:pt x="3546158" y="1387031"/>
                </a:lnTo>
                <a:lnTo>
                  <a:pt x="3546158" y="1744409"/>
                </a:lnTo>
                <a:lnTo>
                  <a:pt x="3304794" y="1744409"/>
                </a:lnTo>
                <a:close/>
                <a:moveTo>
                  <a:pt x="4278916" y="1744409"/>
                </a:moveTo>
                <a:lnTo>
                  <a:pt x="4278916" y="1387031"/>
                </a:lnTo>
                <a:lnTo>
                  <a:pt x="4334732" y="1387031"/>
                </a:lnTo>
                <a:lnTo>
                  <a:pt x="4334732" y="1744409"/>
                </a:lnTo>
                <a:lnTo>
                  <a:pt x="4278916" y="1744409"/>
                </a:lnTo>
                <a:close/>
                <a:moveTo>
                  <a:pt x="4334732" y="1758220"/>
                </a:moveTo>
                <a:lnTo>
                  <a:pt x="4334732" y="2115598"/>
                </a:lnTo>
                <a:lnTo>
                  <a:pt x="4278916" y="2115598"/>
                </a:lnTo>
                <a:lnTo>
                  <a:pt x="4278916" y="1758220"/>
                </a:lnTo>
                <a:lnTo>
                  <a:pt x="4334732" y="1758220"/>
                </a:lnTo>
                <a:close/>
                <a:moveTo>
                  <a:pt x="4023741" y="1744409"/>
                </a:moveTo>
                <a:lnTo>
                  <a:pt x="4023741" y="1387031"/>
                </a:lnTo>
                <a:lnTo>
                  <a:pt x="4265105" y="1387031"/>
                </a:lnTo>
                <a:lnTo>
                  <a:pt x="4265105" y="1744409"/>
                </a:lnTo>
                <a:lnTo>
                  <a:pt x="4023741" y="1744409"/>
                </a:lnTo>
                <a:close/>
                <a:moveTo>
                  <a:pt x="4265105" y="1758220"/>
                </a:moveTo>
                <a:lnTo>
                  <a:pt x="4265105" y="2115598"/>
                </a:lnTo>
                <a:lnTo>
                  <a:pt x="4023741" y="2115598"/>
                </a:lnTo>
                <a:lnTo>
                  <a:pt x="4023741" y="1758220"/>
                </a:lnTo>
                <a:lnTo>
                  <a:pt x="4265105" y="1758220"/>
                </a:lnTo>
                <a:close/>
              </a:path>
            </a:pathLst>
          </a:custGeom>
          <a:solidFill>
            <a:schemeClr val="accent2">
              <a:lumMod val="50000"/>
            </a:schemeClr>
          </a:solidFill>
          <a:ln w="9525" cap="flat">
            <a:noFill/>
            <a:prstDash val="solid"/>
            <a:miter/>
          </a:ln>
        </p:spPr>
        <p:txBody>
          <a:bodyPr rtlCol="0" anchor="ctr"/>
          <a:lstStyle/>
          <a:p>
            <a:endParaRPr lang="en-US" sz="1351"/>
          </a:p>
        </p:txBody>
      </p:sp>
      <p:pic>
        <p:nvPicPr>
          <p:cNvPr id="19" name="Picture 18" descr="A picture containing text&#10;&#10;Description automatically generated">
            <a:extLst>
              <a:ext uri="{FF2B5EF4-FFF2-40B4-BE49-F238E27FC236}">
                <a16:creationId xmlns:a16="http://schemas.microsoft.com/office/drawing/2014/main" id="{0B919000-4877-B928-200A-F5D7CD1935F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49895" y="2212297"/>
            <a:ext cx="2555919" cy="1982923"/>
          </a:xfrm>
          <a:prstGeom prst="rect">
            <a:avLst/>
          </a:prstGeom>
        </p:spPr>
      </p:pic>
      <p:grpSp>
        <p:nvGrpSpPr>
          <p:cNvPr id="105" name="Group 104">
            <a:extLst>
              <a:ext uri="{FF2B5EF4-FFF2-40B4-BE49-F238E27FC236}">
                <a16:creationId xmlns:a16="http://schemas.microsoft.com/office/drawing/2014/main" id="{F58FF63F-E25D-C8AC-4576-40F2F9482F13}"/>
              </a:ext>
            </a:extLst>
          </p:cNvPr>
          <p:cNvGrpSpPr>
            <a:grpSpLocks noChangeAspect="1"/>
          </p:cNvGrpSpPr>
          <p:nvPr/>
        </p:nvGrpSpPr>
        <p:grpSpPr>
          <a:xfrm>
            <a:off x="9201999" y="2993340"/>
            <a:ext cx="365760" cy="365760"/>
            <a:chOff x="9564528" y="2920494"/>
            <a:chExt cx="522357" cy="522357"/>
          </a:xfrm>
        </p:grpSpPr>
        <p:sp>
          <p:nvSpPr>
            <p:cNvPr id="106" name="Oval 105">
              <a:extLst>
                <a:ext uri="{FF2B5EF4-FFF2-40B4-BE49-F238E27FC236}">
                  <a16:creationId xmlns:a16="http://schemas.microsoft.com/office/drawing/2014/main" id="{86D56E6F-D83B-4753-F42D-29289B815D48}"/>
                </a:ext>
              </a:extLst>
            </p:cNvPr>
            <p:cNvSpPr>
              <a:spLocks noChangeAspect="1"/>
            </p:cNvSpPr>
            <p:nvPr/>
          </p:nvSpPr>
          <p:spPr>
            <a:xfrm>
              <a:off x="9564528" y="2920494"/>
              <a:ext cx="522357" cy="522357"/>
            </a:xfrm>
            <a:prstGeom prst="ellipse">
              <a:avLst/>
            </a:prstGeom>
            <a:noFill/>
            <a:ln w="31750">
              <a:gradFill flip="none" rotWithShape="1">
                <a:gsLst>
                  <a:gs pos="0">
                    <a:schemeClr val="accent3"/>
                  </a:gs>
                  <a:gs pos="50000">
                    <a:schemeClr val="tx2">
                      <a:alpha val="0"/>
                    </a:schemeClr>
                  </a:gs>
                  <a:gs pos="100000">
                    <a:schemeClr val="accent3"/>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07" name="Oval 106">
              <a:extLst>
                <a:ext uri="{FF2B5EF4-FFF2-40B4-BE49-F238E27FC236}">
                  <a16:creationId xmlns:a16="http://schemas.microsoft.com/office/drawing/2014/main" id="{86FD1A33-4FA3-83B6-DB5B-E4F20EBAD6B4}"/>
                </a:ext>
              </a:extLst>
            </p:cNvPr>
            <p:cNvSpPr>
              <a:spLocks noChangeAspect="1"/>
            </p:cNvSpPr>
            <p:nvPr/>
          </p:nvSpPr>
          <p:spPr>
            <a:xfrm>
              <a:off x="9695117" y="3051083"/>
              <a:ext cx="261179" cy="261179"/>
            </a:xfrm>
            <a:prstGeom prst="ellipse">
              <a:avLst/>
            </a:prstGeom>
            <a:noFill/>
            <a:ln w="31750">
              <a:gradFill flip="none" rotWithShape="1">
                <a:gsLst>
                  <a:gs pos="0">
                    <a:schemeClr val="accent3"/>
                  </a:gs>
                  <a:gs pos="50000">
                    <a:schemeClr val="tx2">
                      <a:alpha val="0"/>
                    </a:schemeClr>
                  </a:gs>
                  <a:gs pos="100000">
                    <a:schemeClr val="accent3"/>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08" name="Oval 107">
              <a:extLst>
                <a:ext uri="{FF2B5EF4-FFF2-40B4-BE49-F238E27FC236}">
                  <a16:creationId xmlns:a16="http://schemas.microsoft.com/office/drawing/2014/main" id="{2316AD03-FD9F-E87D-B99B-4513DE15001D}"/>
                </a:ext>
              </a:extLst>
            </p:cNvPr>
            <p:cNvSpPr>
              <a:spLocks noChangeAspect="1"/>
            </p:cNvSpPr>
            <p:nvPr/>
          </p:nvSpPr>
          <p:spPr>
            <a:xfrm>
              <a:off x="9629823" y="2985789"/>
              <a:ext cx="391768" cy="391768"/>
            </a:xfrm>
            <a:prstGeom prst="ellipse">
              <a:avLst/>
            </a:prstGeom>
            <a:noFill/>
            <a:ln w="31750">
              <a:gradFill flip="none" rotWithShape="1">
                <a:gsLst>
                  <a:gs pos="0">
                    <a:schemeClr val="accent3"/>
                  </a:gs>
                  <a:gs pos="50000">
                    <a:schemeClr val="tx2">
                      <a:alpha val="0"/>
                    </a:schemeClr>
                  </a:gs>
                  <a:gs pos="100000">
                    <a:schemeClr val="accent3"/>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grpSp>
        <p:nvGrpSpPr>
          <p:cNvPr id="17" name="phone">
            <a:extLst>
              <a:ext uri="{FF2B5EF4-FFF2-40B4-BE49-F238E27FC236}">
                <a16:creationId xmlns:a16="http://schemas.microsoft.com/office/drawing/2014/main" id="{7852C558-C5C1-3CE1-40DC-4CC1D5E59EFF}"/>
              </a:ext>
            </a:extLst>
          </p:cNvPr>
          <p:cNvGrpSpPr/>
          <p:nvPr/>
        </p:nvGrpSpPr>
        <p:grpSpPr>
          <a:xfrm>
            <a:off x="9806529" y="2662782"/>
            <a:ext cx="1464579" cy="2781545"/>
            <a:chOff x="9254999" y="2138427"/>
            <a:chExt cx="1904792" cy="3617604"/>
          </a:xfrm>
        </p:grpSpPr>
        <p:pic>
          <p:nvPicPr>
            <p:cNvPr id="72" name="Phone">
              <a:extLst>
                <a:ext uri="{FF2B5EF4-FFF2-40B4-BE49-F238E27FC236}">
                  <a16:creationId xmlns:a16="http://schemas.microsoft.com/office/drawing/2014/main" id="{4C06222C-4638-1053-5DEF-21D38CF6F83D}"/>
                </a:ext>
              </a:extLst>
            </p:cNvPr>
            <p:cNvPicPr>
              <a:picLocks noChangeAspect="1"/>
            </p:cNvPicPr>
            <p:nvPr/>
          </p:nvPicPr>
          <p:blipFill rotWithShape="1">
            <a:blip r:embed="rId4"/>
            <a:srcRect t="-2" b="43960"/>
            <a:stretch/>
          </p:blipFill>
          <p:spPr>
            <a:xfrm>
              <a:off x="9254999" y="2138427"/>
              <a:ext cx="1904792" cy="2067721"/>
            </a:xfrm>
            <a:prstGeom prst="rect">
              <a:avLst/>
            </a:prstGeom>
          </p:spPr>
        </p:pic>
        <p:sp>
          <p:nvSpPr>
            <p:cNvPr id="13" name="screen bkg">
              <a:extLst>
                <a:ext uri="{FF2B5EF4-FFF2-40B4-BE49-F238E27FC236}">
                  <a16:creationId xmlns:a16="http://schemas.microsoft.com/office/drawing/2014/main" id="{31C77DCA-8D90-47DE-384F-B8FDD7EBCB68}"/>
                </a:ext>
              </a:extLst>
            </p:cNvPr>
            <p:cNvSpPr/>
            <p:nvPr/>
          </p:nvSpPr>
          <p:spPr>
            <a:xfrm>
              <a:off x="9294677" y="2389213"/>
              <a:ext cx="1815966" cy="1824863"/>
            </a:xfrm>
            <a:prstGeom prst="rect">
              <a:avLst/>
            </a:prstGeom>
            <a:gradFill>
              <a:gsLst>
                <a:gs pos="8000">
                  <a:schemeClr val="bg2">
                    <a:lumMod val="50000"/>
                  </a:schemeClr>
                </a:gs>
                <a:gs pos="0">
                  <a:schemeClr val="bg2">
                    <a:lumMod val="50000"/>
                  </a:schemeClr>
                </a:gs>
                <a:gs pos="3000">
                  <a:schemeClr val="bg2">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5" name="screen top">
              <a:extLst>
                <a:ext uri="{FF2B5EF4-FFF2-40B4-BE49-F238E27FC236}">
                  <a16:creationId xmlns:a16="http://schemas.microsoft.com/office/drawing/2014/main" id="{5F30AD09-A1B9-7BB6-6D48-15E4C1EC02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03167" y="2499126"/>
              <a:ext cx="1627632" cy="82844"/>
            </a:xfrm>
            <a:prstGeom prst="rect">
              <a:avLst/>
            </a:prstGeom>
          </p:spPr>
        </p:pic>
        <p:pic>
          <p:nvPicPr>
            <p:cNvPr id="12" name="Reflection">
              <a:extLst>
                <a:ext uri="{FF2B5EF4-FFF2-40B4-BE49-F238E27FC236}">
                  <a16:creationId xmlns:a16="http://schemas.microsoft.com/office/drawing/2014/main" id="{45C1E23C-D5B0-49E7-6C70-34366BD7B34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03724" y="2168073"/>
              <a:ext cx="1017692" cy="3587958"/>
            </a:xfrm>
            <a:prstGeom prst="rect">
              <a:avLst/>
            </a:prstGeom>
          </p:spPr>
        </p:pic>
      </p:grpSp>
      <p:grpSp>
        <p:nvGrpSpPr>
          <p:cNvPr id="5" name="Group 4">
            <a:extLst>
              <a:ext uri="{FF2B5EF4-FFF2-40B4-BE49-F238E27FC236}">
                <a16:creationId xmlns:a16="http://schemas.microsoft.com/office/drawing/2014/main" id="{EB1DBDD1-4BF7-076B-DB56-55CCF346CE52}"/>
              </a:ext>
            </a:extLst>
          </p:cNvPr>
          <p:cNvGrpSpPr/>
          <p:nvPr/>
        </p:nvGrpSpPr>
        <p:grpSpPr>
          <a:xfrm>
            <a:off x="811960" y="2212298"/>
            <a:ext cx="2560321" cy="2140079"/>
            <a:chOff x="887318" y="2091622"/>
            <a:chExt cx="2560321" cy="2140079"/>
          </a:xfrm>
        </p:grpSpPr>
        <p:pic>
          <p:nvPicPr>
            <p:cNvPr id="69" name="Picture 68" descr="Graphical user interface, application&#10;&#10;Description automatically generated">
              <a:extLst>
                <a:ext uri="{FF2B5EF4-FFF2-40B4-BE49-F238E27FC236}">
                  <a16:creationId xmlns:a16="http://schemas.microsoft.com/office/drawing/2014/main" id="{A4A1AFF2-3196-D15E-3E25-5F8B1E5C02A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l="1" r="38863" b="10682"/>
            <a:stretch/>
          </p:blipFill>
          <p:spPr>
            <a:xfrm>
              <a:off x="887318" y="2091622"/>
              <a:ext cx="2560320" cy="2103769"/>
            </a:xfrm>
            <a:prstGeom prst="rect">
              <a:avLst/>
            </a:prstGeom>
            <a:solidFill>
              <a:srgbClr val="F8FAFB"/>
            </a:solidFill>
          </p:spPr>
        </p:pic>
        <p:sp>
          <p:nvSpPr>
            <p:cNvPr id="4" name="Rectangle 3">
              <a:extLst>
                <a:ext uri="{FF2B5EF4-FFF2-40B4-BE49-F238E27FC236}">
                  <a16:creationId xmlns:a16="http://schemas.microsoft.com/office/drawing/2014/main" id="{5E0557D9-3146-3E81-4E33-652C3B9EFF75}"/>
                </a:ext>
              </a:extLst>
            </p:cNvPr>
            <p:cNvSpPr/>
            <p:nvPr/>
          </p:nvSpPr>
          <p:spPr>
            <a:xfrm>
              <a:off x="2740075" y="2138428"/>
              <a:ext cx="707564" cy="2093273"/>
            </a:xfrm>
            <a:prstGeom prst="rect">
              <a:avLst/>
            </a:prstGeom>
            <a:gradFill flip="none" rotWithShape="1">
              <a:gsLst>
                <a:gs pos="100000">
                  <a:schemeClr val="bg1"/>
                </a:gs>
                <a:gs pos="50000">
                  <a:srgbClr val="FFFFFF">
                    <a:alpha val="90000"/>
                  </a:srgbClr>
                </a:gs>
                <a:gs pos="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103" name="TextBox 102">
            <a:extLst>
              <a:ext uri="{FF2B5EF4-FFF2-40B4-BE49-F238E27FC236}">
                <a16:creationId xmlns:a16="http://schemas.microsoft.com/office/drawing/2014/main" id="{1C99E444-E916-FC53-7947-39643A7DFA32}"/>
              </a:ext>
            </a:extLst>
          </p:cNvPr>
          <p:cNvSpPr txBox="1"/>
          <p:nvPr/>
        </p:nvSpPr>
        <p:spPr>
          <a:xfrm>
            <a:off x="0" y="5109619"/>
            <a:ext cx="12192000" cy="914400"/>
          </a:xfrm>
          <a:prstGeom prst="rect">
            <a:avLst/>
          </a:prstGeom>
          <a:gradFill flip="none" rotWithShape="1">
            <a:gsLst>
              <a:gs pos="0">
                <a:schemeClr val="accent1"/>
              </a:gs>
              <a:gs pos="50000">
                <a:schemeClr val="accent2"/>
              </a:gs>
              <a:gs pos="100000">
                <a:schemeClr val="bg2"/>
              </a:gs>
            </a:gsLst>
            <a:lin ang="10800000" scaled="1"/>
            <a:tileRect/>
          </a:gradFill>
          <a:ln>
            <a:noFill/>
          </a:ln>
        </p:spPr>
        <p:txBody>
          <a:bodyPr spcFirstLastPara="1" wrap="square" lIns="91440" tIns="91440" rIns="91440" bIns="0" anchor="ctr" anchorCtr="0">
            <a:noAutofit/>
          </a:bodyPr>
          <a:lstStyle>
            <a:defPPr>
              <a:defRPr lang="en-US"/>
            </a:defPPr>
            <a:lvl1pPr marR="0" lvl="0" indent="0" algn="ctr" fontAlgn="auto">
              <a:lnSpc>
                <a:spcPct val="100000"/>
              </a:lnSpc>
              <a:spcBef>
                <a:spcPts val="0"/>
              </a:spcBef>
              <a:spcAft>
                <a:spcPts val="0"/>
              </a:spcAft>
              <a:buClrTx/>
              <a:buSzTx/>
              <a:buFontTx/>
              <a:buNone/>
              <a:tabLst/>
              <a:defRPr kumimoji="0" sz="1400" b="0" i="1" u="none" strike="noStrike" cap="all" spc="0" normalizeH="0">
                <a:ln>
                  <a:noFill/>
                </a:ln>
                <a:solidFill>
                  <a:srgbClr val="FFFFFF"/>
                </a:solidFill>
                <a:effectLst/>
                <a:uLnTx/>
                <a:uFillTx/>
                <a:ea typeface="Lato"/>
                <a:cs typeface="Lato"/>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1800" i="0"/>
              <a:t>Underpinned by a 100% Open API driven architecture</a:t>
            </a:r>
          </a:p>
        </p:txBody>
      </p:sp>
      <p:pic>
        <p:nvPicPr>
          <p:cNvPr id="102" name="Picture 101">
            <a:extLst>
              <a:ext uri="{FF2B5EF4-FFF2-40B4-BE49-F238E27FC236}">
                <a16:creationId xmlns:a16="http://schemas.microsoft.com/office/drawing/2014/main" id="{9F3F5171-A79F-125A-B701-E99E56C0C753}"/>
              </a:ext>
            </a:extLst>
          </p:cNvPr>
          <p:cNvPicPr>
            <a:picLocks/>
          </p:cNvPicPr>
          <p:nvPr/>
        </p:nvPicPr>
        <p:blipFill rotWithShape="1">
          <a:blip r:embed="rId10" cstate="print">
            <a:extLst>
              <a:ext uri="{28A0092B-C50C-407E-A947-70E740481C1C}">
                <a14:useLocalDpi xmlns:a14="http://schemas.microsoft.com/office/drawing/2010/main"/>
              </a:ext>
            </a:extLst>
          </a:blip>
          <a:srcRect/>
          <a:stretch/>
        </p:blipFill>
        <p:spPr>
          <a:xfrm>
            <a:off x="3481215" y="2212296"/>
            <a:ext cx="2560899" cy="1982923"/>
          </a:xfrm>
          <a:prstGeom prst="rect">
            <a:avLst/>
          </a:prstGeom>
          <a:ln w="9525">
            <a:noFill/>
          </a:ln>
        </p:spPr>
      </p:pic>
      <p:sp>
        <p:nvSpPr>
          <p:cNvPr id="39" name="TextBox 38">
            <a:extLst>
              <a:ext uri="{FF2B5EF4-FFF2-40B4-BE49-F238E27FC236}">
                <a16:creationId xmlns:a16="http://schemas.microsoft.com/office/drawing/2014/main" id="{A7C428EB-0F7B-B34E-AF77-307D53E29CE8}"/>
              </a:ext>
            </a:extLst>
          </p:cNvPr>
          <p:cNvSpPr txBox="1"/>
          <p:nvPr/>
        </p:nvSpPr>
        <p:spPr>
          <a:xfrm>
            <a:off x="3481215" y="4195219"/>
            <a:ext cx="2560320" cy="1097280"/>
          </a:xfrm>
          <a:prstGeom prst="rect">
            <a:avLst/>
          </a:prstGeom>
          <a:solidFill>
            <a:srgbClr val="D9E5E8"/>
          </a:solidFill>
        </p:spPr>
        <p:txBody>
          <a:bodyPr vert="horz" wrap="square" lIns="182880" tIns="0" rIns="182880" bIns="0" rtlCol="0" anchor="ctr" anchorCtr="0">
            <a:noAutofit/>
          </a:bodyPr>
          <a:lstStyle/>
          <a:p>
            <a:pPr algn="ctr" defTabSz="914332">
              <a:lnSpc>
                <a:spcPct val="95000"/>
              </a:lnSpc>
              <a:spcAft>
                <a:spcPts val="400"/>
              </a:spcAft>
              <a:defRPr/>
            </a:pPr>
            <a:r>
              <a:rPr lang="en-US" sz="1351" b="1">
                <a:ea typeface="Lato" panose="020F0502020204030203" pitchFamily="34" charset="0"/>
                <a:cs typeface="Lato" panose="020F0502020204030203" pitchFamily="34" charset="0"/>
              </a:rPr>
              <a:t>AI-driven Operations and Support</a:t>
            </a:r>
          </a:p>
        </p:txBody>
      </p:sp>
      <p:sp>
        <p:nvSpPr>
          <p:cNvPr id="40" name="TextBox 39">
            <a:extLst>
              <a:ext uri="{FF2B5EF4-FFF2-40B4-BE49-F238E27FC236}">
                <a16:creationId xmlns:a16="http://schemas.microsoft.com/office/drawing/2014/main" id="{C0023CF9-4397-09F2-4593-7FF7CD793CD3}"/>
              </a:ext>
            </a:extLst>
          </p:cNvPr>
          <p:cNvSpPr txBox="1"/>
          <p:nvPr/>
        </p:nvSpPr>
        <p:spPr>
          <a:xfrm>
            <a:off x="811965" y="4195219"/>
            <a:ext cx="2560320" cy="1097280"/>
          </a:xfrm>
          <a:prstGeom prst="rect">
            <a:avLst/>
          </a:prstGeom>
          <a:solidFill>
            <a:srgbClr val="D9E5E8"/>
          </a:solidFill>
        </p:spPr>
        <p:txBody>
          <a:bodyPr vert="horz" wrap="square" lIns="182880" tIns="0" rIns="182880" bIns="0" rtlCol="0" anchor="ctr" anchorCtr="0">
            <a:noAutofit/>
          </a:bodyPr>
          <a:lstStyle/>
          <a:p>
            <a:pPr algn="ctr" defTabSz="914332">
              <a:lnSpc>
                <a:spcPct val="95000"/>
              </a:lnSpc>
              <a:spcAft>
                <a:spcPts val="400"/>
              </a:spcAft>
              <a:defRPr/>
            </a:pPr>
            <a:r>
              <a:rPr lang="en-US" sz="1351" b="1">
                <a:ea typeface="Lato" panose="020F0502020204030203" pitchFamily="34" charset="0"/>
                <a:cs typeface="Lato" panose="020F0502020204030203" pitchFamily="34" charset="0"/>
              </a:rPr>
              <a:t>Client Level </a:t>
            </a:r>
            <a:br>
              <a:rPr lang="en-US" sz="1351" b="1">
                <a:ea typeface="Lato" panose="020F0502020204030203" pitchFamily="34" charset="0"/>
                <a:cs typeface="Lato" panose="020F0502020204030203" pitchFamily="34" charset="0"/>
              </a:rPr>
            </a:br>
            <a:r>
              <a:rPr lang="en-US" sz="1351" b="1">
                <a:ea typeface="Lato" panose="020F0502020204030203" pitchFamily="34" charset="0"/>
                <a:cs typeface="Lato" panose="020F0502020204030203" pitchFamily="34" charset="0"/>
              </a:rPr>
              <a:t>Visibility</a:t>
            </a:r>
          </a:p>
        </p:txBody>
      </p:sp>
      <p:sp>
        <p:nvSpPr>
          <p:cNvPr id="42" name="TextBox 41">
            <a:extLst>
              <a:ext uri="{FF2B5EF4-FFF2-40B4-BE49-F238E27FC236}">
                <a16:creationId xmlns:a16="http://schemas.microsoft.com/office/drawing/2014/main" id="{02565636-240A-2C13-BBE7-AF5CA72FA3B7}"/>
              </a:ext>
            </a:extLst>
          </p:cNvPr>
          <p:cNvSpPr txBox="1"/>
          <p:nvPr/>
        </p:nvSpPr>
        <p:spPr>
          <a:xfrm>
            <a:off x="6150465" y="4195219"/>
            <a:ext cx="2560320" cy="1097280"/>
          </a:xfrm>
          <a:prstGeom prst="rect">
            <a:avLst/>
          </a:prstGeom>
          <a:solidFill>
            <a:srgbClr val="D9E5E8"/>
          </a:solidFill>
        </p:spPr>
        <p:txBody>
          <a:bodyPr vert="horz" wrap="square" lIns="182880" tIns="0" rIns="182880" bIns="0" rtlCol="0" anchor="ctr" anchorCtr="0">
            <a:noAutofit/>
          </a:bodyPr>
          <a:lstStyle/>
          <a:p>
            <a:pPr algn="ctr" defTabSz="914332">
              <a:lnSpc>
                <a:spcPct val="95000"/>
              </a:lnSpc>
              <a:spcAft>
                <a:spcPts val="400"/>
              </a:spcAft>
              <a:defRPr/>
            </a:pPr>
            <a:r>
              <a:rPr lang="en-US" sz="1351" b="1" dirty="0">
                <a:ea typeface="Lato" panose="020F0502020204030203" pitchFamily="34" charset="0"/>
                <a:cs typeface="Lato" panose="020F0502020204030203" pitchFamily="34" charset="0"/>
              </a:rPr>
              <a:t>Microservices Cloud for Agility</a:t>
            </a:r>
          </a:p>
        </p:txBody>
      </p:sp>
      <p:sp>
        <p:nvSpPr>
          <p:cNvPr id="43" name="TextBox 42">
            <a:extLst>
              <a:ext uri="{FF2B5EF4-FFF2-40B4-BE49-F238E27FC236}">
                <a16:creationId xmlns:a16="http://schemas.microsoft.com/office/drawing/2014/main" id="{D5A7C707-E634-ACC0-66E6-44795EB63524}"/>
              </a:ext>
            </a:extLst>
          </p:cNvPr>
          <p:cNvSpPr txBox="1"/>
          <p:nvPr/>
        </p:nvSpPr>
        <p:spPr>
          <a:xfrm>
            <a:off x="8819715" y="4195219"/>
            <a:ext cx="2560320" cy="1097280"/>
          </a:xfrm>
          <a:prstGeom prst="rect">
            <a:avLst/>
          </a:prstGeom>
          <a:solidFill>
            <a:srgbClr val="D9E5E8"/>
          </a:solidFill>
        </p:spPr>
        <p:txBody>
          <a:bodyPr vert="horz" wrap="square" lIns="182880" tIns="0" rIns="182880" bIns="0" rtlCol="0" anchor="ctr" anchorCtr="0">
            <a:noAutofit/>
          </a:bodyPr>
          <a:lstStyle/>
          <a:p>
            <a:pPr marL="76195" algn="ctr">
              <a:lnSpc>
                <a:spcPct val="90000"/>
              </a:lnSpc>
              <a:buClr>
                <a:schemeClr val="accent1"/>
              </a:buClr>
              <a:buSzPct val="110000"/>
            </a:pPr>
            <a:r>
              <a:rPr lang="en-US" sz="1350" b="1" dirty="0"/>
              <a:t>Digital Engagement with Virtual BLE</a:t>
            </a:r>
          </a:p>
        </p:txBody>
      </p:sp>
      <p:sp>
        <p:nvSpPr>
          <p:cNvPr id="47" name="Oval 46">
            <a:extLst>
              <a:ext uri="{FF2B5EF4-FFF2-40B4-BE49-F238E27FC236}">
                <a16:creationId xmlns:a16="http://schemas.microsoft.com/office/drawing/2014/main" id="{8AA34D67-E11A-A89C-00AF-AA50AEEBC06C}"/>
              </a:ext>
            </a:extLst>
          </p:cNvPr>
          <p:cNvSpPr>
            <a:spLocks noChangeAspect="1"/>
          </p:cNvSpPr>
          <p:nvPr/>
        </p:nvSpPr>
        <p:spPr>
          <a:xfrm>
            <a:off x="7087725" y="3692299"/>
            <a:ext cx="685800" cy="685800"/>
          </a:xfrm>
          <a:prstGeom prst="ellipse">
            <a:avLst/>
          </a:prstGeom>
          <a:solidFill>
            <a:schemeClr val="accent3"/>
          </a:solidFill>
          <a:ln w="22225">
            <a:solidFill>
              <a:srgbClr val="D9E5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FFFFFF"/>
              </a:solidFill>
              <a:latin typeface="Lato"/>
            </a:endParaRPr>
          </a:p>
        </p:txBody>
      </p:sp>
      <p:pic>
        <p:nvPicPr>
          <p:cNvPr id="48" name="Graphic 47">
            <a:extLst>
              <a:ext uri="{FF2B5EF4-FFF2-40B4-BE49-F238E27FC236}">
                <a16:creationId xmlns:a16="http://schemas.microsoft.com/office/drawing/2014/main" id="{68FBFF10-EE3C-0504-2031-B25759AB3F2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99481" y="3863750"/>
            <a:ext cx="457200" cy="342900"/>
          </a:xfrm>
          <a:prstGeom prst="rect">
            <a:avLst/>
          </a:prstGeom>
        </p:spPr>
      </p:pic>
      <p:sp>
        <p:nvSpPr>
          <p:cNvPr id="50" name="Oval 49">
            <a:extLst>
              <a:ext uri="{FF2B5EF4-FFF2-40B4-BE49-F238E27FC236}">
                <a16:creationId xmlns:a16="http://schemas.microsoft.com/office/drawing/2014/main" id="{BBCDBBA3-C4B2-4314-6E2D-C7AE5CF70FB1}"/>
              </a:ext>
            </a:extLst>
          </p:cNvPr>
          <p:cNvSpPr>
            <a:spLocks noChangeAspect="1"/>
          </p:cNvSpPr>
          <p:nvPr/>
        </p:nvSpPr>
        <p:spPr>
          <a:xfrm>
            <a:off x="4418764" y="3692299"/>
            <a:ext cx="685800" cy="685800"/>
          </a:xfrm>
          <a:prstGeom prst="ellipse">
            <a:avLst/>
          </a:prstGeom>
          <a:solidFill>
            <a:schemeClr val="accent2"/>
          </a:solidFill>
          <a:ln w="22225">
            <a:solidFill>
              <a:srgbClr val="D9E5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FFFFFF"/>
              </a:solidFill>
              <a:latin typeface="Lato"/>
            </a:endParaRPr>
          </a:p>
        </p:txBody>
      </p:sp>
      <p:sp>
        <p:nvSpPr>
          <p:cNvPr id="53" name="Oval 52">
            <a:extLst>
              <a:ext uri="{FF2B5EF4-FFF2-40B4-BE49-F238E27FC236}">
                <a16:creationId xmlns:a16="http://schemas.microsoft.com/office/drawing/2014/main" id="{94AEEEC6-6115-B571-A093-0DEF6A2511A0}"/>
              </a:ext>
            </a:extLst>
          </p:cNvPr>
          <p:cNvSpPr>
            <a:spLocks noChangeAspect="1"/>
          </p:cNvSpPr>
          <p:nvPr/>
        </p:nvSpPr>
        <p:spPr>
          <a:xfrm>
            <a:off x="1749225" y="3692299"/>
            <a:ext cx="685800" cy="685800"/>
          </a:xfrm>
          <a:prstGeom prst="ellipse">
            <a:avLst/>
          </a:prstGeom>
          <a:solidFill>
            <a:schemeClr val="bg2"/>
          </a:solidFill>
          <a:ln w="22225">
            <a:solidFill>
              <a:srgbClr val="D9E5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FFFFFF"/>
              </a:solidFill>
              <a:latin typeface="Lato"/>
            </a:endParaRPr>
          </a:p>
        </p:txBody>
      </p:sp>
      <p:pic>
        <p:nvPicPr>
          <p:cNvPr id="60" name="Graphic 40">
            <a:extLst>
              <a:ext uri="{FF2B5EF4-FFF2-40B4-BE49-F238E27FC236}">
                <a16:creationId xmlns:a16="http://schemas.microsoft.com/office/drawing/2014/main" id="{D9AFEC1F-7ED4-47FB-BBB2-9C1D8DBC16D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63525" y="3806599"/>
            <a:ext cx="457200" cy="457200"/>
          </a:xfrm>
          <a:prstGeom prst="rect">
            <a:avLst/>
          </a:prstGeom>
        </p:spPr>
      </p:pic>
      <p:pic>
        <p:nvPicPr>
          <p:cNvPr id="62" name="Graphic 100">
            <a:extLst>
              <a:ext uri="{FF2B5EF4-FFF2-40B4-BE49-F238E27FC236}">
                <a16:creationId xmlns:a16="http://schemas.microsoft.com/office/drawing/2014/main" id="{73CBD134-1F3A-6B06-7EA6-5D3C5ACF4F1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517668" y="3834513"/>
            <a:ext cx="457200" cy="417787"/>
          </a:xfrm>
          <a:prstGeom prst="rect">
            <a:avLst/>
          </a:prstGeom>
        </p:spPr>
      </p:pic>
      <p:grpSp>
        <p:nvGrpSpPr>
          <p:cNvPr id="109" name="Group 108">
            <a:extLst>
              <a:ext uri="{FF2B5EF4-FFF2-40B4-BE49-F238E27FC236}">
                <a16:creationId xmlns:a16="http://schemas.microsoft.com/office/drawing/2014/main" id="{3D2E3EB5-8911-E9F1-66AE-B9234173458D}"/>
              </a:ext>
            </a:extLst>
          </p:cNvPr>
          <p:cNvGrpSpPr>
            <a:grpSpLocks noChangeAspect="1"/>
          </p:cNvGrpSpPr>
          <p:nvPr/>
        </p:nvGrpSpPr>
        <p:grpSpPr>
          <a:xfrm>
            <a:off x="9813118" y="1506782"/>
            <a:ext cx="231551" cy="231551"/>
            <a:chOff x="9564528" y="2920494"/>
            <a:chExt cx="522357" cy="522357"/>
          </a:xfrm>
        </p:grpSpPr>
        <p:sp>
          <p:nvSpPr>
            <p:cNvPr id="110" name="Oval 109">
              <a:extLst>
                <a:ext uri="{FF2B5EF4-FFF2-40B4-BE49-F238E27FC236}">
                  <a16:creationId xmlns:a16="http://schemas.microsoft.com/office/drawing/2014/main" id="{7DC0AB68-03FB-61B6-047F-605057827C06}"/>
                </a:ext>
              </a:extLst>
            </p:cNvPr>
            <p:cNvSpPr>
              <a:spLocks noChangeAspect="1"/>
            </p:cNvSpPr>
            <p:nvPr/>
          </p:nvSpPr>
          <p:spPr>
            <a:xfrm>
              <a:off x="9564528" y="2920494"/>
              <a:ext cx="522357" cy="522357"/>
            </a:xfrm>
            <a:prstGeom prst="ellipse">
              <a:avLst/>
            </a:prstGeom>
            <a:noFill/>
            <a:ln w="19050">
              <a:gradFill flip="none" rotWithShape="1">
                <a:gsLst>
                  <a:gs pos="0">
                    <a:schemeClr val="accent3"/>
                  </a:gs>
                  <a:gs pos="50000">
                    <a:schemeClr val="tx2">
                      <a:alpha val="0"/>
                    </a:schemeClr>
                  </a:gs>
                  <a:gs pos="100000">
                    <a:schemeClr val="accent3"/>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1" name="Oval 110">
              <a:extLst>
                <a:ext uri="{FF2B5EF4-FFF2-40B4-BE49-F238E27FC236}">
                  <a16:creationId xmlns:a16="http://schemas.microsoft.com/office/drawing/2014/main" id="{0D20D201-F828-07C7-5D77-E3F7C1A46057}"/>
                </a:ext>
              </a:extLst>
            </p:cNvPr>
            <p:cNvSpPr>
              <a:spLocks noChangeAspect="1"/>
            </p:cNvSpPr>
            <p:nvPr/>
          </p:nvSpPr>
          <p:spPr>
            <a:xfrm>
              <a:off x="9695117" y="3051083"/>
              <a:ext cx="261179" cy="261179"/>
            </a:xfrm>
            <a:prstGeom prst="ellipse">
              <a:avLst/>
            </a:prstGeom>
            <a:noFill/>
            <a:ln w="19050">
              <a:gradFill flip="none" rotWithShape="1">
                <a:gsLst>
                  <a:gs pos="0">
                    <a:schemeClr val="accent3"/>
                  </a:gs>
                  <a:gs pos="50000">
                    <a:schemeClr val="tx2">
                      <a:alpha val="0"/>
                    </a:schemeClr>
                  </a:gs>
                  <a:gs pos="100000">
                    <a:schemeClr val="accent3"/>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9" name="Oval 118">
              <a:extLst>
                <a:ext uri="{FF2B5EF4-FFF2-40B4-BE49-F238E27FC236}">
                  <a16:creationId xmlns:a16="http://schemas.microsoft.com/office/drawing/2014/main" id="{D263277C-460A-AE0A-8162-F9729B411048}"/>
                </a:ext>
              </a:extLst>
            </p:cNvPr>
            <p:cNvSpPr>
              <a:spLocks noChangeAspect="1"/>
            </p:cNvSpPr>
            <p:nvPr/>
          </p:nvSpPr>
          <p:spPr>
            <a:xfrm>
              <a:off x="9629823" y="2985789"/>
              <a:ext cx="391768" cy="391768"/>
            </a:xfrm>
            <a:prstGeom prst="ellipse">
              <a:avLst/>
            </a:prstGeom>
            <a:noFill/>
            <a:ln w="19050">
              <a:gradFill flip="none" rotWithShape="1">
                <a:gsLst>
                  <a:gs pos="0">
                    <a:schemeClr val="accent3"/>
                  </a:gs>
                  <a:gs pos="50000">
                    <a:schemeClr val="tx2">
                      <a:alpha val="0"/>
                    </a:schemeClr>
                  </a:gs>
                  <a:gs pos="100000">
                    <a:schemeClr val="accent3"/>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grpSp>
        <p:nvGrpSpPr>
          <p:cNvPr id="120" name="Group 119">
            <a:extLst>
              <a:ext uri="{FF2B5EF4-FFF2-40B4-BE49-F238E27FC236}">
                <a16:creationId xmlns:a16="http://schemas.microsoft.com/office/drawing/2014/main" id="{CDF786DB-D5AE-4F68-37D3-4D0856244F28}"/>
              </a:ext>
            </a:extLst>
          </p:cNvPr>
          <p:cNvGrpSpPr>
            <a:grpSpLocks noChangeAspect="1"/>
          </p:cNvGrpSpPr>
          <p:nvPr/>
        </p:nvGrpSpPr>
        <p:grpSpPr>
          <a:xfrm>
            <a:off x="10290902" y="2374119"/>
            <a:ext cx="231551" cy="231551"/>
            <a:chOff x="9564528" y="2920494"/>
            <a:chExt cx="522357" cy="522357"/>
          </a:xfrm>
        </p:grpSpPr>
        <p:sp>
          <p:nvSpPr>
            <p:cNvPr id="121" name="Oval 120">
              <a:extLst>
                <a:ext uri="{FF2B5EF4-FFF2-40B4-BE49-F238E27FC236}">
                  <a16:creationId xmlns:a16="http://schemas.microsoft.com/office/drawing/2014/main" id="{52914386-D91E-54E9-D0E8-1CD919F23497}"/>
                </a:ext>
              </a:extLst>
            </p:cNvPr>
            <p:cNvSpPr>
              <a:spLocks noChangeAspect="1"/>
            </p:cNvSpPr>
            <p:nvPr/>
          </p:nvSpPr>
          <p:spPr>
            <a:xfrm>
              <a:off x="9564528" y="2920494"/>
              <a:ext cx="522357" cy="522357"/>
            </a:xfrm>
            <a:prstGeom prst="ellipse">
              <a:avLst/>
            </a:prstGeom>
            <a:noFill/>
            <a:ln w="19050">
              <a:gradFill flip="none" rotWithShape="1">
                <a:gsLst>
                  <a:gs pos="0">
                    <a:schemeClr val="accent3"/>
                  </a:gs>
                  <a:gs pos="50000">
                    <a:schemeClr val="tx2">
                      <a:alpha val="0"/>
                    </a:schemeClr>
                  </a:gs>
                  <a:gs pos="100000">
                    <a:schemeClr val="accent3"/>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2" name="Oval 121">
              <a:extLst>
                <a:ext uri="{FF2B5EF4-FFF2-40B4-BE49-F238E27FC236}">
                  <a16:creationId xmlns:a16="http://schemas.microsoft.com/office/drawing/2014/main" id="{223DDF62-956E-56A5-B137-FC44E61E2C9A}"/>
                </a:ext>
              </a:extLst>
            </p:cNvPr>
            <p:cNvSpPr>
              <a:spLocks noChangeAspect="1"/>
            </p:cNvSpPr>
            <p:nvPr/>
          </p:nvSpPr>
          <p:spPr>
            <a:xfrm>
              <a:off x="9695117" y="3051083"/>
              <a:ext cx="261179" cy="261179"/>
            </a:xfrm>
            <a:prstGeom prst="ellipse">
              <a:avLst/>
            </a:prstGeom>
            <a:noFill/>
            <a:ln w="19050">
              <a:gradFill flip="none" rotWithShape="1">
                <a:gsLst>
                  <a:gs pos="0">
                    <a:schemeClr val="accent3"/>
                  </a:gs>
                  <a:gs pos="50000">
                    <a:schemeClr val="tx2">
                      <a:alpha val="0"/>
                    </a:schemeClr>
                  </a:gs>
                  <a:gs pos="100000">
                    <a:schemeClr val="accent3"/>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3" name="Oval 122">
              <a:extLst>
                <a:ext uri="{FF2B5EF4-FFF2-40B4-BE49-F238E27FC236}">
                  <a16:creationId xmlns:a16="http://schemas.microsoft.com/office/drawing/2014/main" id="{C86895C2-650C-6276-41FA-D7523EB2ADD8}"/>
                </a:ext>
              </a:extLst>
            </p:cNvPr>
            <p:cNvSpPr>
              <a:spLocks noChangeAspect="1"/>
            </p:cNvSpPr>
            <p:nvPr/>
          </p:nvSpPr>
          <p:spPr>
            <a:xfrm>
              <a:off x="9629823" y="2985789"/>
              <a:ext cx="391768" cy="391768"/>
            </a:xfrm>
            <a:prstGeom prst="ellipse">
              <a:avLst/>
            </a:prstGeom>
            <a:noFill/>
            <a:ln w="19050">
              <a:gradFill flip="none" rotWithShape="1">
                <a:gsLst>
                  <a:gs pos="0">
                    <a:schemeClr val="accent3"/>
                  </a:gs>
                  <a:gs pos="50000">
                    <a:schemeClr val="tx2">
                      <a:alpha val="0"/>
                    </a:schemeClr>
                  </a:gs>
                  <a:gs pos="100000">
                    <a:schemeClr val="accent3"/>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pic>
        <p:nvPicPr>
          <p:cNvPr id="24" name="Graphic 23" descr="Puppy with solid fill" hidden="1">
            <a:extLst>
              <a:ext uri="{FF2B5EF4-FFF2-40B4-BE49-F238E27FC236}">
                <a16:creationId xmlns:a16="http://schemas.microsoft.com/office/drawing/2014/main" id="{DF894C07-51C5-FFDB-B341-50DB56D020E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178771" y="3100891"/>
            <a:ext cx="93004" cy="88301"/>
          </a:xfrm>
          <a:prstGeom prst="rect">
            <a:avLst/>
          </a:prstGeom>
        </p:spPr>
      </p:pic>
      <p:grpSp>
        <p:nvGrpSpPr>
          <p:cNvPr id="8" name="Group 7">
            <a:extLst>
              <a:ext uri="{FF2B5EF4-FFF2-40B4-BE49-F238E27FC236}">
                <a16:creationId xmlns:a16="http://schemas.microsoft.com/office/drawing/2014/main" id="{253412B0-F4C5-6A45-9024-E63D9A6F05DE}"/>
              </a:ext>
            </a:extLst>
          </p:cNvPr>
          <p:cNvGrpSpPr/>
          <p:nvPr/>
        </p:nvGrpSpPr>
        <p:grpSpPr>
          <a:xfrm>
            <a:off x="10097275" y="3089311"/>
            <a:ext cx="1371600" cy="429424"/>
            <a:chOff x="10097274" y="3089311"/>
            <a:chExt cx="1371600" cy="429424"/>
          </a:xfrm>
        </p:grpSpPr>
        <p:sp>
          <p:nvSpPr>
            <p:cNvPr id="125" name="Rectangle: Rounded Corners 124">
              <a:extLst>
                <a:ext uri="{FF2B5EF4-FFF2-40B4-BE49-F238E27FC236}">
                  <a16:creationId xmlns:a16="http://schemas.microsoft.com/office/drawing/2014/main" id="{0E1258CD-48AC-93B5-B729-8E14F70F8201}"/>
                </a:ext>
              </a:extLst>
            </p:cNvPr>
            <p:cNvSpPr/>
            <p:nvPr/>
          </p:nvSpPr>
          <p:spPr>
            <a:xfrm>
              <a:off x="10097274" y="3094677"/>
              <a:ext cx="1371600" cy="424058"/>
            </a:xfrm>
            <a:prstGeom prst="roundRect">
              <a:avLst>
                <a:gd name="adj" fmla="val 11445"/>
              </a:avLst>
            </a:prstGeom>
            <a:solidFill>
              <a:srgbClr val="D9E5E8"/>
            </a:solidFill>
            <a:ln>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864" tIns="137160" rIns="0" bIns="0" rtlCol="0" anchor="t" anchorCtr="0"/>
            <a:lstStyle/>
            <a:p>
              <a:pPr defTabSz="914354">
                <a:lnSpc>
                  <a:spcPct val="95000"/>
                </a:lnSpc>
                <a:spcAft>
                  <a:spcPts val="100"/>
                </a:spcAft>
                <a:defRPr/>
              </a:pPr>
              <a:r>
                <a:rPr lang="en-US" sz="600" b="1" dirty="0">
                  <a:solidFill>
                    <a:srgbClr val="414141"/>
                  </a:solidFill>
                  <a:latin typeface="Lato"/>
                </a:rPr>
                <a:t>Hi Jeff! Welcome back to Yum Cafe.</a:t>
              </a:r>
            </a:p>
            <a:p>
              <a:pPr defTabSz="914354">
                <a:lnSpc>
                  <a:spcPct val="95000"/>
                </a:lnSpc>
                <a:spcAft>
                  <a:spcPts val="100"/>
                </a:spcAft>
                <a:defRPr/>
              </a:pPr>
              <a:r>
                <a:rPr lang="en-US" sz="500" dirty="0">
                  <a:solidFill>
                    <a:srgbClr val="414141"/>
                  </a:solidFill>
                  <a:latin typeface="Lato"/>
                </a:rPr>
                <a:t>Your order is ready for pickup </a:t>
              </a:r>
              <a:br>
                <a:rPr lang="en-US" sz="500" dirty="0">
                  <a:solidFill>
                    <a:srgbClr val="414141"/>
                  </a:solidFill>
                  <a:latin typeface="Lato"/>
                </a:rPr>
              </a:br>
              <a:r>
                <a:rPr lang="en-US" sz="500" dirty="0">
                  <a:solidFill>
                    <a:srgbClr val="414141"/>
                  </a:solidFill>
                  <a:latin typeface="Lato"/>
                </a:rPr>
                <a:t>at the counter, see you soon.</a:t>
              </a:r>
              <a:endParaRPr lang="en-US" sz="600" dirty="0">
                <a:solidFill>
                  <a:srgbClr val="414141"/>
                </a:solidFill>
                <a:latin typeface="Lato"/>
              </a:endParaRPr>
            </a:p>
          </p:txBody>
        </p:sp>
        <p:sp>
          <p:nvSpPr>
            <p:cNvPr id="130" name="Rectangle: Top Corners Rounded 129">
              <a:extLst>
                <a:ext uri="{FF2B5EF4-FFF2-40B4-BE49-F238E27FC236}">
                  <a16:creationId xmlns:a16="http://schemas.microsoft.com/office/drawing/2014/main" id="{699B1C62-CCA0-9166-231F-B9973CDC35D4}"/>
                </a:ext>
              </a:extLst>
            </p:cNvPr>
            <p:cNvSpPr/>
            <p:nvPr/>
          </p:nvSpPr>
          <p:spPr>
            <a:xfrm>
              <a:off x="10097275" y="3089311"/>
              <a:ext cx="1371599" cy="118393"/>
            </a:xfrm>
            <a:prstGeom prst="round2SameRect">
              <a:avLst>
                <a:gd name="adj1" fmla="val 37495"/>
                <a:gd name="adj2"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01168" tIns="0" rIns="0" bIns="18288" rtlCol="0" anchor="ctr"/>
            <a:lstStyle/>
            <a:p>
              <a:pPr defTabSz="914354">
                <a:defRPr/>
              </a:pPr>
              <a:r>
                <a:rPr lang="en-US" sz="500">
                  <a:solidFill>
                    <a:schemeClr val="tx1">
                      <a:lumMod val="60000"/>
                      <a:lumOff val="40000"/>
                    </a:schemeClr>
                  </a:solidFill>
                  <a:latin typeface="Lato"/>
                </a:rPr>
                <a:t>YUM CAFE CUSTOMER</a:t>
              </a:r>
              <a:endParaRPr lang="en-US" sz="400">
                <a:solidFill>
                  <a:schemeClr val="tx1">
                    <a:lumMod val="60000"/>
                    <a:lumOff val="40000"/>
                  </a:schemeClr>
                </a:solidFill>
                <a:latin typeface="Lato"/>
              </a:endParaRPr>
            </a:p>
          </p:txBody>
        </p:sp>
        <p:grpSp>
          <p:nvGrpSpPr>
            <p:cNvPr id="7" name="Group 6">
              <a:extLst>
                <a:ext uri="{FF2B5EF4-FFF2-40B4-BE49-F238E27FC236}">
                  <a16:creationId xmlns:a16="http://schemas.microsoft.com/office/drawing/2014/main" id="{D0E6011D-2482-DA41-A282-C13CB44B1FE1}"/>
                </a:ext>
              </a:extLst>
            </p:cNvPr>
            <p:cNvGrpSpPr/>
            <p:nvPr/>
          </p:nvGrpSpPr>
          <p:grpSpPr>
            <a:xfrm>
              <a:off x="10171921" y="3099089"/>
              <a:ext cx="106706" cy="101312"/>
              <a:chOff x="10171921" y="3099089"/>
              <a:chExt cx="106706" cy="101312"/>
            </a:xfrm>
          </p:grpSpPr>
          <p:sp>
            <p:nvSpPr>
              <p:cNvPr id="25" name="Rectangle: Rounded Corners 24">
                <a:extLst>
                  <a:ext uri="{FF2B5EF4-FFF2-40B4-BE49-F238E27FC236}">
                    <a16:creationId xmlns:a16="http://schemas.microsoft.com/office/drawing/2014/main" id="{9EDD551F-4DDB-9A94-0970-324720343D89}"/>
                  </a:ext>
                </a:extLst>
              </p:cNvPr>
              <p:cNvSpPr>
                <a:spLocks noChangeAspect="1"/>
              </p:cNvSpPr>
              <p:nvPr/>
            </p:nvSpPr>
            <p:spPr>
              <a:xfrm>
                <a:off x="10171921" y="3099089"/>
                <a:ext cx="106706" cy="10131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food icon">
                <a:extLst>
                  <a:ext uri="{FF2B5EF4-FFF2-40B4-BE49-F238E27FC236}">
                    <a16:creationId xmlns:a16="http://schemas.microsoft.com/office/drawing/2014/main" id="{403EB4DC-1833-FCF8-8A69-6300C1E556DF}"/>
                  </a:ext>
                </a:extLst>
              </p:cNvPr>
              <p:cNvSpPr>
                <a:spLocks noChangeAspect="1"/>
              </p:cNvSpPr>
              <p:nvPr/>
            </p:nvSpPr>
            <p:spPr>
              <a:xfrm>
                <a:off x="10188698" y="3113169"/>
                <a:ext cx="73152" cy="73152"/>
              </a:xfrm>
              <a:custGeom>
                <a:avLst/>
                <a:gdLst>
                  <a:gd name="connsiteX0" fmla="*/ 648131 w 670005"/>
                  <a:gd name="connsiteY0" fmla="*/ 268540 h 501371"/>
                  <a:gd name="connsiteX1" fmla="*/ 21884 w 670005"/>
                  <a:gd name="connsiteY1" fmla="*/ 268540 h 501371"/>
                  <a:gd name="connsiteX2" fmla="*/ 74 w 670005"/>
                  <a:gd name="connsiteY2" fmla="*/ 249766 h 501371"/>
                  <a:gd name="connsiteX3" fmla="*/ 0 w 670005"/>
                  <a:gd name="connsiteY3" fmla="*/ 243140 h 501371"/>
                  <a:gd name="connsiteX4" fmla="*/ 27176 w 670005"/>
                  <a:gd name="connsiteY4" fmla="*/ 147393 h 501371"/>
                  <a:gd name="connsiteX5" fmla="*/ 99943 w 670005"/>
                  <a:gd name="connsiteY5" fmla="*/ 70181 h 501371"/>
                  <a:gd name="connsiteX6" fmla="*/ 206098 w 670005"/>
                  <a:gd name="connsiteY6" fmla="*/ 18765 h 501371"/>
                  <a:gd name="connsiteX7" fmla="*/ 335003 w 670005"/>
                  <a:gd name="connsiteY7" fmla="*/ 0 h 501371"/>
                  <a:gd name="connsiteX8" fmla="*/ 670006 w 670005"/>
                  <a:gd name="connsiteY8" fmla="*/ 242680 h 501371"/>
                  <a:gd name="connsiteX9" fmla="*/ 669932 w 670005"/>
                  <a:gd name="connsiteY9" fmla="*/ 249766 h 501371"/>
                  <a:gd name="connsiteX10" fmla="*/ 648121 w 670005"/>
                  <a:gd name="connsiteY10" fmla="*/ 268540 h 501371"/>
                  <a:gd name="connsiteX11" fmla="*/ 44247 w 670005"/>
                  <a:gd name="connsiteY11" fmla="*/ 228967 h 501371"/>
                  <a:gd name="connsiteX12" fmla="*/ 625832 w 670005"/>
                  <a:gd name="connsiteY12" fmla="*/ 228967 h 501371"/>
                  <a:gd name="connsiteX13" fmla="*/ 604343 w 670005"/>
                  <a:gd name="connsiteY13" fmla="*/ 164814 h 501371"/>
                  <a:gd name="connsiteX14" fmla="*/ 542896 w 670005"/>
                  <a:gd name="connsiteY14" fmla="*/ 100284 h 501371"/>
                  <a:gd name="connsiteX15" fmla="*/ 449947 w 670005"/>
                  <a:gd name="connsiteY15" fmla="*/ 55687 h 501371"/>
                  <a:gd name="connsiteX16" fmla="*/ 335003 w 670005"/>
                  <a:gd name="connsiteY16" fmla="*/ 39158 h 501371"/>
                  <a:gd name="connsiteX17" fmla="*/ 220096 w 670005"/>
                  <a:gd name="connsiteY17" fmla="*/ 55889 h 501371"/>
                  <a:gd name="connsiteX18" fmla="*/ 127147 w 670005"/>
                  <a:gd name="connsiteY18" fmla="*/ 100863 h 501371"/>
                  <a:gd name="connsiteX19" fmla="*/ 65681 w 670005"/>
                  <a:gd name="connsiteY19" fmla="*/ 165339 h 501371"/>
                  <a:gd name="connsiteX20" fmla="*/ 44238 w 670005"/>
                  <a:gd name="connsiteY20" fmla="*/ 228967 h 501371"/>
                  <a:gd name="connsiteX21" fmla="*/ 613243 w 670005"/>
                  <a:gd name="connsiteY21" fmla="*/ 501372 h 501371"/>
                  <a:gd name="connsiteX22" fmla="*/ 57647 w 670005"/>
                  <a:gd name="connsiteY22" fmla="*/ 501372 h 501371"/>
                  <a:gd name="connsiteX23" fmla="*/ 7500 w 670005"/>
                  <a:gd name="connsiteY23" fmla="*/ 443955 h 501371"/>
                  <a:gd name="connsiteX24" fmla="*/ 7500 w 670005"/>
                  <a:gd name="connsiteY24" fmla="*/ 399634 h 501371"/>
                  <a:gd name="connsiteX25" fmla="*/ 29201 w 670005"/>
                  <a:gd name="connsiteY25" fmla="*/ 378974 h 501371"/>
                  <a:gd name="connsiteX26" fmla="*/ 641560 w 670005"/>
                  <a:gd name="connsiteY26" fmla="*/ 378974 h 501371"/>
                  <a:gd name="connsiteX27" fmla="*/ 663665 w 670005"/>
                  <a:gd name="connsiteY27" fmla="*/ 399634 h 501371"/>
                  <a:gd name="connsiteX28" fmla="*/ 663665 w 670005"/>
                  <a:gd name="connsiteY28" fmla="*/ 443955 h 501371"/>
                  <a:gd name="connsiteX29" fmla="*/ 613243 w 670005"/>
                  <a:gd name="connsiteY29" fmla="*/ 501372 h 501371"/>
                  <a:gd name="connsiteX30" fmla="*/ 58006 w 670005"/>
                  <a:gd name="connsiteY30" fmla="*/ 460879 h 501371"/>
                  <a:gd name="connsiteX31" fmla="*/ 612856 w 670005"/>
                  <a:gd name="connsiteY31" fmla="*/ 460879 h 501371"/>
                  <a:gd name="connsiteX32" fmla="*/ 619491 w 670005"/>
                  <a:gd name="connsiteY32" fmla="*/ 443955 h 501371"/>
                  <a:gd name="connsiteX33" fmla="*/ 619491 w 670005"/>
                  <a:gd name="connsiteY33" fmla="*/ 419466 h 501371"/>
                  <a:gd name="connsiteX34" fmla="*/ 50754 w 670005"/>
                  <a:gd name="connsiteY34" fmla="*/ 419466 h 501371"/>
                  <a:gd name="connsiteX35" fmla="*/ 50754 w 670005"/>
                  <a:gd name="connsiteY35" fmla="*/ 443955 h 501371"/>
                  <a:gd name="connsiteX36" fmla="*/ 58006 w 670005"/>
                  <a:gd name="connsiteY36" fmla="*/ 460879 h 501371"/>
                  <a:gd name="connsiteX37" fmla="*/ 601656 w 670005"/>
                  <a:gd name="connsiteY37" fmla="*/ 279583 h 501371"/>
                  <a:gd name="connsiteX38" fmla="*/ 491065 w 670005"/>
                  <a:gd name="connsiteY38" fmla="*/ 279583 h 501371"/>
                  <a:gd name="connsiteX39" fmla="*/ 431467 w 670005"/>
                  <a:gd name="connsiteY39" fmla="*/ 331506 h 501371"/>
                  <a:gd name="connsiteX40" fmla="*/ 417755 w 670005"/>
                  <a:gd name="connsiteY40" fmla="*/ 331239 h 501371"/>
                  <a:gd name="connsiteX41" fmla="*/ 362207 w 670005"/>
                  <a:gd name="connsiteY41" fmla="*/ 279583 h 501371"/>
                  <a:gd name="connsiteX42" fmla="*/ 68350 w 670005"/>
                  <a:gd name="connsiteY42" fmla="*/ 279583 h 501371"/>
                  <a:gd name="connsiteX43" fmla="*/ 22225 w 670005"/>
                  <a:gd name="connsiteY43" fmla="*/ 321778 h 501371"/>
                  <a:gd name="connsiteX44" fmla="*/ 22225 w 670005"/>
                  <a:gd name="connsiteY44" fmla="*/ 327005 h 501371"/>
                  <a:gd name="connsiteX45" fmla="*/ 68350 w 670005"/>
                  <a:gd name="connsiteY45" fmla="*/ 367930 h 501371"/>
                  <a:gd name="connsiteX46" fmla="*/ 601656 w 670005"/>
                  <a:gd name="connsiteY46" fmla="*/ 367930 h 501371"/>
                  <a:gd name="connsiteX47" fmla="*/ 648020 w 670005"/>
                  <a:gd name="connsiteY47" fmla="*/ 327005 h 501371"/>
                  <a:gd name="connsiteX48" fmla="*/ 648020 w 670005"/>
                  <a:gd name="connsiteY48" fmla="*/ 321778 h 501371"/>
                  <a:gd name="connsiteX49" fmla="*/ 601656 w 670005"/>
                  <a:gd name="connsiteY49" fmla="*/ 279583 h 501371"/>
                  <a:gd name="connsiteX50" fmla="*/ 225590 w 670005"/>
                  <a:gd name="connsiteY50" fmla="*/ 97044 h 501371"/>
                  <a:gd name="connsiteX51" fmla="*/ 211869 w 670005"/>
                  <a:gd name="connsiteY51" fmla="*/ 96943 h 501371"/>
                  <a:gd name="connsiteX52" fmla="*/ 210976 w 670005"/>
                  <a:gd name="connsiteY52" fmla="*/ 97642 h 501371"/>
                  <a:gd name="connsiteX53" fmla="*/ 209292 w 670005"/>
                  <a:gd name="connsiteY53" fmla="*/ 109873 h 501371"/>
                  <a:gd name="connsiteX54" fmla="*/ 215890 w 670005"/>
                  <a:gd name="connsiteY54" fmla="*/ 122030 h 501371"/>
                  <a:gd name="connsiteX55" fmla="*/ 228443 w 670005"/>
                  <a:gd name="connsiteY55" fmla="*/ 129503 h 501371"/>
                  <a:gd name="connsiteX56" fmla="*/ 242164 w 670005"/>
                  <a:gd name="connsiteY56" fmla="*/ 129604 h 501371"/>
                  <a:gd name="connsiteX57" fmla="*/ 242689 w 670005"/>
                  <a:gd name="connsiteY57" fmla="*/ 129337 h 501371"/>
                  <a:gd name="connsiteX58" fmla="*/ 243057 w 670005"/>
                  <a:gd name="connsiteY58" fmla="*/ 128905 h 501371"/>
                  <a:gd name="connsiteX59" fmla="*/ 244741 w 670005"/>
                  <a:gd name="connsiteY59" fmla="*/ 116674 h 501371"/>
                  <a:gd name="connsiteX60" fmla="*/ 238143 w 670005"/>
                  <a:gd name="connsiteY60" fmla="*/ 104517 h 501371"/>
                  <a:gd name="connsiteX61" fmla="*/ 225590 w 670005"/>
                  <a:gd name="connsiteY61" fmla="*/ 97044 h 501371"/>
                  <a:gd name="connsiteX62" fmla="*/ 294924 w 670005"/>
                  <a:gd name="connsiteY62" fmla="*/ 62625 h 501371"/>
                  <a:gd name="connsiteX63" fmla="*/ 281203 w 670005"/>
                  <a:gd name="connsiteY63" fmla="*/ 62524 h 501371"/>
                  <a:gd name="connsiteX64" fmla="*/ 280310 w 670005"/>
                  <a:gd name="connsiteY64" fmla="*/ 63224 h 501371"/>
                  <a:gd name="connsiteX65" fmla="*/ 278626 w 670005"/>
                  <a:gd name="connsiteY65" fmla="*/ 75454 h 501371"/>
                  <a:gd name="connsiteX66" fmla="*/ 285225 w 670005"/>
                  <a:gd name="connsiteY66" fmla="*/ 87611 h 501371"/>
                  <a:gd name="connsiteX67" fmla="*/ 297777 w 670005"/>
                  <a:gd name="connsiteY67" fmla="*/ 95084 h 501371"/>
                  <a:gd name="connsiteX68" fmla="*/ 311499 w 670005"/>
                  <a:gd name="connsiteY68" fmla="*/ 95185 h 501371"/>
                  <a:gd name="connsiteX69" fmla="*/ 312023 w 670005"/>
                  <a:gd name="connsiteY69" fmla="*/ 94918 h 501371"/>
                  <a:gd name="connsiteX70" fmla="*/ 312391 w 670005"/>
                  <a:gd name="connsiteY70" fmla="*/ 94486 h 501371"/>
                  <a:gd name="connsiteX71" fmla="*/ 314076 w 670005"/>
                  <a:gd name="connsiteY71" fmla="*/ 82246 h 501371"/>
                  <a:gd name="connsiteX72" fmla="*/ 307477 w 670005"/>
                  <a:gd name="connsiteY72" fmla="*/ 70089 h 501371"/>
                  <a:gd name="connsiteX73" fmla="*/ 294934 w 670005"/>
                  <a:gd name="connsiteY73" fmla="*/ 62616 h 501371"/>
                  <a:gd name="connsiteX74" fmla="*/ 381229 w 670005"/>
                  <a:gd name="connsiteY74" fmla="*/ 80056 h 501371"/>
                  <a:gd name="connsiteX75" fmla="*/ 367507 w 670005"/>
                  <a:gd name="connsiteY75" fmla="*/ 79954 h 501371"/>
                  <a:gd name="connsiteX76" fmla="*/ 366615 w 670005"/>
                  <a:gd name="connsiteY76" fmla="*/ 80654 h 501371"/>
                  <a:gd name="connsiteX77" fmla="*/ 364931 w 670005"/>
                  <a:gd name="connsiteY77" fmla="*/ 92884 h 501371"/>
                  <a:gd name="connsiteX78" fmla="*/ 371529 w 670005"/>
                  <a:gd name="connsiteY78" fmla="*/ 105041 h 501371"/>
                  <a:gd name="connsiteX79" fmla="*/ 384082 w 670005"/>
                  <a:gd name="connsiteY79" fmla="*/ 112514 h 501371"/>
                  <a:gd name="connsiteX80" fmla="*/ 397803 w 670005"/>
                  <a:gd name="connsiteY80" fmla="*/ 112615 h 501371"/>
                  <a:gd name="connsiteX81" fmla="*/ 398328 w 670005"/>
                  <a:gd name="connsiteY81" fmla="*/ 112349 h 501371"/>
                  <a:gd name="connsiteX82" fmla="*/ 398696 w 670005"/>
                  <a:gd name="connsiteY82" fmla="*/ 111916 h 501371"/>
                  <a:gd name="connsiteX83" fmla="*/ 400380 w 670005"/>
                  <a:gd name="connsiteY83" fmla="*/ 99685 h 501371"/>
                  <a:gd name="connsiteX84" fmla="*/ 393782 w 670005"/>
                  <a:gd name="connsiteY84" fmla="*/ 87528 h 501371"/>
                  <a:gd name="connsiteX85" fmla="*/ 381229 w 670005"/>
                  <a:gd name="connsiteY85" fmla="*/ 80056 h 501371"/>
                  <a:gd name="connsiteX86" fmla="*/ 344868 w 670005"/>
                  <a:gd name="connsiteY86" fmla="*/ 131463 h 501371"/>
                  <a:gd name="connsiteX87" fmla="*/ 331147 w 670005"/>
                  <a:gd name="connsiteY87" fmla="*/ 131362 h 501371"/>
                  <a:gd name="connsiteX88" fmla="*/ 330254 w 670005"/>
                  <a:gd name="connsiteY88" fmla="*/ 132061 h 501371"/>
                  <a:gd name="connsiteX89" fmla="*/ 328570 w 670005"/>
                  <a:gd name="connsiteY89" fmla="*/ 144301 h 501371"/>
                  <a:gd name="connsiteX90" fmla="*/ 335169 w 670005"/>
                  <a:gd name="connsiteY90" fmla="*/ 156458 h 501371"/>
                  <a:gd name="connsiteX91" fmla="*/ 347712 w 670005"/>
                  <a:gd name="connsiteY91" fmla="*/ 163931 h 501371"/>
                  <a:gd name="connsiteX92" fmla="*/ 361434 w 670005"/>
                  <a:gd name="connsiteY92" fmla="*/ 164032 h 501371"/>
                  <a:gd name="connsiteX93" fmla="*/ 361958 w 670005"/>
                  <a:gd name="connsiteY93" fmla="*/ 163765 h 501371"/>
                  <a:gd name="connsiteX94" fmla="*/ 362326 w 670005"/>
                  <a:gd name="connsiteY94" fmla="*/ 163332 h 501371"/>
                  <a:gd name="connsiteX95" fmla="*/ 364010 w 670005"/>
                  <a:gd name="connsiteY95" fmla="*/ 151093 h 501371"/>
                  <a:gd name="connsiteX96" fmla="*/ 357412 w 670005"/>
                  <a:gd name="connsiteY96" fmla="*/ 138936 h 501371"/>
                  <a:gd name="connsiteX97" fmla="*/ 344868 w 670005"/>
                  <a:gd name="connsiteY97" fmla="*/ 131463 h 501371"/>
                  <a:gd name="connsiteX98" fmla="*/ 460742 w 670005"/>
                  <a:gd name="connsiteY98" fmla="*/ 80056 h 501371"/>
                  <a:gd name="connsiteX99" fmla="*/ 447020 w 670005"/>
                  <a:gd name="connsiteY99" fmla="*/ 79954 h 501371"/>
                  <a:gd name="connsiteX100" fmla="*/ 446128 w 670005"/>
                  <a:gd name="connsiteY100" fmla="*/ 80654 h 501371"/>
                  <a:gd name="connsiteX101" fmla="*/ 444443 w 670005"/>
                  <a:gd name="connsiteY101" fmla="*/ 92884 h 501371"/>
                  <a:gd name="connsiteX102" fmla="*/ 451042 w 670005"/>
                  <a:gd name="connsiteY102" fmla="*/ 105041 h 501371"/>
                  <a:gd name="connsiteX103" fmla="*/ 463585 w 670005"/>
                  <a:gd name="connsiteY103" fmla="*/ 112514 h 501371"/>
                  <a:gd name="connsiteX104" fmla="*/ 477307 w 670005"/>
                  <a:gd name="connsiteY104" fmla="*/ 112615 h 501371"/>
                  <a:gd name="connsiteX105" fmla="*/ 477831 w 670005"/>
                  <a:gd name="connsiteY105" fmla="*/ 112349 h 501371"/>
                  <a:gd name="connsiteX106" fmla="*/ 478200 w 670005"/>
                  <a:gd name="connsiteY106" fmla="*/ 111916 h 501371"/>
                  <a:gd name="connsiteX107" fmla="*/ 479884 w 670005"/>
                  <a:gd name="connsiteY107" fmla="*/ 99685 h 501371"/>
                  <a:gd name="connsiteX108" fmla="*/ 473285 w 670005"/>
                  <a:gd name="connsiteY108" fmla="*/ 87528 h 501371"/>
                  <a:gd name="connsiteX109" fmla="*/ 460733 w 670005"/>
                  <a:gd name="connsiteY109" fmla="*/ 80056 h 50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670005" h="501371">
                    <a:moveTo>
                      <a:pt x="648131" y="268540"/>
                    </a:moveTo>
                    <a:lnTo>
                      <a:pt x="21884" y="268540"/>
                    </a:lnTo>
                    <a:cubicBezTo>
                      <a:pt x="10013" y="268540"/>
                      <a:pt x="322" y="260423"/>
                      <a:pt x="74" y="249766"/>
                    </a:cubicBezTo>
                    <a:cubicBezTo>
                      <a:pt x="28" y="247842"/>
                      <a:pt x="0" y="244695"/>
                      <a:pt x="0" y="243140"/>
                    </a:cubicBezTo>
                    <a:cubicBezTo>
                      <a:pt x="0" y="209936"/>
                      <a:pt x="9148" y="177790"/>
                      <a:pt x="27176" y="147393"/>
                    </a:cubicBezTo>
                    <a:cubicBezTo>
                      <a:pt x="44376" y="118404"/>
                      <a:pt x="68856" y="92461"/>
                      <a:pt x="99943" y="70181"/>
                    </a:cubicBezTo>
                    <a:cubicBezTo>
                      <a:pt x="130727" y="48122"/>
                      <a:pt x="166443" y="30839"/>
                      <a:pt x="206098" y="18765"/>
                    </a:cubicBezTo>
                    <a:cubicBezTo>
                      <a:pt x="247014" y="6304"/>
                      <a:pt x="290387" y="0"/>
                      <a:pt x="335003" y="0"/>
                    </a:cubicBezTo>
                    <a:cubicBezTo>
                      <a:pt x="519723" y="0"/>
                      <a:pt x="670006" y="108870"/>
                      <a:pt x="670006" y="242680"/>
                    </a:cubicBezTo>
                    <a:cubicBezTo>
                      <a:pt x="670006" y="244180"/>
                      <a:pt x="669978" y="247769"/>
                      <a:pt x="669932" y="249766"/>
                    </a:cubicBezTo>
                    <a:cubicBezTo>
                      <a:pt x="669675" y="260432"/>
                      <a:pt x="659984" y="268540"/>
                      <a:pt x="648121" y="268540"/>
                    </a:cubicBezTo>
                    <a:close/>
                    <a:moveTo>
                      <a:pt x="44247" y="228967"/>
                    </a:moveTo>
                    <a:lnTo>
                      <a:pt x="625832" y="228967"/>
                    </a:lnTo>
                    <a:cubicBezTo>
                      <a:pt x="623872" y="207801"/>
                      <a:pt x="616666" y="185539"/>
                      <a:pt x="604343" y="164814"/>
                    </a:cubicBezTo>
                    <a:cubicBezTo>
                      <a:pt x="589968" y="140647"/>
                      <a:pt x="569299" y="119131"/>
                      <a:pt x="542896" y="100284"/>
                    </a:cubicBezTo>
                    <a:cubicBezTo>
                      <a:pt x="516088" y="81151"/>
                      <a:pt x="484816" y="66242"/>
                      <a:pt x="449947" y="55687"/>
                    </a:cubicBezTo>
                    <a:cubicBezTo>
                      <a:pt x="413559" y="44671"/>
                      <a:pt x="374879" y="39158"/>
                      <a:pt x="335003" y="39158"/>
                    </a:cubicBezTo>
                    <a:cubicBezTo>
                      <a:pt x="295127" y="39158"/>
                      <a:pt x="256493" y="44809"/>
                      <a:pt x="220096" y="55889"/>
                    </a:cubicBezTo>
                    <a:cubicBezTo>
                      <a:pt x="185245" y="66500"/>
                      <a:pt x="153964" y="81639"/>
                      <a:pt x="127147" y="100863"/>
                    </a:cubicBezTo>
                    <a:cubicBezTo>
                      <a:pt x="100744" y="119794"/>
                      <a:pt x="80056" y="141098"/>
                      <a:pt x="65681" y="165339"/>
                    </a:cubicBezTo>
                    <a:cubicBezTo>
                      <a:pt x="53469" y="185916"/>
                      <a:pt x="46281" y="207801"/>
                      <a:pt x="44238" y="228967"/>
                    </a:cubicBezTo>
                    <a:close/>
                    <a:moveTo>
                      <a:pt x="613243" y="501372"/>
                    </a:moveTo>
                    <a:lnTo>
                      <a:pt x="57647" y="501372"/>
                    </a:lnTo>
                    <a:cubicBezTo>
                      <a:pt x="29458" y="501372"/>
                      <a:pt x="7500" y="475779"/>
                      <a:pt x="7500" y="443955"/>
                    </a:cubicBezTo>
                    <a:lnTo>
                      <a:pt x="7500" y="399634"/>
                    </a:lnTo>
                    <a:cubicBezTo>
                      <a:pt x="7500" y="388803"/>
                      <a:pt x="17154" y="378974"/>
                      <a:pt x="29201" y="378974"/>
                    </a:cubicBezTo>
                    <a:lnTo>
                      <a:pt x="641560" y="378974"/>
                    </a:lnTo>
                    <a:cubicBezTo>
                      <a:pt x="653606" y="378974"/>
                      <a:pt x="663665" y="388803"/>
                      <a:pt x="663665" y="399634"/>
                    </a:cubicBezTo>
                    <a:lnTo>
                      <a:pt x="663665" y="443955"/>
                    </a:lnTo>
                    <a:cubicBezTo>
                      <a:pt x="663665" y="475779"/>
                      <a:pt x="641357" y="501372"/>
                      <a:pt x="613243" y="501372"/>
                    </a:cubicBezTo>
                    <a:close/>
                    <a:moveTo>
                      <a:pt x="58006" y="460879"/>
                    </a:moveTo>
                    <a:lnTo>
                      <a:pt x="612856" y="460879"/>
                    </a:lnTo>
                    <a:cubicBezTo>
                      <a:pt x="614973" y="459959"/>
                      <a:pt x="619491" y="454152"/>
                      <a:pt x="619491" y="443955"/>
                    </a:cubicBezTo>
                    <a:lnTo>
                      <a:pt x="619491" y="419466"/>
                    </a:lnTo>
                    <a:lnTo>
                      <a:pt x="50754" y="419466"/>
                    </a:lnTo>
                    <a:lnTo>
                      <a:pt x="50754" y="443955"/>
                    </a:lnTo>
                    <a:cubicBezTo>
                      <a:pt x="50754" y="454207"/>
                      <a:pt x="55861" y="459959"/>
                      <a:pt x="58006" y="460879"/>
                    </a:cubicBezTo>
                    <a:close/>
                    <a:moveTo>
                      <a:pt x="601656" y="279583"/>
                    </a:moveTo>
                    <a:lnTo>
                      <a:pt x="491065" y="279583"/>
                    </a:lnTo>
                    <a:lnTo>
                      <a:pt x="431467" y="331506"/>
                    </a:lnTo>
                    <a:cubicBezTo>
                      <a:pt x="427639" y="334837"/>
                      <a:pt x="421464" y="334690"/>
                      <a:pt x="417755" y="331239"/>
                    </a:cubicBezTo>
                    <a:lnTo>
                      <a:pt x="362207" y="279583"/>
                    </a:lnTo>
                    <a:lnTo>
                      <a:pt x="68350" y="279583"/>
                    </a:lnTo>
                    <a:cubicBezTo>
                      <a:pt x="42646" y="279583"/>
                      <a:pt x="22225" y="298679"/>
                      <a:pt x="22225" y="321778"/>
                    </a:cubicBezTo>
                    <a:lnTo>
                      <a:pt x="22225" y="327005"/>
                    </a:lnTo>
                    <a:cubicBezTo>
                      <a:pt x="22225" y="350105"/>
                      <a:pt x="42655" y="367930"/>
                      <a:pt x="68350" y="367930"/>
                    </a:cubicBezTo>
                    <a:lnTo>
                      <a:pt x="601656" y="367930"/>
                    </a:lnTo>
                    <a:cubicBezTo>
                      <a:pt x="627360" y="367930"/>
                      <a:pt x="648020" y="350105"/>
                      <a:pt x="648020" y="327005"/>
                    </a:cubicBezTo>
                    <a:lnTo>
                      <a:pt x="648020" y="321778"/>
                    </a:lnTo>
                    <a:cubicBezTo>
                      <a:pt x="648020" y="298679"/>
                      <a:pt x="627360" y="279583"/>
                      <a:pt x="601656" y="279583"/>
                    </a:cubicBezTo>
                    <a:close/>
                    <a:moveTo>
                      <a:pt x="225590" y="97044"/>
                    </a:moveTo>
                    <a:cubicBezTo>
                      <a:pt x="220897" y="95710"/>
                      <a:pt x="216148" y="95673"/>
                      <a:pt x="211869" y="96943"/>
                    </a:cubicBezTo>
                    <a:cubicBezTo>
                      <a:pt x="211473" y="97063"/>
                      <a:pt x="211160" y="97311"/>
                      <a:pt x="210976" y="97642"/>
                    </a:cubicBezTo>
                    <a:cubicBezTo>
                      <a:pt x="209025" y="101287"/>
                      <a:pt x="208436" y="105520"/>
                      <a:pt x="209292" y="109873"/>
                    </a:cubicBezTo>
                    <a:cubicBezTo>
                      <a:pt x="210157" y="114281"/>
                      <a:pt x="212439" y="118487"/>
                      <a:pt x="215890" y="122030"/>
                    </a:cubicBezTo>
                    <a:cubicBezTo>
                      <a:pt x="219341" y="125573"/>
                      <a:pt x="223685" y="128150"/>
                      <a:pt x="228443" y="129503"/>
                    </a:cubicBezTo>
                    <a:cubicBezTo>
                      <a:pt x="233136" y="130837"/>
                      <a:pt x="237885" y="130874"/>
                      <a:pt x="242164" y="129604"/>
                    </a:cubicBezTo>
                    <a:cubicBezTo>
                      <a:pt x="242358" y="129549"/>
                      <a:pt x="242542" y="129457"/>
                      <a:pt x="242689" y="129337"/>
                    </a:cubicBezTo>
                    <a:cubicBezTo>
                      <a:pt x="242836" y="129217"/>
                      <a:pt x="242965" y="129070"/>
                      <a:pt x="243057" y="128905"/>
                    </a:cubicBezTo>
                    <a:cubicBezTo>
                      <a:pt x="245008" y="125260"/>
                      <a:pt x="245597" y="121027"/>
                      <a:pt x="244741" y="116674"/>
                    </a:cubicBezTo>
                    <a:cubicBezTo>
                      <a:pt x="243876" y="112266"/>
                      <a:pt x="241594" y="108060"/>
                      <a:pt x="238143" y="104517"/>
                    </a:cubicBezTo>
                    <a:cubicBezTo>
                      <a:pt x="234692" y="100974"/>
                      <a:pt x="230348" y="98397"/>
                      <a:pt x="225590" y="97044"/>
                    </a:cubicBezTo>
                    <a:close/>
                    <a:moveTo>
                      <a:pt x="294924" y="62625"/>
                    </a:moveTo>
                    <a:cubicBezTo>
                      <a:pt x="290231" y="61291"/>
                      <a:pt x="285482" y="61263"/>
                      <a:pt x="281203" y="62524"/>
                    </a:cubicBezTo>
                    <a:cubicBezTo>
                      <a:pt x="280816" y="62644"/>
                      <a:pt x="280494" y="62892"/>
                      <a:pt x="280310" y="63224"/>
                    </a:cubicBezTo>
                    <a:cubicBezTo>
                      <a:pt x="278359" y="66868"/>
                      <a:pt x="277770" y="71101"/>
                      <a:pt x="278626" y="75454"/>
                    </a:cubicBezTo>
                    <a:cubicBezTo>
                      <a:pt x="279491" y="79872"/>
                      <a:pt x="281774" y="84068"/>
                      <a:pt x="285225" y="87611"/>
                    </a:cubicBezTo>
                    <a:cubicBezTo>
                      <a:pt x="288676" y="91154"/>
                      <a:pt x="293019" y="93731"/>
                      <a:pt x="297777" y="95084"/>
                    </a:cubicBezTo>
                    <a:cubicBezTo>
                      <a:pt x="302471" y="96418"/>
                      <a:pt x="307219" y="96455"/>
                      <a:pt x="311499" y="95185"/>
                    </a:cubicBezTo>
                    <a:cubicBezTo>
                      <a:pt x="311692" y="95130"/>
                      <a:pt x="311876" y="95038"/>
                      <a:pt x="312023" y="94918"/>
                    </a:cubicBezTo>
                    <a:cubicBezTo>
                      <a:pt x="312171" y="94799"/>
                      <a:pt x="312299" y="94651"/>
                      <a:pt x="312391" y="94486"/>
                    </a:cubicBezTo>
                    <a:cubicBezTo>
                      <a:pt x="314342" y="90841"/>
                      <a:pt x="314922" y="86608"/>
                      <a:pt x="314076" y="82246"/>
                    </a:cubicBezTo>
                    <a:cubicBezTo>
                      <a:pt x="313211" y="77838"/>
                      <a:pt x="310928" y="73632"/>
                      <a:pt x="307477" y="70089"/>
                    </a:cubicBezTo>
                    <a:cubicBezTo>
                      <a:pt x="304026" y="66546"/>
                      <a:pt x="299682" y="63969"/>
                      <a:pt x="294934" y="62616"/>
                    </a:cubicBezTo>
                    <a:close/>
                    <a:moveTo>
                      <a:pt x="381229" y="80056"/>
                    </a:moveTo>
                    <a:cubicBezTo>
                      <a:pt x="376535" y="78721"/>
                      <a:pt x="371787" y="78684"/>
                      <a:pt x="367507" y="79954"/>
                    </a:cubicBezTo>
                    <a:cubicBezTo>
                      <a:pt x="367121" y="80074"/>
                      <a:pt x="366799" y="80323"/>
                      <a:pt x="366615" y="80654"/>
                    </a:cubicBezTo>
                    <a:cubicBezTo>
                      <a:pt x="364664" y="84298"/>
                      <a:pt x="364075" y="88532"/>
                      <a:pt x="364931" y="92884"/>
                    </a:cubicBezTo>
                    <a:cubicBezTo>
                      <a:pt x="365796" y="97302"/>
                      <a:pt x="368078" y="101498"/>
                      <a:pt x="371529" y="105041"/>
                    </a:cubicBezTo>
                    <a:cubicBezTo>
                      <a:pt x="374980" y="108585"/>
                      <a:pt x="379324" y="111161"/>
                      <a:pt x="384082" y="112514"/>
                    </a:cubicBezTo>
                    <a:cubicBezTo>
                      <a:pt x="388775" y="113849"/>
                      <a:pt x="393524" y="113885"/>
                      <a:pt x="397803" y="112615"/>
                    </a:cubicBezTo>
                    <a:cubicBezTo>
                      <a:pt x="397997" y="112560"/>
                      <a:pt x="398181" y="112468"/>
                      <a:pt x="398328" y="112349"/>
                    </a:cubicBezTo>
                    <a:cubicBezTo>
                      <a:pt x="398484" y="112229"/>
                      <a:pt x="398604" y="112082"/>
                      <a:pt x="398696" y="111916"/>
                    </a:cubicBezTo>
                    <a:cubicBezTo>
                      <a:pt x="400647" y="108272"/>
                      <a:pt x="401227" y="104038"/>
                      <a:pt x="400380" y="99685"/>
                    </a:cubicBezTo>
                    <a:cubicBezTo>
                      <a:pt x="399515" y="95277"/>
                      <a:pt x="397233" y="91072"/>
                      <a:pt x="393782" y="87528"/>
                    </a:cubicBezTo>
                    <a:cubicBezTo>
                      <a:pt x="390331" y="83985"/>
                      <a:pt x="385987" y="81409"/>
                      <a:pt x="381229" y="80056"/>
                    </a:cubicBezTo>
                    <a:close/>
                    <a:moveTo>
                      <a:pt x="344868" y="131463"/>
                    </a:moveTo>
                    <a:cubicBezTo>
                      <a:pt x="340175" y="130128"/>
                      <a:pt x="335426" y="130101"/>
                      <a:pt x="331147" y="131362"/>
                    </a:cubicBezTo>
                    <a:cubicBezTo>
                      <a:pt x="330760" y="131481"/>
                      <a:pt x="330438" y="131730"/>
                      <a:pt x="330254" y="132061"/>
                    </a:cubicBezTo>
                    <a:cubicBezTo>
                      <a:pt x="328303" y="135705"/>
                      <a:pt x="327723" y="139939"/>
                      <a:pt x="328570" y="144301"/>
                    </a:cubicBezTo>
                    <a:cubicBezTo>
                      <a:pt x="329435" y="148709"/>
                      <a:pt x="331718" y="152915"/>
                      <a:pt x="335169" y="156458"/>
                    </a:cubicBezTo>
                    <a:cubicBezTo>
                      <a:pt x="338620" y="160001"/>
                      <a:pt x="342963" y="162578"/>
                      <a:pt x="347712" y="163931"/>
                    </a:cubicBezTo>
                    <a:cubicBezTo>
                      <a:pt x="352406" y="165265"/>
                      <a:pt x="357154" y="165302"/>
                      <a:pt x="361434" y="164032"/>
                    </a:cubicBezTo>
                    <a:cubicBezTo>
                      <a:pt x="361627" y="163977"/>
                      <a:pt x="361811" y="163885"/>
                      <a:pt x="361958" y="163765"/>
                    </a:cubicBezTo>
                    <a:cubicBezTo>
                      <a:pt x="362105" y="163645"/>
                      <a:pt x="362234" y="163498"/>
                      <a:pt x="362326" y="163332"/>
                    </a:cubicBezTo>
                    <a:cubicBezTo>
                      <a:pt x="364277" y="159688"/>
                      <a:pt x="364857" y="155455"/>
                      <a:pt x="364010" y="151093"/>
                    </a:cubicBezTo>
                    <a:cubicBezTo>
                      <a:pt x="363145" y="146684"/>
                      <a:pt x="360863" y="142479"/>
                      <a:pt x="357412" y="138936"/>
                    </a:cubicBezTo>
                    <a:cubicBezTo>
                      <a:pt x="353961" y="135393"/>
                      <a:pt x="349617" y="132816"/>
                      <a:pt x="344868" y="131463"/>
                    </a:cubicBezTo>
                    <a:close/>
                    <a:moveTo>
                      <a:pt x="460742" y="80056"/>
                    </a:moveTo>
                    <a:cubicBezTo>
                      <a:pt x="456048" y="78721"/>
                      <a:pt x="451300" y="78684"/>
                      <a:pt x="447020" y="79954"/>
                    </a:cubicBezTo>
                    <a:cubicBezTo>
                      <a:pt x="446634" y="80074"/>
                      <a:pt x="446312" y="80323"/>
                      <a:pt x="446128" y="80654"/>
                    </a:cubicBezTo>
                    <a:cubicBezTo>
                      <a:pt x="444177" y="84298"/>
                      <a:pt x="443588" y="88532"/>
                      <a:pt x="444443" y="92884"/>
                    </a:cubicBezTo>
                    <a:cubicBezTo>
                      <a:pt x="445309" y="97302"/>
                      <a:pt x="447591" y="101498"/>
                      <a:pt x="451042" y="105041"/>
                    </a:cubicBezTo>
                    <a:cubicBezTo>
                      <a:pt x="454493" y="108585"/>
                      <a:pt x="458837" y="111161"/>
                      <a:pt x="463585" y="112514"/>
                    </a:cubicBezTo>
                    <a:cubicBezTo>
                      <a:pt x="468279" y="113849"/>
                      <a:pt x="473028" y="113885"/>
                      <a:pt x="477307" y="112615"/>
                    </a:cubicBezTo>
                    <a:cubicBezTo>
                      <a:pt x="477500" y="112560"/>
                      <a:pt x="477684" y="112468"/>
                      <a:pt x="477831" y="112349"/>
                    </a:cubicBezTo>
                    <a:cubicBezTo>
                      <a:pt x="477988" y="112229"/>
                      <a:pt x="478108" y="112082"/>
                      <a:pt x="478200" y="111916"/>
                    </a:cubicBezTo>
                    <a:cubicBezTo>
                      <a:pt x="480151" y="108272"/>
                      <a:pt x="480730" y="104038"/>
                      <a:pt x="479884" y="99685"/>
                    </a:cubicBezTo>
                    <a:cubicBezTo>
                      <a:pt x="479019" y="95277"/>
                      <a:pt x="476736" y="91072"/>
                      <a:pt x="473285" y="87528"/>
                    </a:cubicBezTo>
                    <a:cubicBezTo>
                      <a:pt x="469834" y="83985"/>
                      <a:pt x="465490" y="81409"/>
                      <a:pt x="460733" y="80056"/>
                    </a:cubicBezTo>
                    <a:close/>
                  </a:path>
                </a:pathLst>
              </a:custGeom>
              <a:solidFill>
                <a:schemeClr val="bg1"/>
              </a:solidFill>
              <a:ln w="916" cap="flat">
                <a:noFill/>
                <a:prstDash val="solid"/>
                <a:miter/>
              </a:ln>
            </p:spPr>
            <p:txBody>
              <a:bodyPr rtlCol="0" anchor="ctr"/>
              <a:lstStyle/>
              <a:p>
                <a:endParaRPr lang="en-US" sz="1351"/>
              </a:p>
            </p:txBody>
          </p:sp>
        </p:grpSp>
      </p:grpSp>
      <p:grpSp>
        <p:nvGrpSpPr>
          <p:cNvPr id="28" name="Group 27">
            <a:extLst>
              <a:ext uri="{FF2B5EF4-FFF2-40B4-BE49-F238E27FC236}">
                <a16:creationId xmlns:a16="http://schemas.microsoft.com/office/drawing/2014/main" id="{0E120E3A-3F5C-CC9F-4A7A-B8CA57DC89C3}"/>
              </a:ext>
            </a:extLst>
          </p:cNvPr>
          <p:cNvGrpSpPr>
            <a:grpSpLocks noChangeAspect="1"/>
          </p:cNvGrpSpPr>
          <p:nvPr/>
        </p:nvGrpSpPr>
        <p:grpSpPr>
          <a:xfrm>
            <a:off x="10105948" y="3547799"/>
            <a:ext cx="1371599" cy="424755"/>
            <a:chOff x="8268934" y="2889324"/>
            <a:chExt cx="2423371" cy="750463"/>
          </a:xfrm>
        </p:grpSpPr>
        <p:sp>
          <p:nvSpPr>
            <p:cNvPr id="128" name="Rectangle: Rounded Corners 127">
              <a:extLst>
                <a:ext uri="{FF2B5EF4-FFF2-40B4-BE49-F238E27FC236}">
                  <a16:creationId xmlns:a16="http://schemas.microsoft.com/office/drawing/2014/main" id="{606F2FFE-26F3-B55B-D71A-B37A790458AD}"/>
                </a:ext>
              </a:extLst>
            </p:cNvPr>
            <p:cNvSpPr/>
            <p:nvPr/>
          </p:nvSpPr>
          <p:spPr>
            <a:xfrm>
              <a:off x="8268934" y="2889324"/>
              <a:ext cx="2423371" cy="750463"/>
            </a:xfrm>
            <a:prstGeom prst="roundRect">
              <a:avLst>
                <a:gd name="adj" fmla="val 11445"/>
              </a:avLst>
            </a:prstGeom>
            <a:solidFill>
              <a:schemeClr val="bg1"/>
            </a:solidFill>
            <a:ln>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84048" tIns="0" rIns="0" bIns="0" rtlCol="0" anchor="ctr"/>
            <a:lstStyle/>
            <a:p>
              <a:pPr defTabSz="914354">
                <a:lnSpc>
                  <a:spcPct val="95000"/>
                </a:lnSpc>
                <a:defRPr/>
              </a:pPr>
              <a:r>
                <a:rPr lang="en-US" sz="500" b="1" dirty="0">
                  <a:solidFill>
                    <a:srgbClr val="414141"/>
                  </a:solidFill>
                  <a:latin typeface="Lato"/>
                </a:rPr>
                <a:t>Save $2.00</a:t>
              </a:r>
            </a:p>
            <a:p>
              <a:pPr defTabSz="914354">
                <a:lnSpc>
                  <a:spcPct val="95000"/>
                </a:lnSpc>
                <a:spcAft>
                  <a:spcPts val="200"/>
                </a:spcAft>
                <a:defRPr/>
              </a:pPr>
              <a:r>
                <a:rPr lang="en-US" sz="700" dirty="0">
                  <a:solidFill>
                    <a:schemeClr val="accent6"/>
                  </a:solidFill>
                  <a:latin typeface="+mj-lt"/>
                  <a:cs typeface="Calibri" panose="020F0502020204030204" pitchFamily="34" charset="0"/>
                </a:rPr>
                <a:t>Chicken Fry</a:t>
              </a:r>
              <a:endParaRPr lang="en-US" sz="700" baseline="30000" dirty="0">
                <a:solidFill>
                  <a:schemeClr val="accent6"/>
                </a:solidFill>
                <a:latin typeface="+mj-lt"/>
                <a:cs typeface="Calibri" panose="020F0502020204030204" pitchFamily="34" charset="0"/>
              </a:endParaRPr>
            </a:p>
            <a:p>
              <a:pPr defTabSz="914354">
                <a:lnSpc>
                  <a:spcPct val="95000"/>
                </a:lnSpc>
                <a:defRPr/>
              </a:pPr>
              <a:r>
                <a:rPr lang="en-US" sz="500" dirty="0">
                  <a:solidFill>
                    <a:schemeClr val="tx1"/>
                  </a:solidFill>
                  <a:latin typeface="Lato"/>
                </a:rPr>
                <a:t>Add our signature Chicken Fry sandwich to your order now</a:t>
              </a:r>
              <a:endParaRPr lang="en-US" sz="600" dirty="0">
                <a:solidFill>
                  <a:schemeClr val="tx1"/>
                </a:solidFill>
                <a:latin typeface="Lato"/>
              </a:endParaRPr>
            </a:p>
          </p:txBody>
        </p:sp>
        <p:pic>
          <p:nvPicPr>
            <p:cNvPr id="129" name="Picture 128">
              <a:extLst>
                <a:ext uri="{FF2B5EF4-FFF2-40B4-BE49-F238E27FC236}">
                  <a16:creationId xmlns:a16="http://schemas.microsoft.com/office/drawing/2014/main" id="{BBB7C127-B3B2-8016-816C-0826E4CC39B9}"/>
                </a:ext>
              </a:extLst>
            </p:cNvPr>
            <p:cNvPicPr>
              <a:picLocks noChangeAspect="1"/>
            </p:cNvPicPr>
            <p:nvPr/>
          </p:nvPicPr>
          <p:blipFill rotWithShape="1">
            <a:blip r:embed="rId19">
              <a:extLst>
                <a:ext uri="{28A0092B-C50C-407E-A947-70E740481C1C}">
                  <a14:useLocalDpi xmlns:a14="http://schemas.microsoft.com/office/drawing/2010/main"/>
                </a:ext>
              </a:extLst>
            </a:blip>
            <a:srcRect/>
            <a:stretch/>
          </p:blipFill>
          <p:spPr>
            <a:xfrm>
              <a:off x="8367444" y="2991316"/>
              <a:ext cx="547566" cy="547565"/>
            </a:xfrm>
            <a:prstGeom prst="rect">
              <a:avLst/>
            </a:prstGeom>
          </p:spPr>
        </p:pic>
        <p:sp>
          <p:nvSpPr>
            <p:cNvPr id="21" name="Star: 32 Points 20">
              <a:extLst>
                <a:ext uri="{FF2B5EF4-FFF2-40B4-BE49-F238E27FC236}">
                  <a16:creationId xmlns:a16="http://schemas.microsoft.com/office/drawing/2014/main" id="{8BCF240F-414E-2739-E009-CA6F4550A06A}"/>
                </a:ext>
              </a:extLst>
            </p:cNvPr>
            <p:cNvSpPr/>
            <p:nvPr/>
          </p:nvSpPr>
          <p:spPr>
            <a:xfrm>
              <a:off x="10246163" y="2913333"/>
              <a:ext cx="389353" cy="389353"/>
            </a:xfrm>
            <a:prstGeom prst="star32">
              <a:avLst>
                <a:gd name="adj" fmla="val 4266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45720" bIns="0" rtlCol="0" anchor="ctr"/>
            <a:lstStyle/>
            <a:p>
              <a:pPr algn="ctr"/>
              <a:r>
                <a:rPr lang="en-US" sz="1000" baseline="30000" dirty="0"/>
                <a:t>$</a:t>
              </a:r>
              <a:r>
                <a:rPr lang="en-US" sz="1000" b="1" dirty="0"/>
                <a:t>2</a:t>
              </a:r>
            </a:p>
          </p:txBody>
        </p:sp>
      </p:grpSp>
      <p:sp>
        <p:nvSpPr>
          <p:cNvPr id="57" name="Oval 56">
            <a:extLst>
              <a:ext uri="{FF2B5EF4-FFF2-40B4-BE49-F238E27FC236}">
                <a16:creationId xmlns:a16="http://schemas.microsoft.com/office/drawing/2014/main" id="{277593F9-2CEF-0549-8175-B40E8453A98E}"/>
              </a:ext>
            </a:extLst>
          </p:cNvPr>
          <p:cNvSpPr>
            <a:spLocks noChangeAspect="1"/>
          </p:cNvSpPr>
          <p:nvPr/>
        </p:nvSpPr>
        <p:spPr>
          <a:xfrm>
            <a:off x="9756975" y="3692299"/>
            <a:ext cx="685800" cy="685800"/>
          </a:xfrm>
          <a:prstGeom prst="ellipse">
            <a:avLst/>
          </a:prstGeom>
          <a:solidFill>
            <a:schemeClr val="accent1"/>
          </a:solidFill>
          <a:ln w="22225">
            <a:solidFill>
              <a:srgbClr val="D9E5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FFFFFF"/>
              </a:solidFill>
              <a:latin typeface="Lato"/>
            </a:endParaRPr>
          </a:p>
        </p:txBody>
      </p:sp>
      <p:pic>
        <p:nvPicPr>
          <p:cNvPr id="68" name="Graphic 102">
            <a:extLst>
              <a:ext uri="{FF2B5EF4-FFF2-40B4-BE49-F238E27FC236}">
                <a16:creationId xmlns:a16="http://schemas.microsoft.com/office/drawing/2014/main" id="{52F6E2EC-64E2-4AB1-947A-616738E308EB}"/>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916995" y="3864043"/>
            <a:ext cx="365760" cy="396240"/>
          </a:xfrm>
          <a:prstGeom prst="rect">
            <a:avLst/>
          </a:prstGeom>
        </p:spPr>
      </p:pic>
      <p:sp>
        <p:nvSpPr>
          <p:cNvPr id="10" name="Title 9">
            <a:extLst>
              <a:ext uri="{FF2B5EF4-FFF2-40B4-BE49-F238E27FC236}">
                <a16:creationId xmlns:a16="http://schemas.microsoft.com/office/drawing/2014/main" id="{0468FFA6-C43F-CC0C-9C33-B1F6D6396B51}"/>
              </a:ext>
            </a:extLst>
          </p:cNvPr>
          <p:cNvSpPr>
            <a:spLocks noGrp="1"/>
          </p:cNvSpPr>
          <p:nvPr>
            <p:ph type="title" idx="4294967295"/>
          </p:nvPr>
        </p:nvSpPr>
        <p:spPr>
          <a:xfrm>
            <a:off x="505393" y="100089"/>
            <a:ext cx="11072283" cy="1064683"/>
          </a:xfrm>
        </p:spPr>
        <p:txBody>
          <a:bodyPr/>
          <a:lstStyle/>
          <a:p>
            <a:r>
              <a:rPr lang="en-US" dirty="0"/>
              <a:t>Key Differentiators</a:t>
            </a:r>
          </a:p>
        </p:txBody>
      </p:sp>
    </p:spTree>
    <p:extLst>
      <p:ext uri="{BB962C8B-B14F-4D97-AF65-F5344CB8AC3E}">
        <p14:creationId xmlns:p14="http://schemas.microsoft.com/office/powerpoint/2010/main" val="889792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barn(outVertical)">
                                      <p:cBhvr>
                                        <p:cTn id="7"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C15D2-E736-A34B-B3E6-37749CC1490C}"/>
              </a:ext>
            </a:extLst>
          </p:cNvPr>
          <p:cNvSpPr>
            <a:spLocks noGrp="1"/>
          </p:cNvSpPr>
          <p:nvPr>
            <p:ph type="title"/>
          </p:nvPr>
        </p:nvSpPr>
        <p:spPr>
          <a:xfrm>
            <a:off x="604152" y="249986"/>
            <a:ext cx="11071243" cy="670891"/>
          </a:xfrm>
        </p:spPr>
        <p:txBody>
          <a:bodyPr/>
          <a:lstStyle/>
          <a:p>
            <a:r>
              <a:rPr lang="en-US" dirty="0"/>
              <a:t>Analyst Recognition Across Our Portfolio</a:t>
            </a:r>
          </a:p>
        </p:txBody>
      </p:sp>
      <p:sp>
        <p:nvSpPr>
          <p:cNvPr id="34" name="Rectangle 33">
            <a:extLst>
              <a:ext uri="{FF2B5EF4-FFF2-40B4-BE49-F238E27FC236}">
                <a16:creationId xmlns:a16="http://schemas.microsoft.com/office/drawing/2014/main" id="{290F5BBF-1688-48AC-9ECC-CE38AA4256CB}"/>
              </a:ext>
            </a:extLst>
          </p:cNvPr>
          <p:cNvSpPr/>
          <p:nvPr/>
        </p:nvSpPr>
        <p:spPr>
          <a:xfrm>
            <a:off x="8563189" y="1193578"/>
            <a:ext cx="2326943" cy="47681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4" name="TextBox 13">
            <a:extLst>
              <a:ext uri="{FF2B5EF4-FFF2-40B4-BE49-F238E27FC236}">
                <a16:creationId xmlns:a16="http://schemas.microsoft.com/office/drawing/2014/main" id="{986B3B39-BCA6-49CD-B930-304C3C45C22C}"/>
              </a:ext>
            </a:extLst>
          </p:cNvPr>
          <p:cNvSpPr txBox="1"/>
          <p:nvPr/>
        </p:nvSpPr>
        <p:spPr>
          <a:xfrm>
            <a:off x="8793775" y="3791366"/>
            <a:ext cx="1902371" cy="908454"/>
          </a:xfrm>
          <a:prstGeom prst="rect">
            <a:avLst/>
          </a:prstGeom>
          <a:noFill/>
        </p:spPr>
        <p:txBody>
          <a:bodyPr wrap="square" lIns="0" tIns="0" rIns="0" bIns="0" rtlCol="0" anchor="t">
            <a:spAutoFit/>
          </a:bodyPr>
          <a:lstStyle/>
          <a:p>
            <a:pPr algn="ctr">
              <a:spcBef>
                <a:spcPts val="600"/>
              </a:spcBef>
            </a:pPr>
            <a:r>
              <a:rPr lang="en-US" sz="1351" b="1" dirty="0">
                <a:solidFill>
                  <a:schemeClr val="bg1"/>
                </a:solidFill>
              </a:rPr>
              <a:t>2024 Magic Quadrant™ for </a:t>
            </a:r>
          </a:p>
          <a:p>
            <a:pPr algn="ctr">
              <a:spcBef>
                <a:spcPts val="600"/>
              </a:spcBef>
            </a:pPr>
            <a:r>
              <a:rPr lang="en-US" sz="1351" b="1" dirty="0">
                <a:solidFill>
                  <a:schemeClr val="bg1"/>
                </a:solidFill>
              </a:rPr>
              <a:t>Indoor Location Services, Global</a:t>
            </a:r>
          </a:p>
        </p:txBody>
      </p:sp>
      <p:pic>
        <p:nvPicPr>
          <p:cNvPr id="29" name="Graphic 28">
            <a:extLst>
              <a:ext uri="{FF2B5EF4-FFF2-40B4-BE49-F238E27FC236}">
                <a16:creationId xmlns:a16="http://schemas.microsoft.com/office/drawing/2014/main" id="{497DD09D-491C-4225-9121-8CB8479620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73751" y="1942060"/>
            <a:ext cx="729265" cy="475392"/>
          </a:xfrm>
          <a:prstGeom prst="rect">
            <a:avLst/>
          </a:prstGeom>
        </p:spPr>
      </p:pic>
      <p:sp>
        <p:nvSpPr>
          <p:cNvPr id="33" name="Rectangle 32">
            <a:extLst>
              <a:ext uri="{FF2B5EF4-FFF2-40B4-BE49-F238E27FC236}">
                <a16:creationId xmlns:a16="http://schemas.microsoft.com/office/drawing/2014/main" id="{022B525C-2B94-4EF8-A00F-CB5517B150F4}"/>
              </a:ext>
            </a:extLst>
          </p:cNvPr>
          <p:cNvSpPr/>
          <p:nvPr/>
        </p:nvSpPr>
        <p:spPr>
          <a:xfrm>
            <a:off x="6089585" y="1180151"/>
            <a:ext cx="2326943" cy="47681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3" name="TextBox 12">
            <a:extLst>
              <a:ext uri="{FF2B5EF4-FFF2-40B4-BE49-F238E27FC236}">
                <a16:creationId xmlns:a16="http://schemas.microsoft.com/office/drawing/2014/main" id="{0D517850-3165-42F2-ADED-7C75AF6BAC5A}"/>
              </a:ext>
            </a:extLst>
          </p:cNvPr>
          <p:cNvSpPr txBox="1"/>
          <p:nvPr/>
        </p:nvSpPr>
        <p:spPr>
          <a:xfrm>
            <a:off x="6416775" y="3788262"/>
            <a:ext cx="1761869" cy="700576"/>
          </a:xfrm>
          <a:prstGeom prst="rect">
            <a:avLst/>
          </a:prstGeom>
          <a:noFill/>
        </p:spPr>
        <p:txBody>
          <a:bodyPr wrap="square" lIns="0" tIns="0" rIns="0" bIns="0" rtlCol="0" anchor="t">
            <a:spAutoFit/>
          </a:bodyPr>
          <a:lstStyle/>
          <a:p>
            <a:pPr algn="ctr">
              <a:spcBef>
                <a:spcPts val="600"/>
              </a:spcBef>
            </a:pPr>
            <a:r>
              <a:rPr lang="en-US" sz="1351" b="1">
                <a:solidFill>
                  <a:schemeClr val="bg1"/>
                </a:solidFill>
              </a:rPr>
              <a:t>2022 Magic Quadrant™ for </a:t>
            </a:r>
          </a:p>
          <a:p>
            <a:pPr algn="ctr">
              <a:spcBef>
                <a:spcPts val="600"/>
              </a:spcBef>
            </a:pPr>
            <a:r>
              <a:rPr lang="en-US" sz="1351" b="1">
                <a:solidFill>
                  <a:schemeClr val="bg1"/>
                </a:solidFill>
              </a:rPr>
              <a:t>Network Firewalls</a:t>
            </a:r>
          </a:p>
        </p:txBody>
      </p:sp>
      <p:pic>
        <p:nvPicPr>
          <p:cNvPr id="19" name="Graphic 18">
            <a:extLst>
              <a:ext uri="{FF2B5EF4-FFF2-40B4-BE49-F238E27FC236}">
                <a16:creationId xmlns:a16="http://schemas.microsoft.com/office/drawing/2014/main" id="{41ED6E4F-6633-41A8-80AE-BBCF147401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52402" y="1867494"/>
            <a:ext cx="589099" cy="609631"/>
          </a:xfrm>
          <a:prstGeom prst="rect">
            <a:avLst/>
          </a:prstGeom>
        </p:spPr>
      </p:pic>
      <p:sp>
        <p:nvSpPr>
          <p:cNvPr id="32" name="Rectangle 31">
            <a:extLst>
              <a:ext uri="{FF2B5EF4-FFF2-40B4-BE49-F238E27FC236}">
                <a16:creationId xmlns:a16="http://schemas.microsoft.com/office/drawing/2014/main" id="{0F3EDBDC-C770-4ACE-82B0-9C65913A3FED}"/>
              </a:ext>
            </a:extLst>
          </p:cNvPr>
          <p:cNvSpPr/>
          <p:nvPr/>
        </p:nvSpPr>
        <p:spPr>
          <a:xfrm>
            <a:off x="3615980" y="1180151"/>
            <a:ext cx="2326943" cy="47681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TextBox 11">
            <a:extLst>
              <a:ext uri="{FF2B5EF4-FFF2-40B4-BE49-F238E27FC236}">
                <a16:creationId xmlns:a16="http://schemas.microsoft.com/office/drawing/2014/main" id="{4CA6B2A4-6F27-427F-A7D6-9A731463B208}"/>
              </a:ext>
            </a:extLst>
          </p:cNvPr>
          <p:cNvSpPr txBox="1"/>
          <p:nvPr/>
        </p:nvSpPr>
        <p:spPr>
          <a:xfrm>
            <a:off x="4072298" y="3793949"/>
            <a:ext cx="1518087" cy="700576"/>
          </a:xfrm>
          <a:prstGeom prst="rect">
            <a:avLst/>
          </a:prstGeom>
          <a:noFill/>
        </p:spPr>
        <p:txBody>
          <a:bodyPr wrap="square" lIns="0" tIns="0" rIns="0" bIns="0" rtlCol="0">
            <a:spAutoFit/>
          </a:bodyPr>
          <a:lstStyle/>
          <a:p>
            <a:pPr algn="ctr">
              <a:spcBef>
                <a:spcPts val="600"/>
              </a:spcBef>
            </a:pPr>
            <a:r>
              <a:rPr lang="en-US" sz="1351" b="1" dirty="0">
                <a:solidFill>
                  <a:schemeClr val="bg1"/>
                </a:solidFill>
              </a:rPr>
              <a:t>2023 Magic Quadrant™ for </a:t>
            </a:r>
          </a:p>
          <a:p>
            <a:pPr algn="ctr">
              <a:spcBef>
                <a:spcPts val="600"/>
              </a:spcBef>
            </a:pPr>
            <a:r>
              <a:rPr lang="en-US" sz="1351" b="1" dirty="0">
                <a:solidFill>
                  <a:schemeClr val="bg1"/>
                </a:solidFill>
              </a:rPr>
              <a:t>SD-WAN</a:t>
            </a:r>
          </a:p>
        </p:txBody>
      </p:sp>
      <p:pic>
        <p:nvPicPr>
          <p:cNvPr id="18" name="Graphic 17">
            <a:extLst>
              <a:ext uri="{FF2B5EF4-FFF2-40B4-BE49-F238E27FC236}">
                <a16:creationId xmlns:a16="http://schemas.microsoft.com/office/drawing/2014/main" id="{F3A6575E-B0CE-4DF7-A320-7E331E9CAF4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35319" y="1803331"/>
            <a:ext cx="546189" cy="726007"/>
          </a:xfrm>
          <a:prstGeom prst="rect">
            <a:avLst/>
          </a:prstGeom>
        </p:spPr>
      </p:pic>
      <p:sp>
        <p:nvSpPr>
          <p:cNvPr id="30" name="Rectangle 29">
            <a:extLst>
              <a:ext uri="{FF2B5EF4-FFF2-40B4-BE49-F238E27FC236}">
                <a16:creationId xmlns:a16="http://schemas.microsoft.com/office/drawing/2014/main" id="{F3038EF3-64A8-4D51-8101-38DC8FDF5BFD}"/>
              </a:ext>
            </a:extLst>
          </p:cNvPr>
          <p:cNvSpPr/>
          <p:nvPr/>
        </p:nvSpPr>
        <p:spPr>
          <a:xfrm>
            <a:off x="1144730" y="1193578"/>
            <a:ext cx="2326943" cy="47681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0" name="TextBox 9">
            <a:extLst>
              <a:ext uri="{FF2B5EF4-FFF2-40B4-BE49-F238E27FC236}">
                <a16:creationId xmlns:a16="http://schemas.microsoft.com/office/drawing/2014/main" id="{A970218C-FE0D-4E46-90C8-ABA25737C4E4}"/>
              </a:ext>
            </a:extLst>
          </p:cNvPr>
          <p:cNvSpPr txBox="1"/>
          <p:nvPr/>
        </p:nvSpPr>
        <p:spPr>
          <a:xfrm>
            <a:off x="1381388" y="3796817"/>
            <a:ext cx="1853627" cy="1116331"/>
          </a:xfrm>
          <a:prstGeom prst="rect">
            <a:avLst/>
          </a:prstGeom>
          <a:noFill/>
        </p:spPr>
        <p:txBody>
          <a:bodyPr wrap="square" lIns="0" tIns="0" rIns="0" bIns="0" rtlCol="0" anchor="t">
            <a:spAutoFit/>
          </a:bodyPr>
          <a:lstStyle/>
          <a:p>
            <a:pPr algn="ctr">
              <a:spcBef>
                <a:spcPts val="600"/>
              </a:spcBef>
            </a:pPr>
            <a:r>
              <a:rPr lang="en-US" sz="1351" b="1" dirty="0">
                <a:solidFill>
                  <a:schemeClr val="bg1"/>
                </a:solidFill>
              </a:rPr>
              <a:t>2024 Magic Quadrant™ for </a:t>
            </a:r>
          </a:p>
          <a:p>
            <a:pPr algn="ctr">
              <a:spcBef>
                <a:spcPts val="600"/>
              </a:spcBef>
            </a:pPr>
            <a:r>
              <a:rPr lang="en-US" sz="1351" b="1" dirty="0">
                <a:solidFill>
                  <a:schemeClr val="bg1"/>
                </a:solidFill>
              </a:rPr>
              <a:t>Enterprise Wired &amp; Wireless LAN Infrastructure</a:t>
            </a:r>
          </a:p>
        </p:txBody>
      </p:sp>
      <p:pic>
        <p:nvPicPr>
          <p:cNvPr id="15" name="Graphic 14">
            <a:extLst>
              <a:ext uri="{FF2B5EF4-FFF2-40B4-BE49-F238E27FC236}">
                <a16:creationId xmlns:a16="http://schemas.microsoft.com/office/drawing/2014/main" id="{5032F6A7-F88C-4164-A011-0291730ACEB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56747" y="1880919"/>
            <a:ext cx="709917" cy="597679"/>
          </a:xfrm>
          <a:prstGeom prst="rect">
            <a:avLst/>
          </a:prstGeom>
        </p:spPr>
      </p:pic>
      <p:pic>
        <p:nvPicPr>
          <p:cNvPr id="16" name="Graphic 15">
            <a:extLst>
              <a:ext uri="{FF2B5EF4-FFF2-40B4-BE49-F238E27FC236}">
                <a16:creationId xmlns:a16="http://schemas.microsoft.com/office/drawing/2014/main" id="{3CC70773-E986-4956-AA26-D5B7B3E2E1E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308200" y="1828587"/>
            <a:ext cx="685131" cy="597679"/>
          </a:xfrm>
          <a:prstGeom prst="rect">
            <a:avLst/>
          </a:prstGeom>
        </p:spPr>
      </p:pic>
      <p:sp>
        <p:nvSpPr>
          <p:cNvPr id="3" name="TextBox 2">
            <a:extLst>
              <a:ext uri="{FF2B5EF4-FFF2-40B4-BE49-F238E27FC236}">
                <a16:creationId xmlns:a16="http://schemas.microsoft.com/office/drawing/2014/main" id="{5FBB366F-3DC3-ED48-B903-9B663DB50A28}"/>
              </a:ext>
            </a:extLst>
          </p:cNvPr>
          <p:cNvSpPr txBox="1"/>
          <p:nvPr/>
        </p:nvSpPr>
        <p:spPr>
          <a:xfrm>
            <a:off x="1476321" y="1363697"/>
            <a:ext cx="1652791" cy="207877"/>
          </a:xfrm>
          <a:prstGeom prst="rect">
            <a:avLst/>
          </a:prstGeom>
          <a:noFill/>
        </p:spPr>
        <p:txBody>
          <a:bodyPr wrap="square" lIns="0" tIns="0" rIns="0" bIns="0" rtlCol="0">
            <a:spAutoFit/>
          </a:bodyPr>
          <a:lstStyle/>
          <a:p>
            <a:pPr algn="ctr">
              <a:spcBef>
                <a:spcPts val="600"/>
              </a:spcBef>
            </a:pPr>
            <a:r>
              <a:rPr lang="en-US" sz="1351" b="1">
                <a:solidFill>
                  <a:schemeClr val="bg1"/>
                </a:solidFill>
              </a:rPr>
              <a:t>A LEADER</a:t>
            </a:r>
          </a:p>
        </p:txBody>
      </p:sp>
      <p:sp>
        <p:nvSpPr>
          <p:cNvPr id="55" name="TextBox 54">
            <a:extLst>
              <a:ext uri="{FF2B5EF4-FFF2-40B4-BE49-F238E27FC236}">
                <a16:creationId xmlns:a16="http://schemas.microsoft.com/office/drawing/2014/main" id="{B4A6CB34-A2F7-974E-AC94-8D03B4065C0C}"/>
              </a:ext>
            </a:extLst>
          </p:cNvPr>
          <p:cNvSpPr txBox="1"/>
          <p:nvPr/>
        </p:nvSpPr>
        <p:spPr>
          <a:xfrm>
            <a:off x="4037301" y="1310802"/>
            <a:ext cx="1652791" cy="207877"/>
          </a:xfrm>
          <a:prstGeom prst="rect">
            <a:avLst/>
          </a:prstGeom>
          <a:noFill/>
        </p:spPr>
        <p:txBody>
          <a:bodyPr wrap="square" lIns="0" tIns="0" rIns="0" bIns="0" rtlCol="0">
            <a:spAutoFit/>
          </a:bodyPr>
          <a:lstStyle/>
          <a:p>
            <a:pPr algn="ctr">
              <a:spcBef>
                <a:spcPts val="600"/>
              </a:spcBef>
            </a:pPr>
            <a:r>
              <a:rPr lang="en-US" sz="1351" b="1">
                <a:solidFill>
                  <a:schemeClr val="bg1"/>
                </a:solidFill>
              </a:rPr>
              <a:t>A VISIONARY</a:t>
            </a:r>
          </a:p>
        </p:txBody>
      </p:sp>
      <p:sp>
        <p:nvSpPr>
          <p:cNvPr id="56" name="TextBox 55">
            <a:extLst>
              <a:ext uri="{FF2B5EF4-FFF2-40B4-BE49-F238E27FC236}">
                <a16:creationId xmlns:a16="http://schemas.microsoft.com/office/drawing/2014/main" id="{00DDBC04-B984-2A49-A8B3-105679778170}"/>
              </a:ext>
            </a:extLst>
          </p:cNvPr>
          <p:cNvSpPr txBox="1"/>
          <p:nvPr/>
        </p:nvSpPr>
        <p:spPr>
          <a:xfrm>
            <a:off x="6298419" y="1297642"/>
            <a:ext cx="1827483" cy="207877"/>
          </a:xfrm>
          <a:prstGeom prst="rect">
            <a:avLst/>
          </a:prstGeom>
          <a:noFill/>
        </p:spPr>
        <p:txBody>
          <a:bodyPr wrap="square" lIns="0" tIns="0" rIns="0" bIns="0" rtlCol="0">
            <a:spAutoFit/>
          </a:bodyPr>
          <a:lstStyle/>
          <a:p>
            <a:pPr algn="ctr">
              <a:spcBef>
                <a:spcPts val="600"/>
              </a:spcBef>
            </a:pPr>
            <a:r>
              <a:rPr lang="en-US" sz="1351" b="1">
                <a:solidFill>
                  <a:schemeClr val="bg1"/>
                </a:solidFill>
              </a:rPr>
              <a:t>A CHALLENGER</a:t>
            </a:r>
          </a:p>
        </p:txBody>
      </p:sp>
      <p:sp>
        <p:nvSpPr>
          <p:cNvPr id="57" name="TextBox 56">
            <a:extLst>
              <a:ext uri="{FF2B5EF4-FFF2-40B4-BE49-F238E27FC236}">
                <a16:creationId xmlns:a16="http://schemas.microsoft.com/office/drawing/2014/main" id="{FBA097BD-9534-434B-A996-D5C0D5E453A8}"/>
              </a:ext>
            </a:extLst>
          </p:cNvPr>
          <p:cNvSpPr txBox="1"/>
          <p:nvPr/>
        </p:nvSpPr>
        <p:spPr>
          <a:xfrm>
            <a:off x="8911986" y="1311066"/>
            <a:ext cx="1652791" cy="207877"/>
          </a:xfrm>
          <a:prstGeom prst="rect">
            <a:avLst/>
          </a:prstGeom>
          <a:noFill/>
        </p:spPr>
        <p:txBody>
          <a:bodyPr wrap="square" lIns="0" tIns="0" rIns="0" bIns="0" rtlCol="0">
            <a:spAutoFit/>
          </a:bodyPr>
          <a:lstStyle/>
          <a:p>
            <a:pPr algn="ctr">
              <a:spcBef>
                <a:spcPts val="600"/>
              </a:spcBef>
            </a:pPr>
            <a:r>
              <a:rPr lang="en-US" sz="1351" b="1">
                <a:solidFill>
                  <a:schemeClr val="bg1"/>
                </a:solidFill>
              </a:rPr>
              <a:t>A LEADER</a:t>
            </a:r>
          </a:p>
        </p:txBody>
      </p:sp>
      <p:sp>
        <p:nvSpPr>
          <p:cNvPr id="35" name="Rectangle 34">
            <a:extLst>
              <a:ext uri="{FF2B5EF4-FFF2-40B4-BE49-F238E27FC236}">
                <a16:creationId xmlns:a16="http://schemas.microsoft.com/office/drawing/2014/main" id="{5FDBC932-F256-7643-996D-D18DD96EEAC7}"/>
              </a:ext>
            </a:extLst>
          </p:cNvPr>
          <p:cNvSpPr/>
          <p:nvPr/>
        </p:nvSpPr>
        <p:spPr>
          <a:xfrm>
            <a:off x="1884465" y="5961683"/>
            <a:ext cx="8096132" cy="646331"/>
          </a:xfrm>
          <a:prstGeom prst="rect">
            <a:avLst/>
          </a:prstGeom>
        </p:spPr>
        <p:txBody>
          <a:bodyPr wrap="square" lIns="91440" tIns="45720" rIns="91440" bIns="45720" anchor="t">
            <a:spAutoFit/>
          </a:bodyPr>
          <a:lstStyle/>
          <a:p>
            <a:r>
              <a:rPr lang="en-US" sz="400" i="1" dirty="0">
                <a:ea typeface="Lato"/>
                <a:cs typeface="Arial"/>
              </a:rPr>
              <a:t>Gartner Magic Quadrant for Enterprise Wired and Wireless LAN Infrastructure, Mike Toussaint, Christian Canales, Neuman Raja, Mike Leibovitz 6 March 2024.</a:t>
            </a:r>
          </a:p>
          <a:p>
            <a:r>
              <a:rPr lang="en-US" sz="400" i="1" dirty="0">
                <a:ea typeface="Lato" panose="020F0502020204030203" pitchFamily="34" charset="0"/>
                <a:cs typeface="Arial" panose="020B0604020202020204" pitchFamily="34" charset="0"/>
              </a:rPr>
              <a:t>Gartner Magic Quadrant for SD-WAN, Jonathan Forest, Andrew Lerner, Naresh Singh, Karen Brown, 27 September 2023.</a:t>
            </a:r>
          </a:p>
          <a:p>
            <a:r>
              <a:rPr lang="en-US" sz="400" i="1" dirty="0">
                <a:ea typeface="Lato"/>
                <a:cs typeface="Arial"/>
              </a:rPr>
              <a:t>Gartner Magic Quadrant for Network Firewalls, by Rajpreet Kaur, Adam Hils, Thomas </a:t>
            </a:r>
            <a:r>
              <a:rPr lang="en-US" sz="400" i="1" dirty="0" err="1">
                <a:ea typeface="Lato"/>
                <a:cs typeface="Arial"/>
              </a:rPr>
              <a:t>Lintemuth</a:t>
            </a:r>
            <a:r>
              <a:rPr lang="en-US" sz="400" i="1" dirty="0">
                <a:ea typeface="Lato"/>
                <a:cs typeface="Arial"/>
              </a:rPr>
              <a:t>, 19 December 2022.</a:t>
            </a:r>
          </a:p>
          <a:p>
            <a:r>
              <a:rPr lang="en-US" sz="400" i="1" dirty="0">
                <a:ea typeface="Lato"/>
                <a:cs typeface="Arial"/>
              </a:rPr>
              <a:t>Gartner Magic Quadrant for Indoor Location Services, Tim Zimmerman, Annette Zimmermann, 28 February 2024.</a:t>
            </a:r>
          </a:p>
          <a:p>
            <a:r>
              <a:rPr lang="en-US" sz="400" i="1" dirty="0">
                <a:ea typeface="Lato" panose="020F0502020204030203" pitchFamily="34" charset="0"/>
                <a:cs typeface="Arial" panose="020B0604020202020204" pitchFamily="34" charset="0"/>
              </a:rPr>
              <a:t>GARTNER and Magic Quadrant are registered trademarks and service mark of Gartner, Inc. and/or its affiliates in the U.S. and internationally and are used herein with permission. All rights reserved.</a:t>
            </a:r>
          </a:p>
          <a:p>
            <a:r>
              <a:rPr lang="en-US" sz="400" i="1" dirty="0">
                <a:ea typeface="Lato" panose="020F0502020204030203" pitchFamily="34" charset="0"/>
                <a:cs typeface="Arial" panose="020B0604020202020204" pitchFamily="34" charset="0"/>
              </a:rPr>
              <a:t>Gartner does not endorse any vendor, product or service depicted in its research publications, and does not advise technology users to select only those vendors with the highest ratings or other designation. Gartner research publications consist of the opinions of Gartner’s research organization and should not be construed as statements of fact. Gartner disclaims all warranties, expressed or implied, with respect to this research, including any warranties of merchantability or fitness for a particular purpose.</a:t>
            </a:r>
          </a:p>
          <a:p>
            <a:r>
              <a:rPr lang="en-US" sz="400" i="1" dirty="0">
                <a:ea typeface="Lato" panose="020F0502020204030203" pitchFamily="34" charset="0"/>
                <a:cs typeface="Arial" panose="020B0604020202020204" pitchFamily="34" charset="0"/>
              </a:rPr>
              <a:t>This graphic was published by Gartner, Inc. as part of a larger research document and should be evaluated in the context of the entire document. The Gartner document is available upon request from Juniper Networks.</a:t>
            </a:r>
          </a:p>
          <a:p>
            <a:endParaRPr lang="en-US" sz="400" i="1" dirty="0">
              <a:ea typeface="Lato" panose="020F0502020204030203" pitchFamily="34" charset="0"/>
              <a:cs typeface="Arial" panose="020B0604020202020204" pitchFamily="34" charset="0"/>
            </a:endParaRPr>
          </a:p>
        </p:txBody>
      </p:sp>
      <p:sp>
        <p:nvSpPr>
          <p:cNvPr id="4" name="TextBox 3">
            <a:extLst>
              <a:ext uri="{FF2B5EF4-FFF2-40B4-BE49-F238E27FC236}">
                <a16:creationId xmlns:a16="http://schemas.microsoft.com/office/drawing/2014/main" id="{AE2B044F-B765-E71D-B964-8DB7C59C0200}"/>
              </a:ext>
            </a:extLst>
          </p:cNvPr>
          <p:cNvSpPr txBox="1"/>
          <p:nvPr/>
        </p:nvSpPr>
        <p:spPr>
          <a:xfrm>
            <a:off x="1255298" y="2935977"/>
            <a:ext cx="2126255" cy="553998"/>
          </a:xfrm>
          <a:prstGeom prst="rect">
            <a:avLst/>
          </a:prstGeom>
          <a:noFill/>
        </p:spPr>
        <p:txBody>
          <a:bodyPr wrap="square" lIns="0" tIns="0" rIns="0" bIns="0" rtlCol="0">
            <a:spAutoFit/>
          </a:bodyPr>
          <a:lstStyle/>
          <a:p>
            <a:pPr algn="ctr">
              <a:spcBef>
                <a:spcPts val="600"/>
              </a:spcBef>
            </a:pPr>
            <a:r>
              <a:rPr lang="en-US" sz="3600" b="1">
                <a:solidFill>
                  <a:schemeClr val="bg1"/>
                </a:solidFill>
              </a:rPr>
              <a:t>Gartner</a:t>
            </a:r>
            <a:r>
              <a:rPr lang="en-US" sz="1200" b="1">
                <a:solidFill>
                  <a:schemeClr val="bg1"/>
                </a:solidFill>
              </a:rPr>
              <a:t>®</a:t>
            </a:r>
          </a:p>
        </p:txBody>
      </p:sp>
      <p:sp>
        <p:nvSpPr>
          <p:cNvPr id="27" name="TextBox 26">
            <a:extLst>
              <a:ext uri="{FF2B5EF4-FFF2-40B4-BE49-F238E27FC236}">
                <a16:creationId xmlns:a16="http://schemas.microsoft.com/office/drawing/2014/main" id="{226C5327-5A5A-E06D-10A0-FA038D1ADC23}"/>
              </a:ext>
            </a:extLst>
          </p:cNvPr>
          <p:cNvSpPr txBox="1"/>
          <p:nvPr/>
        </p:nvSpPr>
        <p:spPr>
          <a:xfrm>
            <a:off x="3745286" y="2946740"/>
            <a:ext cx="2126255" cy="553998"/>
          </a:xfrm>
          <a:prstGeom prst="rect">
            <a:avLst/>
          </a:prstGeom>
          <a:noFill/>
        </p:spPr>
        <p:txBody>
          <a:bodyPr wrap="square" lIns="0" tIns="0" rIns="0" bIns="0" rtlCol="0">
            <a:spAutoFit/>
          </a:bodyPr>
          <a:lstStyle/>
          <a:p>
            <a:pPr algn="ctr">
              <a:spcBef>
                <a:spcPts val="600"/>
              </a:spcBef>
            </a:pPr>
            <a:r>
              <a:rPr lang="en-US" sz="3600" b="1">
                <a:solidFill>
                  <a:schemeClr val="bg1"/>
                </a:solidFill>
              </a:rPr>
              <a:t>Gartner</a:t>
            </a:r>
            <a:r>
              <a:rPr lang="en-US" sz="1200" b="1">
                <a:solidFill>
                  <a:schemeClr val="bg1"/>
                </a:solidFill>
              </a:rPr>
              <a:t>®</a:t>
            </a:r>
          </a:p>
        </p:txBody>
      </p:sp>
      <p:sp>
        <p:nvSpPr>
          <p:cNvPr id="28" name="TextBox 27">
            <a:extLst>
              <a:ext uri="{FF2B5EF4-FFF2-40B4-BE49-F238E27FC236}">
                <a16:creationId xmlns:a16="http://schemas.microsoft.com/office/drawing/2014/main" id="{4F17FD64-CEF6-4673-B943-CCBF1A167DFA}"/>
              </a:ext>
            </a:extLst>
          </p:cNvPr>
          <p:cNvSpPr txBox="1"/>
          <p:nvPr/>
        </p:nvSpPr>
        <p:spPr>
          <a:xfrm>
            <a:off x="6150165" y="2935976"/>
            <a:ext cx="2126255" cy="553998"/>
          </a:xfrm>
          <a:prstGeom prst="rect">
            <a:avLst/>
          </a:prstGeom>
          <a:noFill/>
        </p:spPr>
        <p:txBody>
          <a:bodyPr wrap="square" lIns="0" tIns="0" rIns="0" bIns="0" rtlCol="0">
            <a:spAutoFit/>
          </a:bodyPr>
          <a:lstStyle/>
          <a:p>
            <a:pPr algn="ctr">
              <a:spcBef>
                <a:spcPts val="600"/>
              </a:spcBef>
            </a:pPr>
            <a:r>
              <a:rPr lang="en-US" sz="3600" b="1">
                <a:solidFill>
                  <a:schemeClr val="bg1"/>
                </a:solidFill>
              </a:rPr>
              <a:t>Gartner</a:t>
            </a:r>
            <a:r>
              <a:rPr lang="en-US" sz="1200" b="1">
                <a:solidFill>
                  <a:schemeClr val="bg1"/>
                </a:solidFill>
              </a:rPr>
              <a:t>®</a:t>
            </a:r>
          </a:p>
        </p:txBody>
      </p:sp>
      <p:sp>
        <p:nvSpPr>
          <p:cNvPr id="31" name="TextBox 30">
            <a:extLst>
              <a:ext uri="{FF2B5EF4-FFF2-40B4-BE49-F238E27FC236}">
                <a16:creationId xmlns:a16="http://schemas.microsoft.com/office/drawing/2014/main" id="{070A3A51-F8ED-269D-FCD5-949684FF9813}"/>
              </a:ext>
            </a:extLst>
          </p:cNvPr>
          <p:cNvSpPr txBox="1"/>
          <p:nvPr/>
        </p:nvSpPr>
        <p:spPr>
          <a:xfrm>
            <a:off x="8663533" y="2935975"/>
            <a:ext cx="2126255" cy="553998"/>
          </a:xfrm>
          <a:prstGeom prst="rect">
            <a:avLst/>
          </a:prstGeom>
          <a:noFill/>
        </p:spPr>
        <p:txBody>
          <a:bodyPr wrap="square" lIns="0" tIns="0" rIns="0" bIns="0" rtlCol="0">
            <a:spAutoFit/>
          </a:bodyPr>
          <a:lstStyle/>
          <a:p>
            <a:pPr algn="ctr">
              <a:spcBef>
                <a:spcPts val="600"/>
              </a:spcBef>
            </a:pPr>
            <a:r>
              <a:rPr lang="en-US" sz="3600" b="1">
                <a:solidFill>
                  <a:schemeClr val="bg1"/>
                </a:solidFill>
              </a:rPr>
              <a:t>Gartner</a:t>
            </a:r>
            <a:r>
              <a:rPr lang="en-US" sz="1200" b="1">
                <a:solidFill>
                  <a:schemeClr val="bg1"/>
                </a:solidFill>
              </a:rPr>
              <a:t>®</a:t>
            </a:r>
          </a:p>
        </p:txBody>
      </p:sp>
    </p:spTree>
    <p:extLst>
      <p:ext uri="{BB962C8B-B14F-4D97-AF65-F5344CB8AC3E}">
        <p14:creationId xmlns:p14="http://schemas.microsoft.com/office/powerpoint/2010/main" val="183184027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7B406A-AA3C-6283-BA14-565141A90473}"/>
              </a:ext>
            </a:extLst>
          </p:cNvPr>
          <p:cNvSpPr txBox="1"/>
          <p:nvPr/>
        </p:nvSpPr>
        <p:spPr>
          <a:xfrm>
            <a:off x="5270913" y="5390318"/>
            <a:ext cx="3302087" cy="264647"/>
          </a:xfrm>
          <a:prstGeom prst="rect">
            <a:avLst/>
          </a:prstGeom>
          <a:ln>
            <a:noFill/>
          </a:ln>
        </p:spPr>
        <p:txBody>
          <a:bodyPr wrap="square" lIns="60857" tIns="30428" rIns="60857" bIns="30428" rtlCol="0">
            <a:spAutoFit/>
          </a:bodyPr>
          <a:lstStyle/>
          <a:p>
            <a:pPr>
              <a:lnSpc>
                <a:spcPct val="90000"/>
              </a:lnSpc>
              <a:defRPr/>
            </a:pPr>
            <a:r>
              <a:rPr lang="pl-PL" sz="1467" dirty="0" err="1">
                <a:solidFill>
                  <a:srgbClr val="FFFFFF"/>
                </a:solidFill>
                <a:latin typeface="Arial"/>
                <a:ea typeface="Calibri"/>
                <a:cs typeface="Arial"/>
              </a:rPr>
              <a:t>kkulak</a:t>
            </a:r>
            <a:r>
              <a:rPr lang="en-US" sz="1467" dirty="0">
                <a:solidFill>
                  <a:srgbClr val="FFFFFF"/>
                </a:solidFill>
                <a:latin typeface="Arial"/>
                <a:ea typeface="Calibri"/>
                <a:cs typeface="Arial"/>
              </a:rPr>
              <a:t>@</a:t>
            </a:r>
            <a:r>
              <a:rPr lang="en-US" sz="1467" dirty="0" err="1">
                <a:solidFill>
                  <a:srgbClr val="FFFFFF"/>
                </a:solidFill>
                <a:latin typeface="Arial"/>
                <a:ea typeface="Calibri"/>
                <a:cs typeface="Arial"/>
              </a:rPr>
              <a:t>juniper.net</a:t>
            </a:r>
            <a:endParaRPr lang="en-US" sz="1467" dirty="0">
              <a:solidFill>
                <a:srgbClr val="FFFFFF"/>
              </a:solidFill>
              <a:latin typeface="Arial"/>
              <a:ea typeface="Calibri"/>
              <a:cs typeface="Arial"/>
            </a:endParaRPr>
          </a:p>
        </p:txBody>
      </p:sp>
    </p:spTree>
    <p:extLst>
      <p:ext uri="{BB962C8B-B14F-4D97-AF65-F5344CB8AC3E}">
        <p14:creationId xmlns:p14="http://schemas.microsoft.com/office/powerpoint/2010/main" val="378944626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ABA95D-2CEA-31F3-C6DE-E39D50B9018E}"/>
              </a:ext>
            </a:extLst>
          </p:cNvPr>
          <p:cNvSpPr/>
          <p:nvPr/>
        </p:nvSpPr>
        <p:spPr>
          <a:xfrm>
            <a:off x="381000" y="2574276"/>
            <a:ext cx="11391900" cy="1434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CE5981AB-0590-B599-D311-7A4ABF919837}"/>
              </a:ext>
            </a:extLst>
          </p:cNvPr>
          <p:cNvCxnSpPr>
            <a:cxnSpLocks/>
          </p:cNvCxnSpPr>
          <p:nvPr/>
        </p:nvCxnSpPr>
        <p:spPr>
          <a:xfrm>
            <a:off x="6059158" y="5729450"/>
            <a:ext cx="0" cy="731906"/>
          </a:xfrm>
          <a:prstGeom prst="line">
            <a:avLst/>
          </a:prstGeom>
          <a:ln w="22225" cap="rnd">
            <a:solidFill>
              <a:srgbClr val="BDBFBF"/>
            </a:solidFill>
            <a:roun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B09AFFE-9507-62BC-14E1-C326751FD40E}"/>
              </a:ext>
            </a:extLst>
          </p:cNvPr>
          <p:cNvSpPr txBox="1"/>
          <p:nvPr/>
        </p:nvSpPr>
        <p:spPr>
          <a:xfrm>
            <a:off x="381000" y="2208984"/>
            <a:ext cx="11391900" cy="437043"/>
          </a:xfrm>
          <a:prstGeom prst="rect">
            <a:avLst/>
          </a:prstGeom>
          <a:solidFill>
            <a:srgbClr val="7CA62E"/>
          </a:solidFill>
        </p:spPr>
        <p:txBody>
          <a:bodyPr wrap="square" lIns="182880" tIns="64008" rIns="91440" bIns="64008" rtlCol="0" anchor="ctr" anchorCtr="0">
            <a:spAutoFit/>
          </a:bodyPr>
          <a:lstStyle/>
          <a:p>
            <a:pPr defTabSz="457091">
              <a:defRPr/>
            </a:pPr>
            <a:r>
              <a:rPr lang="en-US" sz="2000" dirty="0">
                <a:solidFill>
                  <a:schemeClr val="bg1"/>
                </a:solidFill>
                <a:cs typeface="Arial"/>
              </a:rPr>
              <a:t>OUR MISSION: </a:t>
            </a:r>
            <a:r>
              <a:rPr lang="en-US" sz="2000" b="1" dirty="0">
                <a:solidFill>
                  <a:schemeClr val="bg1"/>
                </a:solidFill>
                <a:cs typeface="Arial"/>
              </a:rPr>
              <a:t>Power connections. Empower change. </a:t>
            </a:r>
            <a:r>
              <a:rPr lang="en-US" sz="2000" dirty="0">
                <a:solidFill>
                  <a:schemeClr val="bg1"/>
                </a:solidFill>
                <a:cs typeface="Arial"/>
              </a:rPr>
              <a:t>      |</a:t>
            </a:r>
            <a:r>
              <a:rPr lang="en-US" sz="2000" b="1" dirty="0">
                <a:solidFill>
                  <a:schemeClr val="bg1"/>
                </a:solidFill>
                <a:cs typeface="Arial"/>
              </a:rPr>
              <a:t>     </a:t>
            </a:r>
            <a:r>
              <a:rPr lang="en-US" sz="2000" dirty="0">
                <a:solidFill>
                  <a:schemeClr val="bg1"/>
                </a:solidFill>
                <a:cs typeface="Arial"/>
              </a:rPr>
              <a:t>OUR VISION: </a:t>
            </a:r>
            <a:r>
              <a:rPr lang="en-US" sz="2000" b="1" i="0" dirty="0">
                <a:solidFill>
                  <a:schemeClr val="bg1"/>
                </a:solidFill>
                <a:effectLst/>
              </a:rPr>
              <a:t>Driven by Experience</a:t>
            </a:r>
            <a:endParaRPr lang="en-US" sz="2000" b="1" dirty="0">
              <a:solidFill>
                <a:schemeClr val="bg1"/>
              </a:solidFill>
              <a:cs typeface="Arial"/>
            </a:endParaRPr>
          </a:p>
        </p:txBody>
      </p:sp>
      <p:grpSp>
        <p:nvGrpSpPr>
          <p:cNvPr id="5" name="Group 4">
            <a:extLst>
              <a:ext uri="{FF2B5EF4-FFF2-40B4-BE49-F238E27FC236}">
                <a16:creationId xmlns:a16="http://schemas.microsoft.com/office/drawing/2014/main" id="{0D400D46-CA44-88DE-E4EB-3CB4B5A3B7E2}"/>
              </a:ext>
            </a:extLst>
          </p:cNvPr>
          <p:cNvGrpSpPr>
            <a:grpSpLocks noChangeAspect="1"/>
          </p:cNvGrpSpPr>
          <p:nvPr/>
        </p:nvGrpSpPr>
        <p:grpSpPr>
          <a:xfrm>
            <a:off x="446683" y="535323"/>
            <a:ext cx="1930576" cy="530352"/>
            <a:chOff x="1855788" y="3378201"/>
            <a:chExt cx="3709987" cy="1019175"/>
          </a:xfrm>
          <a:solidFill>
            <a:schemeClr val="tx1"/>
          </a:solidFill>
        </p:grpSpPr>
        <p:sp>
          <p:nvSpPr>
            <p:cNvPr id="6" name="Freeform 5">
              <a:extLst>
                <a:ext uri="{FF2B5EF4-FFF2-40B4-BE49-F238E27FC236}">
                  <a16:creationId xmlns:a16="http://schemas.microsoft.com/office/drawing/2014/main" id="{B50CC2BD-1F0F-19D0-1FFD-D42B11FD40FC}"/>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7" name="Freeform 6">
              <a:extLst>
                <a:ext uri="{FF2B5EF4-FFF2-40B4-BE49-F238E27FC236}">
                  <a16:creationId xmlns:a16="http://schemas.microsoft.com/office/drawing/2014/main" id="{DFA00899-1791-9793-FD1D-0D6FFF894327}"/>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7">
              <a:extLst>
                <a:ext uri="{FF2B5EF4-FFF2-40B4-BE49-F238E27FC236}">
                  <a16:creationId xmlns:a16="http://schemas.microsoft.com/office/drawing/2014/main" id="{9BAD7E23-F99B-A062-1A12-E0E80E73174D}"/>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8">
              <a:extLst>
                <a:ext uri="{FF2B5EF4-FFF2-40B4-BE49-F238E27FC236}">
                  <a16:creationId xmlns:a16="http://schemas.microsoft.com/office/drawing/2014/main" id="{AA43763E-C004-F9DA-9787-88609CC85718}"/>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9">
              <a:extLst>
                <a:ext uri="{FF2B5EF4-FFF2-40B4-BE49-F238E27FC236}">
                  <a16:creationId xmlns:a16="http://schemas.microsoft.com/office/drawing/2014/main" id="{A251A727-0035-1A9E-2753-CEEF20783513}"/>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10">
              <a:extLst>
                <a:ext uri="{FF2B5EF4-FFF2-40B4-BE49-F238E27FC236}">
                  <a16:creationId xmlns:a16="http://schemas.microsoft.com/office/drawing/2014/main" id="{39E8B6C0-A5CC-4041-E51F-B9C5FB21A68D}"/>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1">
              <a:extLst>
                <a:ext uri="{FF2B5EF4-FFF2-40B4-BE49-F238E27FC236}">
                  <a16:creationId xmlns:a16="http://schemas.microsoft.com/office/drawing/2014/main" id="{A27D412A-7125-D6B4-0FE3-D289E3D2A26D}"/>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2">
              <a:extLst>
                <a:ext uri="{FF2B5EF4-FFF2-40B4-BE49-F238E27FC236}">
                  <a16:creationId xmlns:a16="http://schemas.microsoft.com/office/drawing/2014/main" id="{035C8C26-CA2E-C735-A879-28D08A52588D}"/>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3">
              <a:extLst>
                <a:ext uri="{FF2B5EF4-FFF2-40B4-BE49-F238E27FC236}">
                  <a16:creationId xmlns:a16="http://schemas.microsoft.com/office/drawing/2014/main" id="{42970878-6F4F-E87A-539F-7C067E808041}"/>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4">
              <a:extLst>
                <a:ext uri="{FF2B5EF4-FFF2-40B4-BE49-F238E27FC236}">
                  <a16:creationId xmlns:a16="http://schemas.microsoft.com/office/drawing/2014/main" id="{23163404-08F6-7BDD-5708-A5606EF466CD}"/>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5">
              <a:extLst>
                <a:ext uri="{FF2B5EF4-FFF2-40B4-BE49-F238E27FC236}">
                  <a16:creationId xmlns:a16="http://schemas.microsoft.com/office/drawing/2014/main" id="{57BF1BD5-6A4D-CA58-55BE-14B3D032341B}"/>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Rectangle 16">
              <a:extLst>
                <a:ext uri="{FF2B5EF4-FFF2-40B4-BE49-F238E27FC236}">
                  <a16:creationId xmlns:a16="http://schemas.microsoft.com/office/drawing/2014/main" id="{5E20782E-0D30-3428-F0FC-AA9547EE5C9B}"/>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Freeform 17">
              <a:extLst>
                <a:ext uri="{FF2B5EF4-FFF2-40B4-BE49-F238E27FC236}">
                  <a16:creationId xmlns:a16="http://schemas.microsoft.com/office/drawing/2014/main" id="{7F1CD852-8411-389D-80A5-9C3E8E022C0E}"/>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8">
              <a:extLst>
                <a:ext uri="{FF2B5EF4-FFF2-40B4-BE49-F238E27FC236}">
                  <a16:creationId xmlns:a16="http://schemas.microsoft.com/office/drawing/2014/main" id="{7CF0BD5A-B3F1-BF28-E39F-EBD4A1DA677A}"/>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9">
              <a:extLst>
                <a:ext uri="{FF2B5EF4-FFF2-40B4-BE49-F238E27FC236}">
                  <a16:creationId xmlns:a16="http://schemas.microsoft.com/office/drawing/2014/main" id="{53D45291-E75D-2DC9-999D-82BA09A6F825}"/>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20">
              <a:extLst>
                <a:ext uri="{FF2B5EF4-FFF2-40B4-BE49-F238E27FC236}">
                  <a16:creationId xmlns:a16="http://schemas.microsoft.com/office/drawing/2014/main" id="{7CCBE1B3-DD99-AA26-ECA2-34ADC46F814D}"/>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21">
              <a:extLst>
                <a:ext uri="{FF2B5EF4-FFF2-40B4-BE49-F238E27FC236}">
                  <a16:creationId xmlns:a16="http://schemas.microsoft.com/office/drawing/2014/main" id="{B0D0170E-7954-0B2B-6E6B-B783494B6227}"/>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cxnSp>
        <p:nvCxnSpPr>
          <p:cNvPr id="23" name="Straight Connector 22">
            <a:extLst>
              <a:ext uri="{FF2B5EF4-FFF2-40B4-BE49-F238E27FC236}">
                <a16:creationId xmlns:a16="http://schemas.microsoft.com/office/drawing/2014/main" id="{F51EED5D-DD74-0FB4-3804-1DC1B44065B8}"/>
              </a:ext>
            </a:extLst>
          </p:cNvPr>
          <p:cNvCxnSpPr>
            <a:cxnSpLocks/>
          </p:cNvCxnSpPr>
          <p:nvPr/>
        </p:nvCxnSpPr>
        <p:spPr>
          <a:xfrm>
            <a:off x="2942931" y="1262130"/>
            <a:ext cx="8829969" cy="0"/>
          </a:xfrm>
          <a:prstGeom prst="line">
            <a:avLst/>
          </a:prstGeom>
          <a:ln w="9525">
            <a:solidFill>
              <a:srgbClr val="BDBFBF"/>
            </a:solidFill>
          </a:ln>
        </p:spPr>
        <p:style>
          <a:lnRef idx="1">
            <a:schemeClr val="accent1"/>
          </a:lnRef>
          <a:fillRef idx="0">
            <a:schemeClr val="accent1"/>
          </a:fillRef>
          <a:effectRef idx="0">
            <a:schemeClr val="accent1"/>
          </a:effectRef>
          <a:fontRef idx="minor">
            <a:schemeClr val="tx1"/>
          </a:fontRef>
        </p:style>
      </p:cxnSp>
      <p:graphicFrame>
        <p:nvGraphicFramePr>
          <p:cNvPr id="24" name="Table 13">
            <a:extLst>
              <a:ext uri="{FF2B5EF4-FFF2-40B4-BE49-F238E27FC236}">
                <a16:creationId xmlns:a16="http://schemas.microsoft.com/office/drawing/2014/main" id="{F561E943-CD09-A9DE-99E2-EFEA9D7D94F2}"/>
              </a:ext>
            </a:extLst>
          </p:cNvPr>
          <p:cNvGraphicFramePr>
            <a:graphicFrameLocks noGrp="1"/>
          </p:cNvGraphicFramePr>
          <p:nvPr>
            <p:extLst>
              <p:ext uri="{D42A27DB-BD31-4B8C-83A1-F6EECF244321}">
                <p14:modId xmlns:p14="http://schemas.microsoft.com/office/powerpoint/2010/main" val="3915700988"/>
              </p:ext>
            </p:extLst>
          </p:nvPr>
        </p:nvGraphicFramePr>
        <p:xfrm>
          <a:off x="381000" y="4058791"/>
          <a:ext cx="11391900" cy="1298448"/>
        </p:xfrm>
        <a:graphic>
          <a:graphicData uri="http://schemas.openxmlformats.org/drawingml/2006/table">
            <a:tbl>
              <a:tblPr>
                <a:tableStyleId>{5C22544A-7EE6-4342-B048-85BDC9FD1C3A}</a:tableStyleId>
              </a:tblPr>
              <a:tblGrid>
                <a:gridCol w="1656865">
                  <a:extLst>
                    <a:ext uri="{9D8B030D-6E8A-4147-A177-3AD203B41FA5}">
                      <a16:colId xmlns:a16="http://schemas.microsoft.com/office/drawing/2014/main" val="4175421239"/>
                    </a:ext>
                  </a:extLst>
                </a:gridCol>
                <a:gridCol w="3232982">
                  <a:extLst>
                    <a:ext uri="{9D8B030D-6E8A-4147-A177-3AD203B41FA5}">
                      <a16:colId xmlns:a16="http://schemas.microsoft.com/office/drawing/2014/main" val="2982033008"/>
                    </a:ext>
                  </a:extLst>
                </a:gridCol>
                <a:gridCol w="3536204">
                  <a:extLst>
                    <a:ext uri="{9D8B030D-6E8A-4147-A177-3AD203B41FA5}">
                      <a16:colId xmlns:a16="http://schemas.microsoft.com/office/drawing/2014/main" val="3416356905"/>
                    </a:ext>
                  </a:extLst>
                </a:gridCol>
                <a:gridCol w="2965849">
                  <a:extLst>
                    <a:ext uri="{9D8B030D-6E8A-4147-A177-3AD203B41FA5}">
                      <a16:colId xmlns:a16="http://schemas.microsoft.com/office/drawing/2014/main" val="294802031"/>
                    </a:ext>
                  </a:extLst>
                </a:gridCol>
              </a:tblGrid>
              <a:tr h="0">
                <a:tc rowSpan="3">
                  <a:txBody>
                    <a:bodyPr/>
                    <a:lstStyle/>
                    <a:p>
                      <a:r>
                        <a:rPr lang="en-US" b="1" dirty="0">
                          <a:solidFill>
                            <a:schemeClr val="bg1"/>
                          </a:solidFill>
                        </a:rPr>
                        <a:t>OUR STRATEGY</a:t>
                      </a:r>
                    </a:p>
                  </a:txBody>
                  <a:tcPr marL="182880" anchor="ctr">
                    <a:lnR w="6350" cap="flat" cmpd="sng" algn="ctr">
                      <a:solidFill>
                        <a:schemeClr val="bg1">
                          <a:lumMod val="95000"/>
                        </a:schemeClr>
                      </a:solidFill>
                      <a:prstDash val="solid"/>
                      <a:round/>
                      <a:headEnd type="none" w="med" len="med"/>
                      <a:tailEnd type="none" w="med" len="med"/>
                    </a:lnR>
                    <a:solidFill>
                      <a:srgbClr val="578A1A"/>
                    </a:solidFill>
                  </a:tcPr>
                </a:tc>
                <a:tc gridSpan="3">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Lato" panose="020F0502020204030203" pitchFamily="34" charset="0"/>
                          <a:ea typeface="+mn-ea"/>
                          <a:cs typeface="+mn-cs"/>
                        </a:rPr>
                        <a:t>            </a:t>
                      </a:r>
                      <a:r>
                        <a:rPr kumimoji="0" lang="en-US" sz="1400" b="1" i="0" u="none" strike="noStrike" kern="1200" cap="none" spc="0" normalizeH="0" baseline="0" noProof="0" dirty="0">
                          <a:ln>
                            <a:noFill/>
                          </a:ln>
                          <a:solidFill>
                            <a:srgbClr val="FFFFFF"/>
                          </a:solidFill>
                          <a:effectLst/>
                          <a:uLnTx/>
                          <a:uFillTx/>
                          <a:latin typeface="Lato" panose="020F0502020204030203" pitchFamily="34" charset="0"/>
                          <a:ea typeface="+mn-ea"/>
                          <a:cs typeface="+mn-cs"/>
                        </a:rPr>
                        <a:t>Experience-first Network</a:t>
                      </a:r>
                    </a:p>
                  </a:txBody>
                  <a:tcPr marT="109728" marB="109728" anchor="b">
                    <a:lnL w="6350" cap="flat" cmpd="sng" algn="ctr">
                      <a:solidFill>
                        <a:schemeClr val="bg1">
                          <a:lumMod val="95000"/>
                        </a:schemeClr>
                      </a:solidFill>
                      <a:prstDash val="solid"/>
                      <a:round/>
                      <a:headEnd type="none" w="med" len="med"/>
                      <a:tailEnd type="none" w="med" len="med"/>
                    </a:lnL>
                    <a:lnB w="6350" cap="flat" cmpd="sng" algn="ctr">
                      <a:solidFill>
                        <a:schemeClr val="bg1">
                          <a:lumMod val="95000"/>
                        </a:schemeClr>
                      </a:solidFill>
                      <a:prstDash val="solid"/>
                      <a:round/>
                      <a:headEnd type="none" w="med" len="med"/>
                      <a:tailEnd type="none" w="med" len="med"/>
                    </a:lnB>
                    <a:solidFill>
                      <a:srgbClr val="7CA62E"/>
                    </a:solidFill>
                  </a:tcPr>
                </a:tc>
                <a:tc hMerge="1">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panose="020F0502020204030203" pitchFamily="34" charset="0"/>
                        <a:ea typeface="+mn-ea"/>
                        <a:cs typeface="+mn-cs"/>
                      </a:endParaRPr>
                    </a:p>
                  </a:txBody>
                  <a:tcPr anchor="b">
                    <a:solidFill>
                      <a:schemeClr val="bg1">
                        <a:lumMod val="65000"/>
                      </a:schemeClr>
                    </a:solidFill>
                  </a:tcPr>
                </a:tc>
                <a:tc hMerge="1">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panose="020F0502020204030203" pitchFamily="34" charset="0"/>
                        <a:ea typeface="+mn-ea"/>
                        <a:cs typeface="+mn-cs"/>
                      </a:endParaRPr>
                    </a:p>
                  </a:txBody>
                  <a:tcPr anchor="b">
                    <a:solidFill>
                      <a:schemeClr val="bg1">
                        <a:lumMod val="65000"/>
                      </a:schemeClr>
                    </a:solidFill>
                  </a:tcPr>
                </a:tc>
                <a:extLst>
                  <a:ext uri="{0D108BD9-81ED-4DB2-BD59-A6C34878D82A}">
                    <a16:rowId xmlns:a16="http://schemas.microsoft.com/office/drawing/2014/main" val="1364358287"/>
                  </a:ext>
                </a:extLst>
              </a:tr>
              <a:tr h="0">
                <a:tc vMerge="1">
                  <a:txBody>
                    <a:bodyPr/>
                    <a:lstStyle/>
                    <a:p>
                      <a:r>
                        <a:rPr lang="en-US" b="1" dirty="0">
                          <a:solidFill>
                            <a:schemeClr val="bg1"/>
                          </a:solidFill>
                        </a:rPr>
                        <a:t>OUR STRATEGY</a:t>
                      </a:r>
                    </a:p>
                  </a:txBody>
                  <a:tcPr anchor="ctr">
                    <a:solidFill>
                      <a:schemeClr val="bg1">
                        <a:lumMod val="65000"/>
                      </a:schemeClr>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Lato" panose="020F0502020204030203" pitchFamily="34" charset="0"/>
                          <a:ea typeface="+mn-ea"/>
                          <a:cs typeface="+mn-cs"/>
                        </a:rPr>
                        <a:t>Automated WAN Solutions</a:t>
                      </a:r>
                    </a:p>
                  </a:txBody>
                  <a:tcPr marL="914400" marT="109728" marB="109728" anchor="b">
                    <a:lnL w="635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7CA62F"/>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Lato" panose="020F0502020204030203" pitchFamily="34" charset="0"/>
                          <a:ea typeface="+mn-ea"/>
                          <a:cs typeface="+mn-cs"/>
                        </a:rPr>
                        <a:t>Cloud-ready Data Center</a:t>
                      </a:r>
                    </a:p>
                  </a:txBody>
                  <a:tcPr marL="914400" marT="109728" marB="109728"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7CA62F"/>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Lato" panose="020F0502020204030203" pitchFamily="34" charset="0"/>
                          <a:ea typeface="+mn-ea"/>
                          <a:cs typeface="+mn-cs"/>
                        </a:rPr>
                        <a:t>AI-Native Campus &amp; Branch</a:t>
                      </a:r>
                    </a:p>
                  </a:txBody>
                  <a:tcPr marL="640080" marT="109728" marB="109728" anchor="b">
                    <a:lnL w="12700" cap="flat" cmpd="sng" algn="ctr">
                      <a:noFill/>
                      <a:prstDash val="solid"/>
                      <a:round/>
                      <a:headEnd type="none" w="med" len="med"/>
                      <a:tailEnd type="none" w="med" len="med"/>
                    </a:lnL>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7CA62F"/>
                    </a:solidFill>
                  </a:tcPr>
                </a:tc>
                <a:extLst>
                  <a:ext uri="{0D108BD9-81ED-4DB2-BD59-A6C34878D82A}">
                    <a16:rowId xmlns:a16="http://schemas.microsoft.com/office/drawing/2014/main" val="3172535724"/>
                  </a:ext>
                </a:extLst>
              </a:tr>
              <a:tr h="0">
                <a:tc vMerge="1">
                  <a:txBody>
                    <a:bodyPr/>
                    <a:lstStyle/>
                    <a:p>
                      <a:endParaRPr lang="en-US" dirty="0"/>
                    </a:p>
                  </a:txBody>
                  <a:tcPr>
                    <a:solidFill>
                      <a:schemeClr val="bg1">
                        <a:lumMod val="65000"/>
                      </a:schemeClr>
                    </a:solidFill>
                  </a:tcPr>
                </a:tc>
                <a:tc gridSpan="3">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Lato" panose="020F0502020204030203" pitchFamily="34" charset="0"/>
                          <a:ea typeface="+mn-ea"/>
                          <a:cs typeface="+mn-cs"/>
                        </a:rPr>
                        <a:t>  </a:t>
                      </a:r>
                      <a:r>
                        <a:rPr kumimoji="0" lang="en-US" sz="1400" b="1" i="0" u="none" strike="noStrike" kern="1200" cap="none" spc="0" normalizeH="0" baseline="0" noProof="0" dirty="0">
                          <a:ln>
                            <a:noFill/>
                          </a:ln>
                          <a:solidFill>
                            <a:srgbClr val="FFFFFF"/>
                          </a:solidFill>
                          <a:effectLst/>
                          <a:uLnTx/>
                          <a:uFillTx/>
                          <a:latin typeface="Lato" panose="020F0502020204030203" pitchFamily="34" charset="0"/>
                          <a:ea typeface="+mn-ea"/>
                          <a:cs typeface="+mn-cs"/>
                        </a:rPr>
                        <a:t>Connected Security</a:t>
                      </a:r>
                    </a:p>
                  </a:txBody>
                  <a:tcPr marT="109728" marB="109728" anchor="ctr">
                    <a:lnL w="6350" cap="flat" cmpd="sng" algn="ctr">
                      <a:solidFill>
                        <a:schemeClr val="bg1">
                          <a:lumMod val="95000"/>
                        </a:schemeClr>
                      </a:solidFill>
                      <a:prstDash val="solid"/>
                      <a:round/>
                      <a:headEnd type="none" w="med" len="med"/>
                      <a:tailEnd type="none" w="med" len="med"/>
                    </a:lnL>
                    <a:lnT w="6350" cap="flat" cmpd="sng" algn="ctr">
                      <a:solidFill>
                        <a:schemeClr val="bg1">
                          <a:lumMod val="95000"/>
                        </a:schemeClr>
                      </a:solidFill>
                      <a:prstDash val="solid"/>
                      <a:round/>
                      <a:headEnd type="none" w="med" len="med"/>
                      <a:tailEnd type="none" w="med" len="med"/>
                    </a:lnT>
                    <a:solidFill>
                      <a:srgbClr val="7CA62F"/>
                    </a:solidFill>
                  </a:tcPr>
                </a:tc>
                <a:tc hMerge="1">
                  <a:txBody>
                    <a:bodyPr/>
                    <a:lstStyle/>
                    <a:p>
                      <a:endParaRPr lang="en-US" dirty="0"/>
                    </a:p>
                  </a:txBody>
                  <a:tcPr>
                    <a:solidFill>
                      <a:schemeClr val="bg1">
                        <a:lumMod val="65000"/>
                      </a:schemeClr>
                    </a:solidFill>
                  </a:tcPr>
                </a:tc>
                <a:tc hMerge="1">
                  <a:txBody>
                    <a:bodyPr/>
                    <a:lstStyle/>
                    <a:p>
                      <a:endParaRPr lang="en-US" dirty="0"/>
                    </a:p>
                  </a:txBody>
                  <a:tcPr>
                    <a:solidFill>
                      <a:schemeClr val="bg1">
                        <a:lumMod val="65000"/>
                      </a:schemeClr>
                    </a:solidFill>
                  </a:tcPr>
                </a:tc>
                <a:extLst>
                  <a:ext uri="{0D108BD9-81ED-4DB2-BD59-A6C34878D82A}">
                    <a16:rowId xmlns:a16="http://schemas.microsoft.com/office/drawing/2014/main" val="2323434315"/>
                  </a:ext>
                </a:extLst>
              </a:tr>
            </a:tbl>
          </a:graphicData>
        </a:graphic>
      </p:graphicFrame>
      <p:graphicFrame>
        <p:nvGraphicFramePr>
          <p:cNvPr id="25" name="Table 19">
            <a:extLst>
              <a:ext uri="{FF2B5EF4-FFF2-40B4-BE49-F238E27FC236}">
                <a16:creationId xmlns:a16="http://schemas.microsoft.com/office/drawing/2014/main" id="{F39473C7-4E1E-3C57-C44C-39D12B47ABA6}"/>
              </a:ext>
            </a:extLst>
          </p:cNvPr>
          <p:cNvGraphicFramePr>
            <a:graphicFrameLocks noGrp="1"/>
          </p:cNvGraphicFramePr>
          <p:nvPr/>
        </p:nvGraphicFramePr>
        <p:xfrm>
          <a:off x="412375" y="1374088"/>
          <a:ext cx="11358280" cy="676656"/>
        </p:xfrm>
        <a:graphic>
          <a:graphicData uri="http://schemas.openxmlformats.org/drawingml/2006/table">
            <a:tbl>
              <a:tblPr>
                <a:tableStyleId>{5C22544A-7EE6-4342-B048-85BDC9FD1C3A}</a:tableStyleId>
              </a:tblPr>
              <a:tblGrid>
                <a:gridCol w="2163490">
                  <a:extLst>
                    <a:ext uri="{9D8B030D-6E8A-4147-A177-3AD203B41FA5}">
                      <a16:colId xmlns:a16="http://schemas.microsoft.com/office/drawing/2014/main" val="170342940"/>
                    </a:ext>
                  </a:extLst>
                </a:gridCol>
                <a:gridCol w="1566095">
                  <a:extLst>
                    <a:ext uri="{9D8B030D-6E8A-4147-A177-3AD203B41FA5}">
                      <a16:colId xmlns:a16="http://schemas.microsoft.com/office/drawing/2014/main" val="3172702428"/>
                    </a:ext>
                  </a:extLst>
                </a:gridCol>
                <a:gridCol w="481812">
                  <a:extLst>
                    <a:ext uri="{9D8B030D-6E8A-4147-A177-3AD203B41FA5}">
                      <a16:colId xmlns:a16="http://schemas.microsoft.com/office/drawing/2014/main" val="1876114782"/>
                    </a:ext>
                  </a:extLst>
                </a:gridCol>
                <a:gridCol w="1258066">
                  <a:extLst>
                    <a:ext uri="{9D8B030D-6E8A-4147-A177-3AD203B41FA5}">
                      <a16:colId xmlns:a16="http://schemas.microsoft.com/office/drawing/2014/main" val="2543893179"/>
                    </a:ext>
                  </a:extLst>
                </a:gridCol>
                <a:gridCol w="481812">
                  <a:extLst>
                    <a:ext uri="{9D8B030D-6E8A-4147-A177-3AD203B41FA5}">
                      <a16:colId xmlns:a16="http://schemas.microsoft.com/office/drawing/2014/main" val="1827136085"/>
                    </a:ext>
                  </a:extLst>
                </a:gridCol>
                <a:gridCol w="1347290">
                  <a:extLst>
                    <a:ext uri="{9D8B030D-6E8A-4147-A177-3AD203B41FA5}">
                      <a16:colId xmlns:a16="http://schemas.microsoft.com/office/drawing/2014/main" val="2195783227"/>
                    </a:ext>
                  </a:extLst>
                </a:gridCol>
                <a:gridCol w="508581">
                  <a:extLst>
                    <a:ext uri="{9D8B030D-6E8A-4147-A177-3AD203B41FA5}">
                      <a16:colId xmlns:a16="http://schemas.microsoft.com/office/drawing/2014/main" val="3155388891"/>
                    </a:ext>
                  </a:extLst>
                </a:gridCol>
                <a:gridCol w="3551134">
                  <a:extLst>
                    <a:ext uri="{9D8B030D-6E8A-4147-A177-3AD203B41FA5}">
                      <a16:colId xmlns:a16="http://schemas.microsoft.com/office/drawing/2014/main" val="1323685544"/>
                    </a:ext>
                  </a:extLst>
                </a:gridCol>
              </a:tblGrid>
              <a:tr h="66229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b="1" dirty="0">
                          <a:solidFill>
                            <a:schemeClr val="tx1">
                              <a:lumMod val="75000"/>
                              <a:lumOff val="25000"/>
                            </a:schemeClr>
                          </a:solidFill>
                          <a:latin typeface="Lato" panose="020F0502020204030203" pitchFamily="34" charset="77"/>
                          <a:cs typeface="Arial" panose="020B0604020202020204" pitchFamily="34" charset="0"/>
                        </a:rPr>
                        <a:t>GLOBAL REACH</a:t>
                      </a:r>
                    </a:p>
                  </a:txBody>
                  <a:tcPr anchor="ctr">
                    <a:lnL w="12700" cmpd="sng">
                      <a:noFill/>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dirty="0">
                          <a:solidFill>
                            <a:srgbClr val="2C6A00"/>
                          </a:solidFill>
                          <a:latin typeface="+mn-lt"/>
                          <a:cs typeface="Arial"/>
                        </a:rPr>
                        <a:t>10,400</a:t>
                      </a:r>
                      <a:br>
                        <a:rPr lang="en-US" sz="2800" b="1" dirty="0">
                          <a:solidFill>
                            <a:schemeClr val="accent4"/>
                          </a:solidFill>
                          <a:latin typeface="+mn-lt"/>
                          <a:cs typeface="Arial"/>
                        </a:rPr>
                      </a:br>
                      <a:r>
                        <a:rPr lang="en-US" sz="1400" b="1" dirty="0">
                          <a:solidFill>
                            <a:schemeClr val="tx1"/>
                          </a:solidFill>
                          <a:latin typeface="Lato" panose="020F0502020204030203" pitchFamily="34" charset="77"/>
                          <a:cs typeface="Arial" panose="020B0604020202020204" pitchFamily="34" charset="0"/>
                        </a:rPr>
                        <a:t>EMPLOYEES</a:t>
                      </a:r>
                    </a:p>
                  </a:txBody>
                  <a:tcPr marL="0" marR="0" marT="18288" marB="18288" anchor="ctr">
                    <a:lnL w="12700" cap="flat" cmpd="sng" algn="ctr">
                      <a:solidFill>
                        <a:schemeClr val="bg1">
                          <a:lumMod val="7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600" b="1" dirty="0">
                          <a:solidFill>
                            <a:srgbClr val="2C6A00"/>
                          </a:solidFill>
                          <a:latin typeface="Lato" panose="020F0502020204030203" pitchFamily="34" charset="77"/>
                          <a:cs typeface="Arial" panose="020B0604020202020204" pitchFamily="34" charset="0"/>
                        </a:rPr>
                        <a:t>+</a:t>
                      </a:r>
                    </a:p>
                  </a:txBody>
                  <a:tcPr marL="0" marR="0" marT="18288" marB="18288"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dirty="0">
                          <a:solidFill>
                            <a:srgbClr val="2C6A00"/>
                          </a:solidFill>
                          <a:latin typeface="+mn-lt"/>
                          <a:cs typeface="Arial"/>
                        </a:rPr>
                        <a:t>120</a:t>
                      </a:r>
                      <a:br>
                        <a:rPr lang="en-US" sz="2800" b="1" dirty="0">
                          <a:solidFill>
                            <a:schemeClr val="accent4"/>
                          </a:solidFill>
                          <a:latin typeface="+mn-lt"/>
                          <a:cs typeface="Arial"/>
                        </a:rPr>
                      </a:br>
                      <a:r>
                        <a:rPr lang="en-US" sz="1400" b="1" dirty="0">
                          <a:solidFill>
                            <a:schemeClr val="tx1"/>
                          </a:solidFill>
                          <a:latin typeface="Lato" panose="020F0502020204030203" pitchFamily="34" charset="77"/>
                          <a:cs typeface="Arial" panose="020B0604020202020204" pitchFamily="34" charset="0"/>
                        </a:rPr>
                        <a:t>LOCATIONS</a:t>
                      </a:r>
                    </a:p>
                  </a:txBody>
                  <a:tcPr marL="0" marR="0" marT="18288" marB="18288"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600" b="1" dirty="0">
                          <a:solidFill>
                            <a:srgbClr val="2C6A00"/>
                          </a:solidFill>
                          <a:latin typeface="Lato" panose="020F0502020204030203" pitchFamily="34" charset="77"/>
                          <a:cs typeface="Arial" panose="020B0604020202020204" pitchFamily="34" charset="0"/>
                        </a:rPr>
                        <a:t>+</a:t>
                      </a:r>
                    </a:p>
                  </a:txBody>
                  <a:tcPr marL="0" marR="0" marT="18288" marB="18288"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dirty="0">
                          <a:solidFill>
                            <a:srgbClr val="2C6A00"/>
                          </a:solidFill>
                          <a:latin typeface="Lato" panose="020F0502020204030203" pitchFamily="34" charset="77"/>
                          <a:cs typeface="Arial" panose="020B0604020202020204" pitchFamily="34" charset="0"/>
                        </a:rPr>
                        <a:t>50</a:t>
                      </a:r>
                      <a:br>
                        <a:rPr lang="en-US" sz="2800" b="1" dirty="0">
                          <a:solidFill>
                            <a:schemeClr val="accent4"/>
                          </a:solidFill>
                          <a:latin typeface="Lato" panose="020F0502020204030203" pitchFamily="34" charset="77"/>
                          <a:cs typeface="Arial" panose="020B0604020202020204" pitchFamily="34" charset="0"/>
                        </a:rPr>
                      </a:br>
                      <a:r>
                        <a:rPr lang="en-US" sz="1400" b="1" dirty="0">
                          <a:solidFill>
                            <a:schemeClr val="tx1"/>
                          </a:solidFill>
                          <a:latin typeface="Lato" panose="020F0502020204030203" pitchFamily="34" charset="77"/>
                          <a:cs typeface="Arial" panose="020B0604020202020204" pitchFamily="34" charset="0"/>
                        </a:rPr>
                        <a:t>COUNTRIES</a:t>
                      </a:r>
                    </a:p>
                  </a:txBody>
                  <a:tcPr marL="0" marR="0" marT="18288" marB="18288"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600" b="1" dirty="0">
                          <a:solidFill>
                            <a:srgbClr val="2C6A00"/>
                          </a:solidFill>
                          <a:latin typeface="Lato" panose="020F0502020204030203" pitchFamily="34" charset="77"/>
                          <a:cs typeface="Arial" panose="020B0604020202020204" pitchFamily="34" charset="0"/>
                        </a:rPr>
                        <a:t>+</a:t>
                      </a:r>
                    </a:p>
                  </a:txBody>
                  <a:tcPr marL="0" marR="0" marT="18288" marB="18288"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dirty="0">
                          <a:solidFill>
                            <a:srgbClr val="2C6A00"/>
                          </a:solidFill>
                          <a:latin typeface="Lato" panose="020F0502020204030203" pitchFamily="34" charset="77"/>
                          <a:cs typeface="Arial" panose="020B0604020202020204" pitchFamily="34" charset="0"/>
                        </a:rPr>
                        <a:t>24/7 AVAILABILITY</a:t>
                      </a:r>
                      <a:br>
                        <a:rPr lang="en-US" sz="2800" b="1" dirty="0">
                          <a:solidFill>
                            <a:schemeClr val="accent4"/>
                          </a:solidFill>
                          <a:latin typeface="Lato" panose="020F0502020204030203" pitchFamily="34" charset="77"/>
                          <a:cs typeface="Arial" panose="020B0604020202020204" pitchFamily="34" charset="0"/>
                        </a:rPr>
                      </a:br>
                      <a:r>
                        <a:rPr lang="en-US" sz="1400" b="1" dirty="0">
                          <a:solidFill>
                            <a:schemeClr val="tx1"/>
                          </a:solidFill>
                          <a:latin typeface="Lato" panose="020F0502020204030203" pitchFamily="34" charset="77"/>
                          <a:cs typeface="Arial" panose="020B0604020202020204" pitchFamily="34" charset="0"/>
                        </a:rPr>
                        <a:t>TO ADDRESS ALL CUSTOMER NEEDS</a:t>
                      </a:r>
                    </a:p>
                  </a:txBody>
                  <a:tcPr marL="0" marR="0" marT="18288" marB="18288" anchor="ctr">
                    <a:lnL w="63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01020340"/>
                  </a:ext>
                </a:extLst>
              </a:tr>
            </a:tbl>
          </a:graphicData>
        </a:graphic>
      </p:graphicFrame>
      <p:cxnSp>
        <p:nvCxnSpPr>
          <p:cNvPr id="26" name="Straight Connector 25">
            <a:extLst>
              <a:ext uri="{FF2B5EF4-FFF2-40B4-BE49-F238E27FC236}">
                <a16:creationId xmlns:a16="http://schemas.microsoft.com/office/drawing/2014/main" id="{5FD76392-9F67-2783-4ADB-73F3B9E3D522}"/>
              </a:ext>
            </a:extLst>
          </p:cNvPr>
          <p:cNvCxnSpPr/>
          <p:nvPr/>
        </p:nvCxnSpPr>
        <p:spPr>
          <a:xfrm>
            <a:off x="4486887" y="500464"/>
            <a:ext cx="0" cy="566819"/>
          </a:xfrm>
          <a:prstGeom prst="line">
            <a:avLst/>
          </a:prstGeom>
          <a:ln w="12700"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09E8B80-240F-5ADF-D14F-75CE43E4F6E4}"/>
              </a:ext>
            </a:extLst>
          </p:cNvPr>
          <p:cNvCxnSpPr/>
          <p:nvPr/>
        </p:nvCxnSpPr>
        <p:spPr>
          <a:xfrm>
            <a:off x="9461172" y="500464"/>
            <a:ext cx="0" cy="566819"/>
          </a:xfrm>
          <a:prstGeom prst="line">
            <a:avLst/>
          </a:prstGeom>
          <a:ln w="127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F4B63D7-E261-6049-70F0-6D03DD4BB187}"/>
              </a:ext>
            </a:extLst>
          </p:cNvPr>
          <p:cNvSpPr txBox="1"/>
          <p:nvPr/>
        </p:nvSpPr>
        <p:spPr>
          <a:xfrm>
            <a:off x="7204306" y="474269"/>
            <a:ext cx="1583767" cy="215444"/>
          </a:xfrm>
          <a:prstGeom prst="rect">
            <a:avLst/>
          </a:prstGeom>
          <a:noFill/>
        </p:spPr>
        <p:txBody>
          <a:bodyPr wrap="none" lIns="0" tIns="0" rIns="0" bIns="0" rtlCol="0">
            <a:spAutoFit/>
          </a:bodyPr>
          <a:lstStyle/>
          <a:p>
            <a:pPr defTabSz="457091">
              <a:defRPr/>
            </a:pPr>
            <a:r>
              <a:rPr lang="en-US" sz="1400" b="1" dirty="0">
                <a:latin typeface="Lato" panose="020F0502020204030203" pitchFamily="34" charset="77"/>
                <a:cs typeface="Arial" panose="020B0604020202020204" pitchFamily="34" charset="0"/>
              </a:rPr>
              <a:t>HEADQUARTERED</a:t>
            </a:r>
          </a:p>
        </p:txBody>
      </p:sp>
      <p:sp>
        <p:nvSpPr>
          <p:cNvPr id="29" name="TextBox 28">
            <a:extLst>
              <a:ext uri="{FF2B5EF4-FFF2-40B4-BE49-F238E27FC236}">
                <a16:creationId xmlns:a16="http://schemas.microsoft.com/office/drawing/2014/main" id="{A7FA9186-B5F2-1EB4-BD8F-529A71A676D5}"/>
              </a:ext>
            </a:extLst>
          </p:cNvPr>
          <p:cNvSpPr txBox="1"/>
          <p:nvPr/>
        </p:nvSpPr>
        <p:spPr>
          <a:xfrm>
            <a:off x="5318584" y="473361"/>
            <a:ext cx="917116" cy="215444"/>
          </a:xfrm>
          <a:prstGeom prst="rect">
            <a:avLst/>
          </a:prstGeom>
          <a:noFill/>
        </p:spPr>
        <p:txBody>
          <a:bodyPr wrap="square" lIns="0" tIns="0" rIns="0" bIns="0" rtlCol="0">
            <a:spAutoFit/>
          </a:bodyPr>
          <a:lstStyle/>
          <a:p>
            <a:pPr defTabSz="457091">
              <a:defRPr/>
            </a:pPr>
            <a:r>
              <a:rPr lang="en-US" sz="1400" b="1" dirty="0">
                <a:latin typeface="Lato" panose="020F0502020204030203" pitchFamily="34" charset="77"/>
                <a:cs typeface="Arial" panose="020B0604020202020204" pitchFamily="34" charset="0"/>
              </a:rPr>
              <a:t>FOUNDED</a:t>
            </a:r>
          </a:p>
        </p:txBody>
      </p:sp>
      <p:sp>
        <p:nvSpPr>
          <p:cNvPr id="30" name="TextBox 29">
            <a:extLst>
              <a:ext uri="{FF2B5EF4-FFF2-40B4-BE49-F238E27FC236}">
                <a16:creationId xmlns:a16="http://schemas.microsoft.com/office/drawing/2014/main" id="{9348033F-59FB-3C09-0683-44958163FEF3}"/>
              </a:ext>
            </a:extLst>
          </p:cNvPr>
          <p:cNvSpPr txBox="1"/>
          <p:nvPr/>
        </p:nvSpPr>
        <p:spPr>
          <a:xfrm>
            <a:off x="10351952" y="435862"/>
            <a:ext cx="1279196" cy="215444"/>
          </a:xfrm>
          <a:prstGeom prst="rect">
            <a:avLst/>
          </a:prstGeom>
          <a:noFill/>
        </p:spPr>
        <p:txBody>
          <a:bodyPr wrap="none" lIns="0" tIns="0" rIns="0" bIns="0" rtlCol="0" anchor="t">
            <a:spAutoFit/>
          </a:bodyPr>
          <a:lstStyle/>
          <a:p>
            <a:pPr defTabSz="457091">
              <a:defRPr/>
            </a:pPr>
            <a:r>
              <a:rPr lang="en-US" sz="1400" b="1" dirty="0">
                <a:latin typeface="Lato"/>
                <a:cs typeface="Arial"/>
              </a:rPr>
              <a:t>2022 REVENUE</a:t>
            </a:r>
          </a:p>
        </p:txBody>
      </p:sp>
      <p:sp>
        <p:nvSpPr>
          <p:cNvPr id="31" name="TextBox 30">
            <a:extLst>
              <a:ext uri="{FF2B5EF4-FFF2-40B4-BE49-F238E27FC236}">
                <a16:creationId xmlns:a16="http://schemas.microsoft.com/office/drawing/2014/main" id="{E3723BCD-40DE-7305-45C6-9DEEA5E8B514}"/>
              </a:ext>
            </a:extLst>
          </p:cNvPr>
          <p:cNvSpPr txBox="1"/>
          <p:nvPr/>
        </p:nvSpPr>
        <p:spPr>
          <a:xfrm>
            <a:off x="7204306" y="629658"/>
            <a:ext cx="1973297" cy="369332"/>
          </a:xfrm>
          <a:prstGeom prst="rect">
            <a:avLst/>
          </a:prstGeom>
          <a:noFill/>
        </p:spPr>
        <p:txBody>
          <a:bodyPr wrap="none" lIns="0" tIns="0" rIns="0" bIns="0" rtlCol="0">
            <a:spAutoFit/>
          </a:bodyPr>
          <a:lstStyle/>
          <a:p>
            <a:pPr defTabSz="457091">
              <a:defRPr/>
            </a:pPr>
            <a:r>
              <a:rPr lang="en-US" sz="2400" b="1" dirty="0">
                <a:solidFill>
                  <a:schemeClr val="accent3"/>
                </a:solidFill>
                <a:latin typeface="Lato" panose="020F0502020204030203" pitchFamily="34" charset="77"/>
                <a:cs typeface="Arial" panose="020B0604020202020204" pitchFamily="34" charset="0"/>
              </a:rPr>
              <a:t>Sunnyvale, CA</a:t>
            </a:r>
          </a:p>
        </p:txBody>
      </p:sp>
      <p:sp>
        <p:nvSpPr>
          <p:cNvPr id="32" name="TextBox 31">
            <a:extLst>
              <a:ext uri="{FF2B5EF4-FFF2-40B4-BE49-F238E27FC236}">
                <a16:creationId xmlns:a16="http://schemas.microsoft.com/office/drawing/2014/main" id="{88175BE6-FCCE-90B5-AC43-5039B4CEDAEB}"/>
              </a:ext>
            </a:extLst>
          </p:cNvPr>
          <p:cNvSpPr txBox="1"/>
          <p:nvPr/>
        </p:nvSpPr>
        <p:spPr>
          <a:xfrm>
            <a:off x="5318584" y="629658"/>
            <a:ext cx="749156" cy="369332"/>
          </a:xfrm>
          <a:prstGeom prst="rect">
            <a:avLst/>
          </a:prstGeom>
          <a:noFill/>
        </p:spPr>
        <p:txBody>
          <a:bodyPr wrap="square" lIns="0" tIns="0" rIns="0" bIns="0" rtlCol="0">
            <a:spAutoFit/>
          </a:bodyPr>
          <a:lstStyle/>
          <a:p>
            <a:pPr defTabSz="457091">
              <a:defRPr/>
            </a:pPr>
            <a:r>
              <a:rPr lang="en-US" sz="2400" b="1" dirty="0">
                <a:solidFill>
                  <a:schemeClr val="accent3"/>
                </a:solidFill>
                <a:latin typeface="Lato" panose="020F0502020204030203" pitchFamily="34" charset="77"/>
                <a:cs typeface="Arial" panose="020B0604020202020204" pitchFamily="34" charset="0"/>
              </a:rPr>
              <a:t>1996</a:t>
            </a:r>
          </a:p>
        </p:txBody>
      </p:sp>
      <p:sp>
        <p:nvSpPr>
          <p:cNvPr id="33" name="TextBox 32">
            <a:extLst>
              <a:ext uri="{FF2B5EF4-FFF2-40B4-BE49-F238E27FC236}">
                <a16:creationId xmlns:a16="http://schemas.microsoft.com/office/drawing/2014/main" id="{940B49C7-2D2C-8C8B-8645-AAF5E912FB62}"/>
              </a:ext>
            </a:extLst>
          </p:cNvPr>
          <p:cNvSpPr txBox="1"/>
          <p:nvPr/>
        </p:nvSpPr>
        <p:spPr>
          <a:xfrm>
            <a:off x="10351952" y="648300"/>
            <a:ext cx="987450" cy="369332"/>
          </a:xfrm>
          <a:prstGeom prst="rect">
            <a:avLst/>
          </a:prstGeom>
          <a:noFill/>
        </p:spPr>
        <p:txBody>
          <a:bodyPr wrap="none" lIns="0" tIns="0" rIns="0" bIns="0" rtlCol="0">
            <a:spAutoFit/>
          </a:bodyPr>
          <a:lstStyle/>
          <a:p>
            <a:pPr defTabSz="457091">
              <a:defRPr/>
            </a:pPr>
            <a:r>
              <a:rPr lang="en-US" sz="2400" b="1" dirty="0">
                <a:solidFill>
                  <a:schemeClr val="accent3"/>
                </a:solidFill>
                <a:latin typeface="Lato" panose="020F0502020204030203" pitchFamily="34" charset="77"/>
                <a:cs typeface="Arial" panose="020B0604020202020204" pitchFamily="34" charset="0"/>
              </a:rPr>
              <a:t>$5.30B</a:t>
            </a:r>
            <a:endParaRPr lang="en-US" sz="2700" b="1" dirty="0">
              <a:solidFill>
                <a:schemeClr val="accent3"/>
              </a:solidFill>
              <a:latin typeface="Lato" panose="020F0502020204030203" pitchFamily="34" charset="77"/>
              <a:cs typeface="Arial" panose="020B0604020202020204" pitchFamily="34" charset="0"/>
            </a:endParaRPr>
          </a:p>
        </p:txBody>
      </p:sp>
      <p:sp>
        <p:nvSpPr>
          <p:cNvPr id="34" name="TextBox 33">
            <a:extLst>
              <a:ext uri="{FF2B5EF4-FFF2-40B4-BE49-F238E27FC236}">
                <a16:creationId xmlns:a16="http://schemas.microsoft.com/office/drawing/2014/main" id="{265347DC-274D-97A6-5847-E3B79949C9C0}"/>
              </a:ext>
            </a:extLst>
          </p:cNvPr>
          <p:cNvSpPr txBox="1"/>
          <p:nvPr/>
        </p:nvSpPr>
        <p:spPr>
          <a:xfrm>
            <a:off x="3138038" y="513767"/>
            <a:ext cx="1282736" cy="553998"/>
          </a:xfrm>
          <a:prstGeom prst="rect">
            <a:avLst/>
          </a:prstGeom>
          <a:noFill/>
        </p:spPr>
        <p:txBody>
          <a:bodyPr wrap="square" lIns="0" tIns="0" rIns="0" bIns="0" rtlCol="0">
            <a:spAutoFit/>
          </a:bodyPr>
          <a:lstStyle/>
          <a:p>
            <a:pPr defTabSz="914286">
              <a:lnSpc>
                <a:spcPct val="90000"/>
              </a:lnSpc>
              <a:defRPr/>
            </a:pPr>
            <a:r>
              <a:rPr lang="en-US" sz="2000" b="1" dirty="0">
                <a:latin typeface="Lato" panose="020F0502020204030203" pitchFamily="34" charset="77"/>
                <a:ea typeface="Roboto Black" charset="0"/>
                <a:cs typeface="Arial" panose="020B0604020202020204" pitchFamily="34" charset="0"/>
              </a:rPr>
              <a:t>AT A GLANCE</a:t>
            </a:r>
          </a:p>
        </p:txBody>
      </p:sp>
      <p:cxnSp>
        <p:nvCxnSpPr>
          <p:cNvPr id="35" name="Straight Connector 34">
            <a:extLst>
              <a:ext uri="{FF2B5EF4-FFF2-40B4-BE49-F238E27FC236}">
                <a16:creationId xmlns:a16="http://schemas.microsoft.com/office/drawing/2014/main" id="{1797FBC8-EB8F-BC0A-DCF8-0CC239424A3D}"/>
              </a:ext>
            </a:extLst>
          </p:cNvPr>
          <p:cNvCxnSpPr/>
          <p:nvPr/>
        </p:nvCxnSpPr>
        <p:spPr>
          <a:xfrm>
            <a:off x="6380481" y="501376"/>
            <a:ext cx="0" cy="566819"/>
          </a:xfrm>
          <a:prstGeom prst="line">
            <a:avLst/>
          </a:prstGeom>
          <a:ln w="127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0977F412-33B3-7625-7564-85654DC2DBED}"/>
              </a:ext>
            </a:extLst>
          </p:cNvPr>
          <p:cNvSpPr txBox="1"/>
          <p:nvPr/>
        </p:nvSpPr>
        <p:spPr>
          <a:xfrm>
            <a:off x="527151" y="3068137"/>
            <a:ext cx="1167196" cy="590931"/>
          </a:xfrm>
          <a:prstGeom prst="rect">
            <a:avLst/>
          </a:prstGeom>
          <a:noFill/>
        </p:spPr>
        <p:txBody>
          <a:bodyPr wrap="square" lIns="0" rtlCol="0">
            <a:spAutoFit/>
          </a:bodyPr>
          <a:lstStyle/>
          <a:p>
            <a:pPr defTabSz="457091">
              <a:lnSpc>
                <a:spcPct val="90000"/>
              </a:lnSpc>
              <a:defRPr/>
            </a:pPr>
            <a:r>
              <a:rPr lang="en-US" b="1" dirty="0">
                <a:solidFill>
                  <a:schemeClr val="accent3"/>
                </a:solidFill>
                <a:latin typeface="Lato" panose="020F0502020204030203" pitchFamily="34" charset="77"/>
                <a:cs typeface="Arial" panose="020B0604020202020204" pitchFamily="34" charset="0"/>
              </a:rPr>
              <a:t>WE</a:t>
            </a:r>
            <a:br>
              <a:rPr lang="en-US" b="1" dirty="0">
                <a:solidFill>
                  <a:schemeClr val="accent3"/>
                </a:solidFill>
                <a:latin typeface="Lato" panose="020F0502020204030203" pitchFamily="34" charset="77"/>
                <a:cs typeface="Arial" panose="020B0604020202020204" pitchFamily="34" charset="0"/>
              </a:rPr>
            </a:br>
            <a:r>
              <a:rPr lang="en-US" b="1" dirty="0">
                <a:solidFill>
                  <a:schemeClr val="accent3"/>
                </a:solidFill>
                <a:latin typeface="Lato" panose="020F0502020204030203" pitchFamily="34" charset="77"/>
                <a:cs typeface="Arial" panose="020B0604020202020204" pitchFamily="34" charset="0"/>
              </a:rPr>
              <a:t>SUPPORT</a:t>
            </a:r>
          </a:p>
        </p:txBody>
      </p:sp>
      <p:sp>
        <p:nvSpPr>
          <p:cNvPr id="37" name="TextBox 36">
            <a:extLst>
              <a:ext uri="{FF2B5EF4-FFF2-40B4-BE49-F238E27FC236}">
                <a16:creationId xmlns:a16="http://schemas.microsoft.com/office/drawing/2014/main" id="{940A7592-7BA8-D37F-1564-E55F2A3EEA87}"/>
              </a:ext>
            </a:extLst>
          </p:cNvPr>
          <p:cNvSpPr txBox="1"/>
          <p:nvPr/>
        </p:nvSpPr>
        <p:spPr>
          <a:xfrm>
            <a:off x="9506207" y="3041396"/>
            <a:ext cx="847348" cy="175433"/>
          </a:xfrm>
          <a:prstGeom prst="rect">
            <a:avLst/>
          </a:prstGeom>
          <a:noFill/>
        </p:spPr>
        <p:txBody>
          <a:bodyPr wrap="none" lIns="0" tIns="0" rIns="91440" bIns="0" rtlCol="0" anchor="t" anchorCtr="0">
            <a:spAutoFit/>
          </a:bodyPr>
          <a:lstStyle/>
          <a:p>
            <a:pPr defTabSz="457091">
              <a:lnSpc>
                <a:spcPct val="95000"/>
              </a:lnSpc>
              <a:defRPr/>
            </a:pPr>
            <a:r>
              <a:rPr lang="en-US" sz="1200" b="1" dirty="0">
                <a:solidFill>
                  <a:schemeClr val="accent3"/>
                </a:solidFill>
                <a:latin typeface="Lato" panose="020F0502020204030203" pitchFamily="34" charset="77"/>
                <a:cs typeface="Arial" panose="020B0604020202020204" pitchFamily="34" charset="0"/>
              </a:rPr>
              <a:t>8 out of 10</a:t>
            </a:r>
          </a:p>
        </p:txBody>
      </p:sp>
      <p:sp>
        <p:nvSpPr>
          <p:cNvPr id="38" name="Freeform 34">
            <a:extLst>
              <a:ext uri="{FF2B5EF4-FFF2-40B4-BE49-F238E27FC236}">
                <a16:creationId xmlns:a16="http://schemas.microsoft.com/office/drawing/2014/main" id="{0EA5CE02-8B74-B9E5-27C9-972CE8C43A55}"/>
              </a:ext>
            </a:extLst>
          </p:cNvPr>
          <p:cNvSpPr>
            <a:spLocks/>
          </p:cNvSpPr>
          <p:nvPr/>
        </p:nvSpPr>
        <p:spPr bwMode="auto">
          <a:xfrm>
            <a:off x="9005576" y="2893784"/>
            <a:ext cx="620713" cy="817562"/>
          </a:xfrm>
          <a:custGeom>
            <a:avLst/>
            <a:gdLst>
              <a:gd name="T0" fmla="*/ 1319 w 1319"/>
              <a:gd name="T1" fmla="*/ 122 h 1747"/>
              <a:gd name="T2" fmla="*/ 1319 w 1319"/>
              <a:gd name="T3" fmla="*/ 122 h 1747"/>
              <a:gd name="T4" fmla="*/ 874 w 1319"/>
              <a:gd name="T5" fmla="*/ 0 h 1747"/>
              <a:gd name="T6" fmla="*/ 0 w 1319"/>
              <a:gd name="T7" fmla="*/ 873 h 1747"/>
              <a:gd name="T8" fmla="*/ 874 w 1319"/>
              <a:gd name="T9" fmla="*/ 1747 h 1747"/>
              <a:gd name="T10" fmla="*/ 1319 w 1319"/>
              <a:gd name="T11" fmla="*/ 1625 h 1747"/>
            </a:gdLst>
            <a:ahLst/>
            <a:cxnLst>
              <a:cxn ang="0">
                <a:pos x="T0" y="T1"/>
              </a:cxn>
              <a:cxn ang="0">
                <a:pos x="T2" y="T3"/>
              </a:cxn>
              <a:cxn ang="0">
                <a:pos x="T4" y="T5"/>
              </a:cxn>
              <a:cxn ang="0">
                <a:pos x="T6" y="T7"/>
              </a:cxn>
              <a:cxn ang="0">
                <a:pos x="T8" y="T9"/>
              </a:cxn>
              <a:cxn ang="0">
                <a:pos x="T10" y="T11"/>
              </a:cxn>
            </a:cxnLst>
            <a:rect l="0" t="0" r="r" b="b"/>
            <a:pathLst>
              <a:path w="1319" h="1747">
                <a:moveTo>
                  <a:pt x="1319" y="122"/>
                </a:moveTo>
                <a:lnTo>
                  <a:pt x="1319" y="122"/>
                </a:lnTo>
                <a:cubicBezTo>
                  <a:pt x="1189" y="45"/>
                  <a:pt x="1037" y="0"/>
                  <a:pt x="874" y="0"/>
                </a:cubicBezTo>
                <a:cubicBezTo>
                  <a:pt x="391" y="0"/>
                  <a:pt x="0" y="391"/>
                  <a:pt x="0" y="873"/>
                </a:cubicBezTo>
                <a:cubicBezTo>
                  <a:pt x="0" y="1356"/>
                  <a:pt x="391" y="1747"/>
                  <a:pt x="874" y="1747"/>
                </a:cubicBezTo>
                <a:cubicBezTo>
                  <a:pt x="1037" y="1747"/>
                  <a:pt x="1189" y="1702"/>
                  <a:pt x="1319" y="1625"/>
                </a:cubicBezTo>
              </a:path>
            </a:pathLst>
          </a:custGeom>
          <a:noFill/>
          <a:ln w="19050" cap="rnd">
            <a:solidFill>
              <a:srgbClr val="A5A5A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TextBox 38">
            <a:extLst>
              <a:ext uri="{FF2B5EF4-FFF2-40B4-BE49-F238E27FC236}">
                <a16:creationId xmlns:a16="http://schemas.microsoft.com/office/drawing/2014/main" id="{1303A3F4-0DE2-225E-71EC-128949B22CB6}"/>
              </a:ext>
            </a:extLst>
          </p:cNvPr>
          <p:cNvSpPr txBox="1"/>
          <p:nvPr/>
        </p:nvSpPr>
        <p:spPr>
          <a:xfrm>
            <a:off x="9533762" y="3241092"/>
            <a:ext cx="796052" cy="350865"/>
          </a:xfrm>
          <a:prstGeom prst="rect">
            <a:avLst/>
          </a:prstGeom>
          <a:noFill/>
        </p:spPr>
        <p:txBody>
          <a:bodyPr wrap="none" lIns="0" tIns="0" rIns="91440" bIns="0" rtlCol="0" anchor="t" anchorCtr="0">
            <a:spAutoFit/>
          </a:bodyPr>
          <a:lstStyle/>
          <a:p>
            <a:pPr defTabSz="457091">
              <a:lnSpc>
                <a:spcPct val="95000"/>
              </a:lnSpc>
              <a:defRPr/>
            </a:pPr>
            <a:r>
              <a:rPr lang="en-US" sz="800" b="1" dirty="0">
                <a:latin typeface="Lato" panose="020F0502020204030203" pitchFamily="34" charset="77"/>
                <a:cs typeface="Arial" panose="020B0604020202020204" pitchFamily="34" charset="0"/>
              </a:rPr>
              <a:t>TOP </a:t>
            </a:r>
            <a:br>
              <a:rPr lang="en-US" sz="800" b="1" dirty="0">
                <a:latin typeface="Lato" panose="020F0502020204030203" pitchFamily="34" charset="77"/>
                <a:cs typeface="Arial" panose="020B0604020202020204" pitchFamily="34" charset="0"/>
              </a:rPr>
            </a:br>
            <a:r>
              <a:rPr lang="en-US" sz="800" b="1" dirty="0">
                <a:latin typeface="Lato" panose="020F0502020204030203" pitchFamily="34" charset="77"/>
                <a:cs typeface="Arial" panose="020B0604020202020204" pitchFamily="34" charset="0"/>
              </a:rPr>
              <a:t>TECHNOLOGY</a:t>
            </a:r>
          </a:p>
          <a:p>
            <a:pPr defTabSz="457091">
              <a:lnSpc>
                <a:spcPct val="95000"/>
              </a:lnSpc>
              <a:defRPr/>
            </a:pPr>
            <a:r>
              <a:rPr lang="en-US" sz="800" b="1" dirty="0">
                <a:latin typeface="Lato" panose="020F0502020204030203" pitchFamily="34" charset="77"/>
                <a:cs typeface="Arial" panose="020B0604020202020204" pitchFamily="34" charset="0"/>
              </a:rPr>
              <a:t>COMPANIES</a:t>
            </a:r>
          </a:p>
        </p:txBody>
      </p:sp>
      <p:sp>
        <p:nvSpPr>
          <p:cNvPr id="40" name="Rectangle 39">
            <a:extLst>
              <a:ext uri="{FF2B5EF4-FFF2-40B4-BE49-F238E27FC236}">
                <a16:creationId xmlns:a16="http://schemas.microsoft.com/office/drawing/2014/main" id="{B2DF65E0-97A8-0FE9-4D98-7A314F78A232}"/>
              </a:ext>
            </a:extLst>
          </p:cNvPr>
          <p:cNvSpPr/>
          <p:nvPr/>
        </p:nvSpPr>
        <p:spPr>
          <a:xfrm>
            <a:off x="7791451" y="3856871"/>
            <a:ext cx="3981884" cy="116955"/>
          </a:xfrm>
          <a:prstGeom prst="rect">
            <a:avLst/>
          </a:prstGeom>
        </p:spPr>
        <p:txBody>
          <a:bodyPr wrap="square" lIns="0" tIns="0" rIns="91440" bIns="0" anchor="t" anchorCtr="0">
            <a:spAutoFit/>
          </a:bodyPr>
          <a:lstStyle/>
          <a:p>
            <a:pPr algn="r">
              <a:lnSpc>
                <a:spcPct val="95000"/>
              </a:lnSpc>
            </a:pPr>
            <a:r>
              <a:rPr lang="en-US" sz="800" i="1" dirty="0">
                <a:solidFill>
                  <a:schemeClr val="bg1">
                    <a:lumMod val="50000"/>
                  </a:schemeClr>
                </a:solidFill>
                <a:latin typeface="Lato"/>
              </a:rPr>
              <a:t>All stats based on global industry lists, with material (&gt;$10K) Juniper SA from 2022.</a:t>
            </a:r>
            <a:endParaRPr lang="en-US" sz="600" dirty="0">
              <a:solidFill>
                <a:schemeClr val="bg1">
                  <a:lumMod val="50000"/>
                </a:schemeClr>
              </a:solidFill>
              <a:latin typeface="Lato"/>
            </a:endParaRPr>
          </a:p>
        </p:txBody>
      </p:sp>
      <p:sp>
        <p:nvSpPr>
          <p:cNvPr id="41" name="TextBox 40">
            <a:extLst>
              <a:ext uri="{FF2B5EF4-FFF2-40B4-BE49-F238E27FC236}">
                <a16:creationId xmlns:a16="http://schemas.microsoft.com/office/drawing/2014/main" id="{E8D05915-9FAE-0C7E-25C4-A2C769D2385F}"/>
              </a:ext>
            </a:extLst>
          </p:cNvPr>
          <p:cNvSpPr txBox="1"/>
          <p:nvPr/>
        </p:nvSpPr>
        <p:spPr>
          <a:xfrm>
            <a:off x="6479476" y="3025708"/>
            <a:ext cx="930704" cy="175433"/>
          </a:xfrm>
          <a:prstGeom prst="rect">
            <a:avLst/>
          </a:prstGeom>
          <a:noFill/>
        </p:spPr>
        <p:txBody>
          <a:bodyPr wrap="none" lIns="0" tIns="0" rIns="91440" bIns="0" rtlCol="0" anchor="t" anchorCtr="0">
            <a:spAutoFit/>
          </a:bodyPr>
          <a:lstStyle/>
          <a:p>
            <a:pPr defTabSz="457091">
              <a:lnSpc>
                <a:spcPct val="95000"/>
              </a:lnSpc>
              <a:defRPr/>
            </a:pPr>
            <a:r>
              <a:rPr lang="en-US" sz="1200" b="1" dirty="0">
                <a:solidFill>
                  <a:schemeClr val="accent3"/>
                </a:solidFill>
                <a:latin typeface="Lato" panose="020F0502020204030203" pitchFamily="34" charset="77"/>
                <a:cs typeface="Arial" panose="020B0604020202020204" pitchFamily="34" charset="0"/>
              </a:rPr>
              <a:t>17 of the 20</a:t>
            </a:r>
          </a:p>
        </p:txBody>
      </p:sp>
      <p:sp>
        <p:nvSpPr>
          <p:cNvPr id="42" name="Freeform 29">
            <a:extLst>
              <a:ext uri="{FF2B5EF4-FFF2-40B4-BE49-F238E27FC236}">
                <a16:creationId xmlns:a16="http://schemas.microsoft.com/office/drawing/2014/main" id="{3B7E184F-F1F6-5EF2-D677-5EA18B0F376B}"/>
              </a:ext>
            </a:extLst>
          </p:cNvPr>
          <p:cNvSpPr>
            <a:spLocks/>
          </p:cNvSpPr>
          <p:nvPr/>
        </p:nvSpPr>
        <p:spPr bwMode="auto">
          <a:xfrm>
            <a:off x="5998608" y="2893784"/>
            <a:ext cx="620713" cy="817562"/>
          </a:xfrm>
          <a:custGeom>
            <a:avLst/>
            <a:gdLst>
              <a:gd name="T0" fmla="*/ 1319 w 1319"/>
              <a:gd name="T1" fmla="*/ 122 h 1747"/>
              <a:gd name="T2" fmla="*/ 1319 w 1319"/>
              <a:gd name="T3" fmla="*/ 122 h 1747"/>
              <a:gd name="T4" fmla="*/ 874 w 1319"/>
              <a:gd name="T5" fmla="*/ 0 h 1747"/>
              <a:gd name="T6" fmla="*/ 0 w 1319"/>
              <a:gd name="T7" fmla="*/ 873 h 1747"/>
              <a:gd name="T8" fmla="*/ 874 w 1319"/>
              <a:gd name="T9" fmla="*/ 1747 h 1747"/>
              <a:gd name="T10" fmla="*/ 1319 w 1319"/>
              <a:gd name="T11" fmla="*/ 1625 h 1747"/>
            </a:gdLst>
            <a:ahLst/>
            <a:cxnLst>
              <a:cxn ang="0">
                <a:pos x="T0" y="T1"/>
              </a:cxn>
              <a:cxn ang="0">
                <a:pos x="T2" y="T3"/>
              </a:cxn>
              <a:cxn ang="0">
                <a:pos x="T4" y="T5"/>
              </a:cxn>
              <a:cxn ang="0">
                <a:pos x="T6" y="T7"/>
              </a:cxn>
              <a:cxn ang="0">
                <a:pos x="T8" y="T9"/>
              </a:cxn>
              <a:cxn ang="0">
                <a:pos x="T10" y="T11"/>
              </a:cxn>
            </a:cxnLst>
            <a:rect l="0" t="0" r="r" b="b"/>
            <a:pathLst>
              <a:path w="1319" h="1747">
                <a:moveTo>
                  <a:pt x="1319" y="122"/>
                </a:moveTo>
                <a:lnTo>
                  <a:pt x="1319" y="122"/>
                </a:lnTo>
                <a:cubicBezTo>
                  <a:pt x="1189" y="45"/>
                  <a:pt x="1037" y="0"/>
                  <a:pt x="874" y="0"/>
                </a:cubicBezTo>
                <a:cubicBezTo>
                  <a:pt x="391" y="0"/>
                  <a:pt x="0" y="391"/>
                  <a:pt x="0" y="873"/>
                </a:cubicBezTo>
                <a:cubicBezTo>
                  <a:pt x="0" y="1356"/>
                  <a:pt x="391" y="1747"/>
                  <a:pt x="874" y="1747"/>
                </a:cubicBezTo>
                <a:cubicBezTo>
                  <a:pt x="1037" y="1747"/>
                  <a:pt x="1189" y="1702"/>
                  <a:pt x="1319" y="1625"/>
                </a:cubicBezTo>
              </a:path>
            </a:pathLst>
          </a:custGeom>
          <a:noFill/>
          <a:ln w="19050" cap="rnd">
            <a:solidFill>
              <a:srgbClr val="A5A5A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TextBox 42">
            <a:extLst>
              <a:ext uri="{FF2B5EF4-FFF2-40B4-BE49-F238E27FC236}">
                <a16:creationId xmlns:a16="http://schemas.microsoft.com/office/drawing/2014/main" id="{5832C58E-8912-AC49-06B5-C7168E5AA1B5}"/>
              </a:ext>
            </a:extLst>
          </p:cNvPr>
          <p:cNvSpPr txBox="1"/>
          <p:nvPr/>
        </p:nvSpPr>
        <p:spPr>
          <a:xfrm>
            <a:off x="6507031" y="3225404"/>
            <a:ext cx="1031693" cy="350865"/>
          </a:xfrm>
          <a:prstGeom prst="rect">
            <a:avLst/>
          </a:prstGeom>
          <a:noFill/>
        </p:spPr>
        <p:txBody>
          <a:bodyPr wrap="none" lIns="0" tIns="0" rIns="91440" bIns="0" rtlCol="0" anchor="t" anchorCtr="0">
            <a:spAutoFit/>
          </a:bodyPr>
          <a:lstStyle/>
          <a:p>
            <a:pPr defTabSz="457091">
              <a:lnSpc>
                <a:spcPct val="95000"/>
              </a:lnSpc>
              <a:defRPr/>
            </a:pPr>
            <a:r>
              <a:rPr lang="en-US" sz="800" b="1" dirty="0">
                <a:latin typeface="Lato" panose="020F0502020204030203" pitchFamily="34" charset="77"/>
                <a:cs typeface="Arial" panose="020B0604020202020204" pitchFamily="34" charset="0"/>
              </a:rPr>
              <a:t>MOST PROMINENT</a:t>
            </a:r>
            <a:br>
              <a:rPr lang="en-US" sz="800" b="1" dirty="0">
                <a:latin typeface="Lato" panose="020F0502020204030203" pitchFamily="34" charset="77"/>
                <a:cs typeface="Arial" panose="020B0604020202020204" pitchFamily="34" charset="0"/>
              </a:rPr>
            </a:br>
            <a:r>
              <a:rPr lang="en-US" sz="800" b="1" dirty="0">
                <a:latin typeface="Lato" panose="020F0502020204030203" pitchFamily="34" charset="77"/>
                <a:cs typeface="Arial" panose="020B0604020202020204" pitchFamily="34" charset="0"/>
              </a:rPr>
              <a:t>UNIVERSITIES</a:t>
            </a:r>
          </a:p>
          <a:p>
            <a:pPr defTabSz="457091">
              <a:lnSpc>
                <a:spcPct val="95000"/>
              </a:lnSpc>
              <a:defRPr/>
            </a:pPr>
            <a:r>
              <a:rPr lang="en-US" sz="800" b="1" dirty="0">
                <a:latin typeface="Lato" panose="020F0502020204030203" pitchFamily="34" charset="77"/>
                <a:cs typeface="Arial" panose="020B0604020202020204" pitchFamily="34" charset="0"/>
              </a:rPr>
              <a:t>GLOBALLY</a:t>
            </a:r>
          </a:p>
        </p:txBody>
      </p:sp>
      <p:sp>
        <p:nvSpPr>
          <p:cNvPr id="44" name="TextBox 43">
            <a:extLst>
              <a:ext uri="{FF2B5EF4-FFF2-40B4-BE49-F238E27FC236}">
                <a16:creationId xmlns:a16="http://schemas.microsoft.com/office/drawing/2014/main" id="{7B819AD3-40FD-D495-CA13-C6EBC8BE4951}"/>
              </a:ext>
            </a:extLst>
          </p:cNvPr>
          <p:cNvSpPr txBox="1"/>
          <p:nvPr/>
        </p:nvSpPr>
        <p:spPr>
          <a:xfrm>
            <a:off x="8088125" y="3025703"/>
            <a:ext cx="937116" cy="175433"/>
          </a:xfrm>
          <a:prstGeom prst="rect">
            <a:avLst/>
          </a:prstGeom>
          <a:noFill/>
        </p:spPr>
        <p:txBody>
          <a:bodyPr wrap="none" lIns="0" tIns="0" rIns="91440" bIns="0" rtlCol="0" anchor="t" anchorCtr="0">
            <a:spAutoFit/>
          </a:bodyPr>
          <a:lstStyle/>
          <a:p>
            <a:pPr defTabSz="457091">
              <a:lnSpc>
                <a:spcPct val="95000"/>
              </a:lnSpc>
              <a:defRPr/>
            </a:pPr>
            <a:r>
              <a:rPr lang="en-US" sz="1200" b="1" dirty="0">
                <a:solidFill>
                  <a:schemeClr val="accent3"/>
                </a:solidFill>
                <a:latin typeface="Lato" panose="020F0502020204030203" pitchFamily="34" charset="77"/>
                <a:cs typeface="Arial" panose="020B0604020202020204" pitchFamily="34" charset="0"/>
              </a:rPr>
              <a:t>18 out of 20</a:t>
            </a:r>
          </a:p>
        </p:txBody>
      </p:sp>
      <p:sp>
        <p:nvSpPr>
          <p:cNvPr id="45" name="Freeform 17">
            <a:extLst>
              <a:ext uri="{FF2B5EF4-FFF2-40B4-BE49-F238E27FC236}">
                <a16:creationId xmlns:a16="http://schemas.microsoft.com/office/drawing/2014/main" id="{3C2A774E-74D1-6A94-CDA9-2D085A1BB21A}"/>
              </a:ext>
            </a:extLst>
          </p:cNvPr>
          <p:cNvSpPr>
            <a:spLocks/>
          </p:cNvSpPr>
          <p:nvPr/>
        </p:nvSpPr>
        <p:spPr bwMode="auto">
          <a:xfrm>
            <a:off x="7564290" y="2893784"/>
            <a:ext cx="620713" cy="817562"/>
          </a:xfrm>
          <a:custGeom>
            <a:avLst/>
            <a:gdLst>
              <a:gd name="T0" fmla="*/ 1319 w 1319"/>
              <a:gd name="T1" fmla="*/ 122 h 1747"/>
              <a:gd name="T2" fmla="*/ 1319 w 1319"/>
              <a:gd name="T3" fmla="*/ 122 h 1747"/>
              <a:gd name="T4" fmla="*/ 874 w 1319"/>
              <a:gd name="T5" fmla="*/ 0 h 1747"/>
              <a:gd name="T6" fmla="*/ 0 w 1319"/>
              <a:gd name="T7" fmla="*/ 873 h 1747"/>
              <a:gd name="T8" fmla="*/ 874 w 1319"/>
              <a:gd name="T9" fmla="*/ 1747 h 1747"/>
              <a:gd name="T10" fmla="*/ 1319 w 1319"/>
              <a:gd name="T11" fmla="*/ 1625 h 1747"/>
            </a:gdLst>
            <a:ahLst/>
            <a:cxnLst>
              <a:cxn ang="0">
                <a:pos x="T0" y="T1"/>
              </a:cxn>
              <a:cxn ang="0">
                <a:pos x="T2" y="T3"/>
              </a:cxn>
              <a:cxn ang="0">
                <a:pos x="T4" y="T5"/>
              </a:cxn>
              <a:cxn ang="0">
                <a:pos x="T6" y="T7"/>
              </a:cxn>
              <a:cxn ang="0">
                <a:pos x="T8" y="T9"/>
              </a:cxn>
              <a:cxn ang="0">
                <a:pos x="T10" y="T11"/>
              </a:cxn>
            </a:cxnLst>
            <a:rect l="0" t="0" r="r" b="b"/>
            <a:pathLst>
              <a:path w="1319" h="1747">
                <a:moveTo>
                  <a:pt x="1319" y="122"/>
                </a:moveTo>
                <a:lnTo>
                  <a:pt x="1319" y="122"/>
                </a:lnTo>
                <a:cubicBezTo>
                  <a:pt x="1189" y="45"/>
                  <a:pt x="1037" y="0"/>
                  <a:pt x="874" y="0"/>
                </a:cubicBezTo>
                <a:cubicBezTo>
                  <a:pt x="391" y="0"/>
                  <a:pt x="0" y="391"/>
                  <a:pt x="0" y="873"/>
                </a:cubicBezTo>
                <a:cubicBezTo>
                  <a:pt x="0" y="1356"/>
                  <a:pt x="391" y="1747"/>
                  <a:pt x="874" y="1747"/>
                </a:cubicBezTo>
                <a:cubicBezTo>
                  <a:pt x="1037" y="1747"/>
                  <a:pt x="1189" y="1702"/>
                  <a:pt x="1319" y="1625"/>
                </a:cubicBezTo>
              </a:path>
            </a:pathLst>
          </a:custGeom>
          <a:noFill/>
          <a:ln w="19050" cap="rnd">
            <a:solidFill>
              <a:srgbClr val="A5A5A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TextBox 45">
            <a:extLst>
              <a:ext uri="{FF2B5EF4-FFF2-40B4-BE49-F238E27FC236}">
                <a16:creationId xmlns:a16="http://schemas.microsoft.com/office/drawing/2014/main" id="{E506DEC0-8A6C-2162-CB28-47035220F125}"/>
              </a:ext>
            </a:extLst>
          </p:cNvPr>
          <p:cNvSpPr txBox="1"/>
          <p:nvPr/>
        </p:nvSpPr>
        <p:spPr>
          <a:xfrm>
            <a:off x="8115679" y="3225399"/>
            <a:ext cx="557204" cy="350865"/>
          </a:xfrm>
          <a:prstGeom prst="rect">
            <a:avLst/>
          </a:prstGeom>
          <a:noFill/>
        </p:spPr>
        <p:txBody>
          <a:bodyPr wrap="none" lIns="0" tIns="0" rIns="91440" bIns="0" rtlCol="0" anchor="t" anchorCtr="0">
            <a:spAutoFit/>
          </a:bodyPr>
          <a:lstStyle/>
          <a:p>
            <a:pPr defTabSz="457091">
              <a:lnSpc>
                <a:spcPct val="95000"/>
              </a:lnSpc>
              <a:defRPr/>
            </a:pPr>
            <a:r>
              <a:rPr lang="en-US" sz="800" b="1" dirty="0">
                <a:latin typeface="Lato" panose="020F0502020204030203" pitchFamily="34" charset="77"/>
                <a:cs typeface="Arial" panose="020B0604020202020204" pitchFamily="34" charset="0"/>
              </a:rPr>
              <a:t>LARGEST </a:t>
            </a:r>
            <a:br>
              <a:rPr lang="en-US" sz="800" b="1" dirty="0">
                <a:latin typeface="Lato" panose="020F0502020204030203" pitchFamily="34" charset="77"/>
                <a:cs typeface="Arial" panose="020B0604020202020204" pitchFamily="34" charset="0"/>
              </a:rPr>
            </a:br>
            <a:r>
              <a:rPr lang="en-US" sz="800" b="1" dirty="0">
                <a:latin typeface="Lato" panose="020F0502020204030203" pitchFamily="34" charset="77"/>
                <a:cs typeface="Arial" panose="020B0604020202020204" pitchFamily="34" charset="0"/>
              </a:rPr>
              <a:t>GLOBAL</a:t>
            </a:r>
          </a:p>
          <a:p>
            <a:pPr defTabSz="457091">
              <a:lnSpc>
                <a:spcPct val="95000"/>
              </a:lnSpc>
              <a:defRPr/>
            </a:pPr>
            <a:r>
              <a:rPr lang="en-US" sz="800" b="1" dirty="0">
                <a:latin typeface="Lato" panose="020F0502020204030203" pitchFamily="34" charset="77"/>
                <a:cs typeface="Arial" panose="020B0604020202020204" pitchFamily="34" charset="0"/>
              </a:rPr>
              <a:t>BANKS</a:t>
            </a:r>
          </a:p>
        </p:txBody>
      </p:sp>
      <p:sp>
        <p:nvSpPr>
          <p:cNvPr id="47" name="TextBox 46">
            <a:extLst>
              <a:ext uri="{FF2B5EF4-FFF2-40B4-BE49-F238E27FC236}">
                <a16:creationId xmlns:a16="http://schemas.microsoft.com/office/drawing/2014/main" id="{6C4FE168-98A0-692D-4A40-975574265E8E}"/>
              </a:ext>
            </a:extLst>
          </p:cNvPr>
          <p:cNvSpPr txBox="1"/>
          <p:nvPr/>
        </p:nvSpPr>
        <p:spPr>
          <a:xfrm>
            <a:off x="10868174" y="3022996"/>
            <a:ext cx="840936" cy="175433"/>
          </a:xfrm>
          <a:prstGeom prst="rect">
            <a:avLst/>
          </a:prstGeom>
          <a:noFill/>
        </p:spPr>
        <p:txBody>
          <a:bodyPr wrap="none" lIns="0" tIns="0" rIns="91440" bIns="0" rtlCol="0" anchor="t" anchorCtr="0">
            <a:spAutoFit/>
          </a:bodyPr>
          <a:lstStyle/>
          <a:p>
            <a:pPr defTabSz="457091">
              <a:lnSpc>
                <a:spcPct val="95000"/>
              </a:lnSpc>
              <a:defRPr/>
            </a:pPr>
            <a:r>
              <a:rPr lang="en-US" sz="1200" b="1" dirty="0">
                <a:solidFill>
                  <a:schemeClr val="accent3"/>
                </a:solidFill>
                <a:latin typeface="Lato" panose="020F0502020204030203" pitchFamily="34" charset="77"/>
                <a:cs typeface="Arial" panose="020B0604020202020204" pitchFamily="34" charset="0"/>
              </a:rPr>
              <a:t>8 of the 10</a:t>
            </a:r>
          </a:p>
        </p:txBody>
      </p:sp>
      <p:sp>
        <p:nvSpPr>
          <p:cNvPr id="48" name="Freeform 5">
            <a:extLst>
              <a:ext uri="{FF2B5EF4-FFF2-40B4-BE49-F238E27FC236}">
                <a16:creationId xmlns:a16="http://schemas.microsoft.com/office/drawing/2014/main" id="{64CCBA07-3789-5D96-BD65-9B9EE9018166}"/>
              </a:ext>
            </a:extLst>
          </p:cNvPr>
          <p:cNvSpPr>
            <a:spLocks/>
          </p:cNvSpPr>
          <p:nvPr/>
        </p:nvSpPr>
        <p:spPr bwMode="auto">
          <a:xfrm>
            <a:off x="10370837" y="2881084"/>
            <a:ext cx="620713" cy="817562"/>
          </a:xfrm>
          <a:custGeom>
            <a:avLst/>
            <a:gdLst>
              <a:gd name="T0" fmla="*/ 1319 w 1319"/>
              <a:gd name="T1" fmla="*/ 122 h 1747"/>
              <a:gd name="T2" fmla="*/ 1319 w 1319"/>
              <a:gd name="T3" fmla="*/ 122 h 1747"/>
              <a:gd name="T4" fmla="*/ 874 w 1319"/>
              <a:gd name="T5" fmla="*/ 0 h 1747"/>
              <a:gd name="T6" fmla="*/ 0 w 1319"/>
              <a:gd name="T7" fmla="*/ 873 h 1747"/>
              <a:gd name="T8" fmla="*/ 874 w 1319"/>
              <a:gd name="T9" fmla="*/ 1747 h 1747"/>
              <a:gd name="T10" fmla="*/ 1319 w 1319"/>
              <a:gd name="T11" fmla="*/ 1625 h 1747"/>
            </a:gdLst>
            <a:ahLst/>
            <a:cxnLst>
              <a:cxn ang="0">
                <a:pos x="T0" y="T1"/>
              </a:cxn>
              <a:cxn ang="0">
                <a:pos x="T2" y="T3"/>
              </a:cxn>
              <a:cxn ang="0">
                <a:pos x="T4" y="T5"/>
              </a:cxn>
              <a:cxn ang="0">
                <a:pos x="T6" y="T7"/>
              </a:cxn>
              <a:cxn ang="0">
                <a:pos x="T8" y="T9"/>
              </a:cxn>
              <a:cxn ang="0">
                <a:pos x="T10" y="T11"/>
              </a:cxn>
            </a:cxnLst>
            <a:rect l="0" t="0" r="r" b="b"/>
            <a:pathLst>
              <a:path w="1319" h="1747">
                <a:moveTo>
                  <a:pt x="1319" y="122"/>
                </a:moveTo>
                <a:lnTo>
                  <a:pt x="1319" y="122"/>
                </a:lnTo>
                <a:cubicBezTo>
                  <a:pt x="1189" y="45"/>
                  <a:pt x="1037" y="0"/>
                  <a:pt x="874" y="0"/>
                </a:cubicBezTo>
                <a:cubicBezTo>
                  <a:pt x="391" y="0"/>
                  <a:pt x="0" y="391"/>
                  <a:pt x="0" y="873"/>
                </a:cubicBezTo>
                <a:cubicBezTo>
                  <a:pt x="0" y="1356"/>
                  <a:pt x="391" y="1747"/>
                  <a:pt x="874" y="1747"/>
                </a:cubicBezTo>
                <a:cubicBezTo>
                  <a:pt x="1037" y="1747"/>
                  <a:pt x="1189" y="1702"/>
                  <a:pt x="1319" y="1625"/>
                </a:cubicBezTo>
              </a:path>
            </a:pathLst>
          </a:custGeom>
          <a:noFill/>
          <a:ln w="19050" cap="rnd">
            <a:solidFill>
              <a:srgbClr val="A5A5A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TextBox 48">
            <a:extLst>
              <a:ext uri="{FF2B5EF4-FFF2-40B4-BE49-F238E27FC236}">
                <a16:creationId xmlns:a16="http://schemas.microsoft.com/office/drawing/2014/main" id="{109A3440-8B89-CDF0-9469-5215AFA7A9D1}"/>
              </a:ext>
            </a:extLst>
          </p:cNvPr>
          <p:cNvSpPr txBox="1"/>
          <p:nvPr/>
        </p:nvSpPr>
        <p:spPr>
          <a:xfrm>
            <a:off x="10885569" y="3222692"/>
            <a:ext cx="613309" cy="350865"/>
          </a:xfrm>
          <a:prstGeom prst="rect">
            <a:avLst/>
          </a:prstGeom>
          <a:noFill/>
        </p:spPr>
        <p:txBody>
          <a:bodyPr wrap="none" lIns="0" tIns="0" rIns="91440" bIns="0" rtlCol="0" anchor="t" anchorCtr="0">
            <a:spAutoFit/>
          </a:bodyPr>
          <a:lstStyle/>
          <a:p>
            <a:pPr defTabSz="457091">
              <a:lnSpc>
                <a:spcPct val="95000"/>
              </a:lnSpc>
              <a:defRPr/>
            </a:pPr>
            <a:r>
              <a:rPr lang="en-US" sz="800" b="1" dirty="0">
                <a:latin typeface="Lato" panose="020F0502020204030203" pitchFamily="34" charset="77"/>
                <a:cs typeface="Arial" panose="020B0604020202020204" pitchFamily="34" charset="0"/>
              </a:rPr>
              <a:t>TOP </a:t>
            </a:r>
            <a:br>
              <a:rPr lang="en-US" sz="800" b="1" dirty="0">
                <a:latin typeface="Lato" panose="020F0502020204030203" pitchFamily="34" charset="77"/>
                <a:cs typeface="Arial" panose="020B0604020202020204" pitchFamily="34" charset="0"/>
              </a:rPr>
            </a:br>
            <a:r>
              <a:rPr lang="en-US" sz="800" b="1" dirty="0">
                <a:latin typeface="Lato" panose="020F0502020204030203" pitchFamily="34" charset="77"/>
                <a:cs typeface="Arial" panose="020B0604020202020204" pitchFamily="34" charset="0"/>
              </a:rPr>
              <a:t>GLOBAL </a:t>
            </a:r>
            <a:br>
              <a:rPr lang="en-US" sz="800" b="1" dirty="0">
                <a:latin typeface="Lato" panose="020F0502020204030203" pitchFamily="34" charset="77"/>
                <a:cs typeface="Arial" panose="020B0604020202020204" pitchFamily="34" charset="0"/>
              </a:rPr>
            </a:br>
            <a:r>
              <a:rPr lang="en-US" sz="800" b="1" dirty="0">
                <a:latin typeface="Lato" panose="020F0502020204030203" pitchFamily="34" charset="77"/>
                <a:cs typeface="Arial" panose="020B0604020202020204" pitchFamily="34" charset="0"/>
              </a:rPr>
              <a:t>RETAILERS</a:t>
            </a:r>
          </a:p>
        </p:txBody>
      </p:sp>
      <p:sp>
        <p:nvSpPr>
          <p:cNvPr id="50" name="TextBox 49">
            <a:extLst>
              <a:ext uri="{FF2B5EF4-FFF2-40B4-BE49-F238E27FC236}">
                <a16:creationId xmlns:a16="http://schemas.microsoft.com/office/drawing/2014/main" id="{1D063FF1-174E-8BA7-C05F-D36061696CEE}"/>
              </a:ext>
            </a:extLst>
          </p:cNvPr>
          <p:cNvSpPr txBox="1"/>
          <p:nvPr/>
        </p:nvSpPr>
        <p:spPr>
          <a:xfrm>
            <a:off x="2269617" y="3025703"/>
            <a:ext cx="776816" cy="350865"/>
          </a:xfrm>
          <a:prstGeom prst="rect">
            <a:avLst/>
          </a:prstGeom>
          <a:noFill/>
        </p:spPr>
        <p:txBody>
          <a:bodyPr wrap="none" lIns="0" tIns="0" rIns="91440" bIns="0" rtlCol="0" anchor="t" anchorCtr="0">
            <a:spAutoFit/>
          </a:bodyPr>
          <a:lstStyle/>
          <a:p>
            <a:pPr defTabSz="457091">
              <a:lnSpc>
                <a:spcPct val="95000"/>
              </a:lnSpc>
              <a:defRPr/>
            </a:pPr>
            <a:r>
              <a:rPr lang="en-US" sz="1200" b="1" dirty="0">
                <a:solidFill>
                  <a:schemeClr val="accent3"/>
                </a:solidFill>
                <a:latin typeface="Lato" panose="020F0502020204030203" pitchFamily="34" charset="77"/>
                <a:cs typeface="Arial" panose="020B0604020202020204" pitchFamily="34" charset="0"/>
              </a:rPr>
              <a:t>10 out of</a:t>
            </a:r>
            <a:br>
              <a:rPr lang="en-US" sz="1200" b="1" dirty="0">
                <a:solidFill>
                  <a:schemeClr val="accent3"/>
                </a:solidFill>
                <a:latin typeface="Lato" panose="020F0502020204030203" pitchFamily="34" charset="77"/>
                <a:cs typeface="Arial" panose="020B0604020202020204" pitchFamily="34" charset="0"/>
              </a:rPr>
            </a:br>
            <a:r>
              <a:rPr lang="en-US" sz="1200" b="1" dirty="0">
                <a:solidFill>
                  <a:schemeClr val="accent3"/>
                </a:solidFill>
                <a:latin typeface="Lato" panose="020F0502020204030203" pitchFamily="34" charset="77"/>
                <a:cs typeface="Arial" panose="020B0604020202020204" pitchFamily="34" charset="0"/>
              </a:rPr>
              <a:t>Forbes 10</a:t>
            </a:r>
          </a:p>
        </p:txBody>
      </p:sp>
      <p:sp>
        <p:nvSpPr>
          <p:cNvPr id="51" name="Freeform 17">
            <a:extLst>
              <a:ext uri="{FF2B5EF4-FFF2-40B4-BE49-F238E27FC236}">
                <a16:creationId xmlns:a16="http://schemas.microsoft.com/office/drawing/2014/main" id="{F64D58DA-DD84-56A0-5B4C-E2E0432275ED}"/>
              </a:ext>
            </a:extLst>
          </p:cNvPr>
          <p:cNvSpPr>
            <a:spLocks/>
          </p:cNvSpPr>
          <p:nvPr/>
        </p:nvSpPr>
        <p:spPr bwMode="auto">
          <a:xfrm>
            <a:off x="1703872" y="2893784"/>
            <a:ext cx="620713" cy="817562"/>
          </a:xfrm>
          <a:custGeom>
            <a:avLst/>
            <a:gdLst>
              <a:gd name="T0" fmla="*/ 1319 w 1319"/>
              <a:gd name="T1" fmla="*/ 122 h 1747"/>
              <a:gd name="T2" fmla="*/ 1319 w 1319"/>
              <a:gd name="T3" fmla="*/ 122 h 1747"/>
              <a:gd name="T4" fmla="*/ 874 w 1319"/>
              <a:gd name="T5" fmla="*/ 0 h 1747"/>
              <a:gd name="T6" fmla="*/ 0 w 1319"/>
              <a:gd name="T7" fmla="*/ 873 h 1747"/>
              <a:gd name="T8" fmla="*/ 874 w 1319"/>
              <a:gd name="T9" fmla="*/ 1747 h 1747"/>
              <a:gd name="T10" fmla="*/ 1319 w 1319"/>
              <a:gd name="T11" fmla="*/ 1625 h 1747"/>
            </a:gdLst>
            <a:ahLst/>
            <a:cxnLst>
              <a:cxn ang="0">
                <a:pos x="T0" y="T1"/>
              </a:cxn>
              <a:cxn ang="0">
                <a:pos x="T2" y="T3"/>
              </a:cxn>
              <a:cxn ang="0">
                <a:pos x="T4" y="T5"/>
              </a:cxn>
              <a:cxn ang="0">
                <a:pos x="T6" y="T7"/>
              </a:cxn>
              <a:cxn ang="0">
                <a:pos x="T8" y="T9"/>
              </a:cxn>
              <a:cxn ang="0">
                <a:pos x="T10" y="T11"/>
              </a:cxn>
            </a:cxnLst>
            <a:rect l="0" t="0" r="r" b="b"/>
            <a:pathLst>
              <a:path w="1319" h="1747">
                <a:moveTo>
                  <a:pt x="1319" y="122"/>
                </a:moveTo>
                <a:lnTo>
                  <a:pt x="1319" y="122"/>
                </a:lnTo>
                <a:cubicBezTo>
                  <a:pt x="1189" y="45"/>
                  <a:pt x="1037" y="0"/>
                  <a:pt x="874" y="0"/>
                </a:cubicBezTo>
                <a:cubicBezTo>
                  <a:pt x="391" y="0"/>
                  <a:pt x="0" y="391"/>
                  <a:pt x="0" y="873"/>
                </a:cubicBezTo>
                <a:cubicBezTo>
                  <a:pt x="0" y="1356"/>
                  <a:pt x="391" y="1747"/>
                  <a:pt x="874" y="1747"/>
                </a:cubicBezTo>
                <a:cubicBezTo>
                  <a:pt x="1037" y="1747"/>
                  <a:pt x="1189" y="1702"/>
                  <a:pt x="1319" y="1625"/>
                </a:cubicBezTo>
              </a:path>
            </a:pathLst>
          </a:custGeom>
          <a:noFill/>
          <a:ln w="19050" cap="rnd">
            <a:solidFill>
              <a:srgbClr val="A5A5A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TextBox 51">
            <a:extLst>
              <a:ext uri="{FF2B5EF4-FFF2-40B4-BE49-F238E27FC236}">
                <a16:creationId xmlns:a16="http://schemas.microsoft.com/office/drawing/2014/main" id="{69A181B1-857F-F834-4CF8-CA83D6B31482}"/>
              </a:ext>
            </a:extLst>
          </p:cNvPr>
          <p:cNvSpPr txBox="1"/>
          <p:nvPr/>
        </p:nvSpPr>
        <p:spPr>
          <a:xfrm>
            <a:off x="2267961" y="3381711"/>
            <a:ext cx="723916" cy="233910"/>
          </a:xfrm>
          <a:prstGeom prst="rect">
            <a:avLst/>
          </a:prstGeom>
          <a:noFill/>
        </p:spPr>
        <p:txBody>
          <a:bodyPr wrap="none" lIns="0" tIns="0" rIns="91440" bIns="0" rtlCol="0" anchor="t" anchorCtr="0">
            <a:spAutoFit/>
          </a:bodyPr>
          <a:lstStyle/>
          <a:p>
            <a:pPr defTabSz="457091">
              <a:lnSpc>
                <a:spcPct val="95000"/>
              </a:lnSpc>
              <a:defRPr/>
            </a:pPr>
            <a:r>
              <a:rPr lang="en-US" sz="800" b="1" dirty="0">
                <a:latin typeface="Lato" panose="020F0502020204030203" pitchFamily="34" charset="77"/>
                <a:cs typeface="Arial" panose="020B0604020202020204" pitchFamily="34" charset="0"/>
              </a:rPr>
              <a:t>COMPANIES </a:t>
            </a:r>
            <a:br>
              <a:rPr lang="en-US" sz="800" b="1" dirty="0">
                <a:latin typeface="Lato" panose="020F0502020204030203" pitchFamily="34" charset="77"/>
                <a:cs typeface="Arial" panose="020B0604020202020204" pitchFamily="34" charset="0"/>
              </a:rPr>
            </a:br>
            <a:r>
              <a:rPr lang="en-US" sz="800" b="1" dirty="0">
                <a:latin typeface="Lato" panose="020F0502020204030203" pitchFamily="34" charset="77"/>
                <a:cs typeface="Arial" panose="020B0604020202020204" pitchFamily="34" charset="0"/>
              </a:rPr>
              <a:t>GLOBALLY</a:t>
            </a:r>
          </a:p>
        </p:txBody>
      </p:sp>
      <p:sp>
        <p:nvSpPr>
          <p:cNvPr id="53" name="Freeform 17">
            <a:extLst>
              <a:ext uri="{FF2B5EF4-FFF2-40B4-BE49-F238E27FC236}">
                <a16:creationId xmlns:a16="http://schemas.microsoft.com/office/drawing/2014/main" id="{902DAFDB-3565-1B23-47DD-031C88281E55}"/>
              </a:ext>
            </a:extLst>
          </p:cNvPr>
          <p:cNvSpPr>
            <a:spLocks/>
          </p:cNvSpPr>
          <p:nvPr/>
        </p:nvSpPr>
        <p:spPr bwMode="auto">
          <a:xfrm>
            <a:off x="3067364" y="2893784"/>
            <a:ext cx="620713" cy="817562"/>
          </a:xfrm>
          <a:custGeom>
            <a:avLst/>
            <a:gdLst>
              <a:gd name="T0" fmla="*/ 1319 w 1319"/>
              <a:gd name="T1" fmla="*/ 122 h 1747"/>
              <a:gd name="T2" fmla="*/ 1319 w 1319"/>
              <a:gd name="T3" fmla="*/ 122 h 1747"/>
              <a:gd name="T4" fmla="*/ 874 w 1319"/>
              <a:gd name="T5" fmla="*/ 0 h 1747"/>
              <a:gd name="T6" fmla="*/ 0 w 1319"/>
              <a:gd name="T7" fmla="*/ 873 h 1747"/>
              <a:gd name="T8" fmla="*/ 874 w 1319"/>
              <a:gd name="T9" fmla="*/ 1747 h 1747"/>
              <a:gd name="T10" fmla="*/ 1319 w 1319"/>
              <a:gd name="T11" fmla="*/ 1625 h 1747"/>
            </a:gdLst>
            <a:ahLst/>
            <a:cxnLst>
              <a:cxn ang="0">
                <a:pos x="T0" y="T1"/>
              </a:cxn>
              <a:cxn ang="0">
                <a:pos x="T2" y="T3"/>
              </a:cxn>
              <a:cxn ang="0">
                <a:pos x="T4" y="T5"/>
              </a:cxn>
              <a:cxn ang="0">
                <a:pos x="T6" y="T7"/>
              </a:cxn>
              <a:cxn ang="0">
                <a:pos x="T8" y="T9"/>
              </a:cxn>
              <a:cxn ang="0">
                <a:pos x="T10" y="T11"/>
              </a:cxn>
            </a:cxnLst>
            <a:rect l="0" t="0" r="r" b="b"/>
            <a:pathLst>
              <a:path w="1319" h="1747">
                <a:moveTo>
                  <a:pt x="1319" y="122"/>
                </a:moveTo>
                <a:lnTo>
                  <a:pt x="1319" y="122"/>
                </a:lnTo>
                <a:cubicBezTo>
                  <a:pt x="1189" y="45"/>
                  <a:pt x="1037" y="0"/>
                  <a:pt x="874" y="0"/>
                </a:cubicBezTo>
                <a:cubicBezTo>
                  <a:pt x="391" y="0"/>
                  <a:pt x="0" y="391"/>
                  <a:pt x="0" y="873"/>
                </a:cubicBezTo>
                <a:cubicBezTo>
                  <a:pt x="0" y="1356"/>
                  <a:pt x="391" y="1747"/>
                  <a:pt x="874" y="1747"/>
                </a:cubicBezTo>
                <a:cubicBezTo>
                  <a:pt x="1037" y="1747"/>
                  <a:pt x="1189" y="1702"/>
                  <a:pt x="1319" y="1625"/>
                </a:cubicBezTo>
              </a:path>
            </a:pathLst>
          </a:custGeom>
          <a:noFill/>
          <a:ln w="19050" cap="rnd">
            <a:solidFill>
              <a:srgbClr val="A5A5A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TextBox 53">
            <a:extLst>
              <a:ext uri="{FF2B5EF4-FFF2-40B4-BE49-F238E27FC236}">
                <a16:creationId xmlns:a16="http://schemas.microsoft.com/office/drawing/2014/main" id="{AF79268E-B2A9-269F-D604-CDD1115CB1A0}"/>
              </a:ext>
            </a:extLst>
          </p:cNvPr>
          <p:cNvSpPr txBox="1"/>
          <p:nvPr/>
        </p:nvSpPr>
        <p:spPr>
          <a:xfrm>
            <a:off x="3615474" y="3025703"/>
            <a:ext cx="930704" cy="175433"/>
          </a:xfrm>
          <a:prstGeom prst="rect">
            <a:avLst/>
          </a:prstGeom>
          <a:noFill/>
        </p:spPr>
        <p:txBody>
          <a:bodyPr wrap="none" lIns="0" tIns="0" rIns="91440" bIns="0" rtlCol="0" anchor="t" anchorCtr="0">
            <a:spAutoFit/>
          </a:bodyPr>
          <a:lstStyle/>
          <a:p>
            <a:pPr defTabSz="457091">
              <a:lnSpc>
                <a:spcPct val="95000"/>
              </a:lnSpc>
              <a:defRPr/>
            </a:pPr>
            <a:r>
              <a:rPr lang="en-US" sz="1200" b="1" dirty="0">
                <a:solidFill>
                  <a:schemeClr val="accent3"/>
                </a:solidFill>
                <a:latin typeface="Lato" panose="020F0502020204030203" pitchFamily="34" charset="77"/>
                <a:cs typeface="Arial" panose="020B0604020202020204" pitchFamily="34" charset="0"/>
              </a:rPr>
              <a:t>30 of the 30</a:t>
            </a:r>
          </a:p>
        </p:txBody>
      </p:sp>
      <p:sp>
        <p:nvSpPr>
          <p:cNvPr id="55" name="TextBox 54">
            <a:extLst>
              <a:ext uri="{FF2B5EF4-FFF2-40B4-BE49-F238E27FC236}">
                <a16:creationId xmlns:a16="http://schemas.microsoft.com/office/drawing/2014/main" id="{4C43DDF1-9AD9-D0ED-E97E-B4DD50E0472D}"/>
              </a:ext>
            </a:extLst>
          </p:cNvPr>
          <p:cNvSpPr txBox="1"/>
          <p:nvPr/>
        </p:nvSpPr>
        <p:spPr>
          <a:xfrm>
            <a:off x="3643027" y="3225399"/>
            <a:ext cx="711092" cy="350865"/>
          </a:xfrm>
          <a:prstGeom prst="rect">
            <a:avLst/>
          </a:prstGeom>
          <a:noFill/>
        </p:spPr>
        <p:txBody>
          <a:bodyPr wrap="none" lIns="0" tIns="0" rIns="91440" bIns="0" rtlCol="0" anchor="t" anchorCtr="0">
            <a:spAutoFit/>
          </a:bodyPr>
          <a:lstStyle/>
          <a:p>
            <a:pPr defTabSz="457091">
              <a:lnSpc>
                <a:spcPct val="95000"/>
              </a:lnSpc>
              <a:defRPr/>
            </a:pPr>
            <a:r>
              <a:rPr lang="en-US" sz="800" b="1" dirty="0">
                <a:latin typeface="Lato" panose="020F0502020204030203" pitchFamily="34" charset="77"/>
                <a:cs typeface="Arial" panose="020B0604020202020204" pitchFamily="34" charset="0"/>
              </a:rPr>
              <a:t>WORLD’S </a:t>
            </a:r>
            <a:br>
              <a:rPr lang="en-US" sz="800" b="1" dirty="0">
                <a:latin typeface="Lato" panose="020F0502020204030203" pitchFamily="34" charset="77"/>
                <a:cs typeface="Arial" panose="020B0604020202020204" pitchFamily="34" charset="0"/>
              </a:rPr>
            </a:br>
            <a:r>
              <a:rPr lang="en-US" sz="800" b="1" dirty="0">
                <a:latin typeface="Lato" panose="020F0502020204030203" pitchFamily="34" charset="77"/>
                <a:cs typeface="Arial" panose="020B0604020202020204" pitchFamily="34" charset="0"/>
              </a:rPr>
              <a:t>TOP CLOUD </a:t>
            </a:r>
            <a:br>
              <a:rPr lang="en-US" sz="800" b="1" dirty="0">
                <a:latin typeface="Lato" panose="020F0502020204030203" pitchFamily="34" charset="77"/>
                <a:cs typeface="Arial" panose="020B0604020202020204" pitchFamily="34" charset="0"/>
              </a:rPr>
            </a:br>
            <a:r>
              <a:rPr lang="en-US" sz="800" b="1" dirty="0">
                <a:latin typeface="Lato" panose="020F0502020204030203" pitchFamily="34" charset="77"/>
                <a:cs typeface="Arial" panose="020B0604020202020204" pitchFamily="34" charset="0"/>
              </a:rPr>
              <a:t>OPERATORS</a:t>
            </a:r>
          </a:p>
        </p:txBody>
      </p:sp>
      <p:sp>
        <p:nvSpPr>
          <p:cNvPr id="56" name="Freeform 17">
            <a:extLst>
              <a:ext uri="{FF2B5EF4-FFF2-40B4-BE49-F238E27FC236}">
                <a16:creationId xmlns:a16="http://schemas.microsoft.com/office/drawing/2014/main" id="{C4021F1C-C66F-10D4-CA97-6C92D8B88CBD}"/>
              </a:ext>
            </a:extLst>
          </p:cNvPr>
          <p:cNvSpPr>
            <a:spLocks/>
          </p:cNvSpPr>
          <p:nvPr/>
        </p:nvSpPr>
        <p:spPr bwMode="auto">
          <a:xfrm>
            <a:off x="4535880" y="2893784"/>
            <a:ext cx="620713" cy="817562"/>
          </a:xfrm>
          <a:custGeom>
            <a:avLst/>
            <a:gdLst>
              <a:gd name="T0" fmla="*/ 1319 w 1319"/>
              <a:gd name="T1" fmla="*/ 122 h 1747"/>
              <a:gd name="T2" fmla="*/ 1319 w 1319"/>
              <a:gd name="T3" fmla="*/ 122 h 1747"/>
              <a:gd name="T4" fmla="*/ 874 w 1319"/>
              <a:gd name="T5" fmla="*/ 0 h 1747"/>
              <a:gd name="T6" fmla="*/ 0 w 1319"/>
              <a:gd name="T7" fmla="*/ 873 h 1747"/>
              <a:gd name="T8" fmla="*/ 874 w 1319"/>
              <a:gd name="T9" fmla="*/ 1747 h 1747"/>
              <a:gd name="T10" fmla="*/ 1319 w 1319"/>
              <a:gd name="T11" fmla="*/ 1625 h 1747"/>
            </a:gdLst>
            <a:ahLst/>
            <a:cxnLst>
              <a:cxn ang="0">
                <a:pos x="T0" y="T1"/>
              </a:cxn>
              <a:cxn ang="0">
                <a:pos x="T2" y="T3"/>
              </a:cxn>
              <a:cxn ang="0">
                <a:pos x="T4" y="T5"/>
              </a:cxn>
              <a:cxn ang="0">
                <a:pos x="T6" y="T7"/>
              </a:cxn>
              <a:cxn ang="0">
                <a:pos x="T8" y="T9"/>
              </a:cxn>
              <a:cxn ang="0">
                <a:pos x="T10" y="T11"/>
              </a:cxn>
            </a:cxnLst>
            <a:rect l="0" t="0" r="r" b="b"/>
            <a:pathLst>
              <a:path w="1319" h="1747">
                <a:moveTo>
                  <a:pt x="1319" y="122"/>
                </a:moveTo>
                <a:lnTo>
                  <a:pt x="1319" y="122"/>
                </a:lnTo>
                <a:cubicBezTo>
                  <a:pt x="1189" y="45"/>
                  <a:pt x="1037" y="0"/>
                  <a:pt x="874" y="0"/>
                </a:cubicBezTo>
                <a:cubicBezTo>
                  <a:pt x="391" y="0"/>
                  <a:pt x="0" y="391"/>
                  <a:pt x="0" y="873"/>
                </a:cubicBezTo>
                <a:cubicBezTo>
                  <a:pt x="0" y="1356"/>
                  <a:pt x="391" y="1747"/>
                  <a:pt x="874" y="1747"/>
                </a:cubicBezTo>
                <a:cubicBezTo>
                  <a:pt x="1037" y="1747"/>
                  <a:pt x="1189" y="1702"/>
                  <a:pt x="1319" y="1625"/>
                </a:cubicBezTo>
              </a:path>
            </a:pathLst>
          </a:custGeom>
          <a:noFill/>
          <a:ln w="19050" cap="rnd">
            <a:solidFill>
              <a:srgbClr val="A5A5A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TextBox 56">
            <a:extLst>
              <a:ext uri="{FF2B5EF4-FFF2-40B4-BE49-F238E27FC236}">
                <a16:creationId xmlns:a16="http://schemas.microsoft.com/office/drawing/2014/main" id="{A934E9CA-A8F2-E8E0-4E01-FAD06E4578CD}"/>
              </a:ext>
            </a:extLst>
          </p:cNvPr>
          <p:cNvSpPr txBox="1"/>
          <p:nvPr/>
        </p:nvSpPr>
        <p:spPr>
          <a:xfrm>
            <a:off x="5061867" y="3025703"/>
            <a:ext cx="937116" cy="175433"/>
          </a:xfrm>
          <a:prstGeom prst="rect">
            <a:avLst/>
          </a:prstGeom>
          <a:noFill/>
        </p:spPr>
        <p:txBody>
          <a:bodyPr wrap="none" lIns="0" tIns="0" rIns="91440" bIns="0" rtlCol="0" anchor="t" anchorCtr="0">
            <a:spAutoFit/>
          </a:bodyPr>
          <a:lstStyle/>
          <a:p>
            <a:pPr defTabSz="457091">
              <a:lnSpc>
                <a:spcPct val="95000"/>
              </a:lnSpc>
              <a:defRPr/>
            </a:pPr>
            <a:r>
              <a:rPr lang="en-US" sz="1200" b="1" dirty="0">
                <a:solidFill>
                  <a:schemeClr val="accent3"/>
                </a:solidFill>
                <a:latin typeface="Lato" panose="020F0502020204030203" pitchFamily="34" charset="77"/>
                <a:cs typeface="Arial" panose="020B0604020202020204" pitchFamily="34" charset="0"/>
              </a:rPr>
              <a:t>40 out of 40</a:t>
            </a:r>
          </a:p>
        </p:txBody>
      </p:sp>
      <p:sp>
        <p:nvSpPr>
          <p:cNvPr id="58" name="TextBox 57">
            <a:extLst>
              <a:ext uri="{FF2B5EF4-FFF2-40B4-BE49-F238E27FC236}">
                <a16:creationId xmlns:a16="http://schemas.microsoft.com/office/drawing/2014/main" id="{027DF15D-CF3F-082A-4BD7-E28E02C37F3B}"/>
              </a:ext>
            </a:extLst>
          </p:cNvPr>
          <p:cNvSpPr txBox="1"/>
          <p:nvPr/>
        </p:nvSpPr>
        <p:spPr>
          <a:xfrm>
            <a:off x="5089421" y="3225399"/>
            <a:ext cx="752770" cy="350865"/>
          </a:xfrm>
          <a:prstGeom prst="rect">
            <a:avLst/>
          </a:prstGeom>
          <a:noFill/>
        </p:spPr>
        <p:txBody>
          <a:bodyPr wrap="none" lIns="0" tIns="0" rIns="91440" bIns="0" rtlCol="0" anchor="t" anchorCtr="0">
            <a:spAutoFit/>
          </a:bodyPr>
          <a:lstStyle/>
          <a:p>
            <a:pPr defTabSz="457091">
              <a:lnSpc>
                <a:spcPct val="95000"/>
              </a:lnSpc>
              <a:defRPr/>
            </a:pPr>
            <a:r>
              <a:rPr lang="en-US" sz="800" b="1" dirty="0">
                <a:latin typeface="Lato" panose="020F0502020204030203" pitchFamily="34" charset="77"/>
                <a:cs typeface="Arial" panose="020B0604020202020204" pitchFamily="34" charset="0"/>
              </a:rPr>
              <a:t>TOP GLOBAL </a:t>
            </a:r>
            <a:br>
              <a:rPr lang="en-US" sz="800" b="1" dirty="0">
                <a:latin typeface="Lato" panose="020F0502020204030203" pitchFamily="34" charset="77"/>
                <a:cs typeface="Arial" panose="020B0604020202020204" pitchFamily="34" charset="0"/>
              </a:rPr>
            </a:br>
            <a:r>
              <a:rPr lang="en-US" sz="800" b="1" dirty="0">
                <a:latin typeface="Lato" panose="020F0502020204030203" pitchFamily="34" charset="77"/>
                <a:cs typeface="Arial" panose="020B0604020202020204" pitchFamily="34" charset="0"/>
              </a:rPr>
              <a:t>SERVICE </a:t>
            </a:r>
            <a:br>
              <a:rPr lang="en-US" sz="800" b="1" dirty="0">
                <a:latin typeface="Lato" panose="020F0502020204030203" pitchFamily="34" charset="77"/>
                <a:cs typeface="Arial" panose="020B0604020202020204" pitchFamily="34" charset="0"/>
              </a:rPr>
            </a:br>
            <a:r>
              <a:rPr lang="en-US" sz="800" b="1" dirty="0">
                <a:latin typeface="Lato" panose="020F0502020204030203" pitchFamily="34" charset="77"/>
                <a:cs typeface="Arial" panose="020B0604020202020204" pitchFamily="34" charset="0"/>
              </a:rPr>
              <a:t>PROVIDERS</a:t>
            </a:r>
          </a:p>
        </p:txBody>
      </p:sp>
      <p:graphicFrame>
        <p:nvGraphicFramePr>
          <p:cNvPr id="59" name="Table 109">
            <a:extLst>
              <a:ext uri="{FF2B5EF4-FFF2-40B4-BE49-F238E27FC236}">
                <a16:creationId xmlns:a16="http://schemas.microsoft.com/office/drawing/2014/main" id="{01CAF84F-6B20-B7E1-D236-2FBD38B20962}"/>
              </a:ext>
            </a:extLst>
          </p:cNvPr>
          <p:cNvGraphicFramePr>
            <a:graphicFrameLocks noGrp="1"/>
          </p:cNvGraphicFramePr>
          <p:nvPr/>
        </p:nvGraphicFramePr>
        <p:xfrm>
          <a:off x="381000" y="5441333"/>
          <a:ext cx="11391900" cy="274320"/>
        </p:xfrm>
        <a:graphic>
          <a:graphicData uri="http://schemas.openxmlformats.org/drawingml/2006/table">
            <a:tbl>
              <a:tblPr>
                <a:tableStyleId>{5C22544A-7EE6-4342-B048-85BDC9FD1C3A}</a:tableStyleId>
              </a:tblPr>
              <a:tblGrid>
                <a:gridCol w="5678234">
                  <a:extLst>
                    <a:ext uri="{9D8B030D-6E8A-4147-A177-3AD203B41FA5}">
                      <a16:colId xmlns:a16="http://schemas.microsoft.com/office/drawing/2014/main" val="2092726562"/>
                    </a:ext>
                  </a:extLst>
                </a:gridCol>
                <a:gridCol w="5713666">
                  <a:extLst>
                    <a:ext uri="{9D8B030D-6E8A-4147-A177-3AD203B41FA5}">
                      <a16:colId xmlns:a16="http://schemas.microsoft.com/office/drawing/2014/main" val="2617779881"/>
                    </a:ext>
                  </a:extLst>
                </a:gridCol>
              </a:tblGrid>
              <a:tr h="243722">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200" b="1" dirty="0">
                          <a:solidFill>
                            <a:srgbClr val="FFFFFF"/>
                          </a:solidFill>
                          <a:latin typeface="Lato" panose="020F0502020204030203" pitchFamily="34" charset="77"/>
                          <a:cs typeface="Arial Black"/>
                        </a:rPr>
                        <a:t>REACHING THE HIGHEST STANDARDS</a:t>
                      </a:r>
                    </a:p>
                  </a:txBody>
                  <a:tcPr anchor="ctr">
                    <a:lnL w="12700" cmpd="sng">
                      <a:noFill/>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9877"/>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200" b="1" dirty="0">
                          <a:solidFill>
                            <a:srgbClr val="FFFFFF"/>
                          </a:solidFill>
                          <a:latin typeface="Lato" panose="020F0502020204030203" pitchFamily="34" charset="77"/>
                          <a:cs typeface="Arial Black"/>
                        </a:rPr>
                        <a:t>ENCOURAGING FUTURE INNOVATORS</a:t>
                      </a:r>
                    </a:p>
                  </a:txBody>
                  <a:tcPr anchor="ctr">
                    <a:lnL w="28575"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2C6A00"/>
                    </a:solidFill>
                  </a:tcPr>
                </a:tc>
                <a:extLst>
                  <a:ext uri="{0D108BD9-81ED-4DB2-BD59-A6C34878D82A}">
                    <a16:rowId xmlns:a16="http://schemas.microsoft.com/office/drawing/2014/main" val="288395212"/>
                  </a:ext>
                </a:extLst>
              </a:tr>
            </a:tbl>
          </a:graphicData>
        </a:graphic>
      </p:graphicFrame>
      <p:pic>
        <p:nvPicPr>
          <p:cNvPr id="60" name="Graphic 97">
            <a:extLst>
              <a:ext uri="{FF2B5EF4-FFF2-40B4-BE49-F238E27FC236}">
                <a16:creationId xmlns:a16="http://schemas.microsoft.com/office/drawing/2014/main" id="{AADDE2C5-70BC-889D-44BD-B01FDC86B518}"/>
              </a:ext>
            </a:extLst>
          </p:cNvPr>
          <p:cNvPicPr>
            <a:picLocks noChangeAspect="1"/>
          </p:cNvPicPr>
          <p:nvPr/>
        </p:nvPicPr>
        <p:blipFill>
          <a:blip r:embed="rId3"/>
          <a:srcRect/>
          <a:stretch/>
        </p:blipFill>
        <p:spPr>
          <a:xfrm>
            <a:off x="446598" y="5769494"/>
            <a:ext cx="522621" cy="739255"/>
          </a:xfrm>
          <a:prstGeom prst="rect">
            <a:avLst/>
          </a:prstGeom>
        </p:spPr>
      </p:pic>
      <p:grpSp>
        <p:nvGrpSpPr>
          <p:cNvPr id="61" name="Group 60">
            <a:extLst>
              <a:ext uri="{FF2B5EF4-FFF2-40B4-BE49-F238E27FC236}">
                <a16:creationId xmlns:a16="http://schemas.microsoft.com/office/drawing/2014/main" id="{C1904824-95B0-6D20-39EA-4C184245A349}"/>
              </a:ext>
            </a:extLst>
          </p:cNvPr>
          <p:cNvGrpSpPr/>
          <p:nvPr/>
        </p:nvGrpSpPr>
        <p:grpSpPr>
          <a:xfrm>
            <a:off x="4325122" y="5820701"/>
            <a:ext cx="630068" cy="630067"/>
            <a:chOff x="4892722" y="12794776"/>
            <a:chExt cx="1187358" cy="1187356"/>
          </a:xfrm>
        </p:grpSpPr>
        <p:sp>
          <p:nvSpPr>
            <p:cNvPr id="62" name="Oval 61">
              <a:extLst>
                <a:ext uri="{FF2B5EF4-FFF2-40B4-BE49-F238E27FC236}">
                  <a16:creationId xmlns:a16="http://schemas.microsoft.com/office/drawing/2014/main" id="{A24B45B7-BFA8-E4C5-9FC8-7B6391D70B5A}"/>
                </a:ext>
              </a:extLst>
            </p:cNvPr>
            <p:cNvSpPr/>
            <p:nvPr/>
          </p:nvSpPr>
          <p:spPr>
            <a:xfrm>
              <a:off x="4892722" y="12794776"/>
              <a:ext cx="1187358" cy="1187356"/>
            </a:xfrm>
            <a:prstGeom prst="ellipse">
              <a:avLst/>
            </a:prstGeom>
            <a:solidFill>
              <a:srgbClr val="5C6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64"/>
            </a:p>
          </p:txBody>
        </p:sp>
        <p:pic>
          <p:nvPicPr>
            <p:cNvPr id="63" name="Graphic 62">
              <a:extLst>
                <a:ext uri="{FF2B5EF4-FFF2-40B4-BE49-F238E27FC236}">
                  <a16:creationId xmlns:a16="http://schemas.microsoft.com/office/drawing/2014/main" id="{D9D01045-301F-BF7A-99D3-A6941E9ED6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14900" y="12816953"/>
              <a:ext cx="1143000" cy="1143000"/>
            </a:xfrm>
            <a:prstGeom prst="rect">
              <a:avLst/>
            </a:prstGeom>
          </p:spPr>
        </p:pic>
      </p:grpSp>
      <p:pic>
        <p:nvPicPr>
          <p:cNvPr id="64" name="Graphic 63">
            <a:extLst>
              <a:ext uri="{FF2B5EF4-FFF2-40B4-BE49-F238E27FC236}">
                <a16:creationId xmlns:a16="http://schemas.microsoft.com/office/drawing/2014/main" id="{6DDB52D2-4E1E-C8EF-53EB-2D268F640F3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76408" y="5757208"/>
            <a:ext cx="428774" cy="757054"/>
          </a:xfrm>
          <a:prstGeom prst="rect">
            <a:avLst/>
          </a:prstGeom>
        </p:spPr>
      </p:pic>
      <p:pic>
        <p:nvPicPr>
          <p:cNvPr id="65" name="Graphic 64">
            <a:extLst>
              <a:ext uri="{FF2B5EF4-FFF2-40B4-BE49-F238E27FC236}">
                <a16:creationId xmlns:a16="http://schemas.microsoft.com/office/drawing/2014/main" id="{2F8D0D23-68A9-DC68-FA67-8C17D9910DE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58147" y="5816292"/>
            <a:ext cx="645755" cy="638885"/>
          </a:xfrm>
          <a:prstGeom prst="rect">
            <a:avLst/>
          </a:prstGeom>
        </p:spPr>
      </p:pic>
      <p:pic>
        <p:nvPicPr>
          <p:cNvPr id="66" name="Picture 65">
            <a:extLst>
              <a:ext uri="{FF2B5EF4-FFF2-40B4-BE49-F238E27FC236}">
                <a16:creationId xmlns:a16="http://schemas.microsoft.com/office/drawing/2014/main" id="{A1817F49-544D-3F5A-0F08-FADC4F11CA12}"/>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1313821" y="5810224"/>
            <a:ext cx="664042" cy="651020"/>
          </a:xfrm>
          <a:prstGeom prst="rect">
            <a:avLst/>
          </a:prstGeom>
        </p:spPr>
      </p:pic>
      <p:pic>
        <p:nvPicPr>
          <p:cNvPr id="67" name="Picture 66">
            <a:extLst>
              <a:ext uri="{FF2B5EF4-FFF2-40B4-BE49-F238E27FC236}">
                <a16:creationId xmlns:a16="http://schemas.microsoft.com/office/drawing/2014/main" id="{317C93A2-E9A7-CD02-B07A-8643ED3C0667}"/>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9457390" y="6051226"/>
            <a:ext cx="1208527" cy="215809"/>
          </a:xfrm>
          <a:prstGeom prst="rect">
            <a:avLst/>
          </a:prstGeom>
        </p:spPr>
      </p:pic>
      <p:pic>
        <p:nvPicPr>
          <p:cNvPr id="68" name="Picture 67" descr="Logo, company name&#10;&#10;Description automatically generated">
            <a:extLst>
              <a:ext uri="{FF2B5EF4-FFF2-40B4-BE49-F238E27FC236}">
                <a16:creationId xmlns:a16="http://schemas.microsoft.com/office/drawing/2014/main" id="{D0B9E111-FE81-4BD1-67BF-9C4F7E9338F7}"/>
              </a:ext>
            </a:extLst>
          </p:cNvPr>
          <p:cNvPicPr>
            <a:picLocks noChangeAspect="1"/>
          </p:cNvPicPr>
          <p:nvPr/>
        </p:nvPicPr>
        <p:blipFill>
          <a:blip r:embed="rId12"/>
          <a:stretch>
            <a:fillRect/>
          </a:stretch>
        </p:blipFill>
        <p:spPr>
          <a:xfrm>
            <a:off x="6223524" y="6017810"/>
            <a:ext cx="581395" cy="316197"/>
          </a:xfrm>
          <a:prstGeom prst="rect">
            <a:avLst/>
          </a:prstGeom>
        </p:spPr>
      </p:pic>
      <p:pic>
        <p:nvPicPr>
          <p:cNvPr id="69" name="Picture 68" descr="Logo, icon&#10;&#10;Description automatically generated">
            <a:extLst>
              <a:ext uri="{FF2B5EF4-FFF2-40B4-BE49-F238E27FC236}">
                <a16:creationId xmlns:a16="http://schemas.microsoft.com/office/drawing/2014/main" id="{1FBBFA68-3BB4-06F5-573D-C8BD71CCB339}"/>
              </a:ext>
            </a:extLst>
          </p:cNvPr>
          <p:cNvPicPr>
            <a:picLocks noChangeAspect="1"/>
          </p:cNvPicPr>
          <p:nvPr/>
        </p:nvPicPr>
        <p:blipFill>
          <a:blip r:embed="rId13"/>
          <a:stretch>
            <a:fillRect/>
          </a:stretch>
        </p:blipFill>
        <p:spPr>
          <a:xfrm>
            <a:off x="6958116" y="6055122"/>
            <a:ext cx="788496" cy="174461"/>
          </a:xfrm>
          <a:prstGeom prst="rect">
            <a:avLst/>
          </a:prstGeom>
        </p:spPr>
      </p:pic>
      <p:pic>
        <p:nvPicPr>
          <p:cNvPr id="70" name="Picture 69" descr="A picture containing logo&#10;&#10;Description automatically generated">
            <a:extLst>
              <a:ext uri="{FF2B5EF4-FFF2-40B4-BE49-F238E27FC236}">
                <a16:creationId xmlns:a16="http://schemas.microsoft.com/office/drawing/2014/main" id="{4F920898-14BD-B8F9-5294-A51A65FBEBBC}"/>
              </a:ext>
            </a:extLst>
          </p:cNvPr>
          <p:cNvPicPr>
            <a:picLocks noChangeAspect="1"/>
          </p:cNvPicPr>
          <p:nvPr/>
        </p:nvPicPr>
        <p:blipFill>
          <a:blip r:embed="rId14"/>
          <a:stretch>
            <a:fillRect/>
          </a:stretch>
        </p:blipFill>
        <p:spPr>
          <a:xfrm>
            <a:off x="10810724" y="6070111"/>
            <a:ext cx="915960" cy="144483"/>
          </a:xfrm>
          <a:prstGeom prst="rect">
            <a:avLst/>
          </a:prstGeom>
        </p:spPr>
      </p:pic>
      <p:pic>
        <p:nvPicPr>
          <p:cNvPr id="71" name="Picture 70">
            <a:extLst>
              <a:ext uri="{FF2B5EF4-FFF2-40B4-BE49-F238E27FC236}">
                <a16:creationId xmlns:a16="http://schemas.microsoft.com/office/drawing/2014/main" id="{58AA30BE-FBC8-F67A-8D60-222B63B2710D}"/>
              </a:ext>
            </a:extLst>
          </p:cNvPr>
          <p:cNvPicPr>
            <a:picLocks noChangeAspect="1"/>
          </p:cNvPicPr>
          <p:nvPr/>
        </p:nvPicPr>
        <p:blipFill>
          <a:blip r:embed="rId15"/>
          <a:stretch>
            <a:fillRect/>
          </a:stretch>
        </p:blipFill>
        <p:spPr>
          <a:xfrm>
            <a:off x="7916587" y="6037477"/>
            <a:ext cx="1379217" cy="159416"/>
          </a:xfrm>
          <a:prstGeom prst="rect">
            <a:avLst/>
          </a:prstGeom>
        </p:spPr>
      </p:pic>
      <p:pic>
        <p:nvPicPr>
          <p:cNvPr id="72" name="Graphic 71">
            <a:extLst>
              <a:ext uri="{FF2B5EF4-FFF2-40B4-BE49-F238E27FC236}">
                <a16:creationId xmlns:a16="http://schemas.microsoft.com/office/drawing/2014/main" id="{52841697-C3B0-EE5E-E8BB-2B4888317D6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399083" y="5775157"/>
            <a:ext cx="437844" cy="745956"/>
          </a:xfrm>
          <a:prstGeom prst="rect">
            <a:avLst/>
          </a:prstGeom>
        </p:spPr>
      </p:pic>
      <p:pic>
        <p:nvPicPr>
          <p:cNvPr id="73" name="Graphic 72">
            <a:extLst>
              <a:ext uri="{FF2B5EF4-FFF2-40B4-BE49-F238E27FC236}">
                <a16:creationId xmlns:a16="http://schemas.microsoft.com/office/drawing/2014/main" id="{5EF5D98B-0E05-6FBD-1BFF-9532BFA4568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776912" y="510615"/>
            <a:ext cx="438150" cy="438150"/>
          </a:xfrm>
          <a:prstGeom prst="rect">
            <a:avLst/>
          </a:prstGeom>
        </p:spPr>
      </p:pic>
      <p:pic>
        <p:nvPicPr>
          <p:cNvPr id="74" name="Graphic 73">
            <a:extLst>
              <a:ext uri="{FF2B5EF4-FFF2-40B4-BE49-F238E27FC236}">
                <a16:creationId xmlns:a16="http://schemas.microsoft.com/office/drawing/2014/main" id="{EC2724E3-841D-3744-902E-122D4442F703}"/>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788891" y="487060"/>
            <a:ext cx="314630" cy="471945"/>
          </a:xfrm>
          <a:prstGeom prst="rect">
            <a:avLst/>
          </a:prstGeom>
        </p:spPr>
      </p:pic>
      <p:pic>
        <p:nvPicPr>
          <p:cNvPr id="75" name="Graphic 74">
            <a:extLst>
              <a:ext uri="{FF2B5EF4-FFF2-40B4-BE49-F238E27FC236}">
                <a16:creationId xmlns:a16="http://schemas.microsoft.com/office/drawing/2014/main" id="{C49E35A6-9D3B-EF7D-C1BC-AECC3C5F17BF}"/>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705046" y="536885"/>
            <a:ext cx="476250" cy="476250"/>
          </a:xfrm>
          <a:prstGeom prst="rect">
            <a:avLst/>
          </a:prstGeom>
        </p:spPr>
      </p:pic>
      <p:pic>
        <p:nvPicPr>
          <p:cNvPr id="76" name="Graphic 75">
            <a:extLst>
              <a:ext uri="{FF2B5EF4-FFF2-40B4-BE49-F238E27FC236}">
                <a16:creationId xmlns:a16="http://schemas.microsoft.com/office/drawing/2014/main" id="{15195614-1B44-F0C8-CBB7-07323199814C}"/>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844606" y="3107413"/>
            <a:ext cx="329083" cy="393294"/>
          </a:xfrm>
          <a:prstGeom prst="rect">
            <a:avLst/>
          </a:prstGeom>
        </p:spPr>
      </p:pic>
      <p:pic>
        <p:nvPicPr>
          <p:cNvPr id="77" name="Graphic 76">
            <a:extLst>
              <a:ext uri="{FF2B5EF4-FFF2-40B4-BE49-F238E27FC236}">
                <a16:creationId xmlns:a16="http://schemas.microsoft.com/office/drawing/2014/main" id="{099D5D77-696B-F88C-B14B-6A646CD7B2EB}"/>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3126658" y="3144464"/>
            <a:ext cx="466618" cy="352164"/>
          </a:xfrm>
          <a:prstGeom prst="rect">
            <a:avLst/>
          </a:prstGeom>
        </p:spPr>
      </p:pic>
      <p:pic>
        <p:nvPicPr>
          <p:cNvPr id="78" name="Graphic 77">
            <a:extLst>
              <a:ext uri="{FF2B5EF4-FFF2-40B4-BE49-F238E27FC236}">
                <a16:creationId xmlns:a16="http://schemas.microsoft.com/office/drawing/2014/main" id="{5A6AA7F6-B603-E57C-0849-9DFB33A45390}"/>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4644803" y="3123360"/>
            <a:ext cx="347527" cy="389908"/>
          </a:xfrm>
          <a:prstGeom prst="rect">
            <a:avLst/>
          </a:prstGeom>
        </p:spPr>
      </p:pic>
      <p:pic>
        <p:nvPicPr>
          <p:cNvPr id="79" name="Graphic 78">
            <a:extLst>
              <a:ext uri="{FF2B5EF4-FFF2-40B4-BE49-F238E27FC236}">
                <a16:creationId xmlns:a16="http://schemas.microsoft.com/office/drawing/2014/main" id="{9675BB35-27A0-977A-A8DC-1B8680E67E40}"/>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6074645" y="3194576"/>
            <a:ext cx="372718" cy="259282"/>
          </a:xfrm>
          <a:prstGeom prst="rect">
            <a:avLst/>
          </a:prstGeom>
        </p:spPr>
      </p:pic>
      <p:pic>
        <p:nvPicPr>
          <p:cNvPr id="80" name="Graphic 79">
            <a:extLst>
              <a:ext uri="{FF2B5EF4-FFF2-40B4-BE49-F238E27FC236}">
                <a16:creationId xmlns:a16="http://schemas.microsoft.com/office/drawing/2014/main" id="{107AD429-ACCC-6069-7669-1900690537CA}"/>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7694593" y="3135847"/>
            <a:ext cx="310776" cy="310776"/>
          </a:xfrm>
          <a:prstGeom prst="rect">
            <a:avLst/>
          </a:prstGeom>
        </p:spPr>
      </p:pic>
      <p:pic>
        <p:nvPicPr>
          <p:cNvPr id="81" name="Graphic 80">
            <a:extLst>
              <a:ext uri="{FF2B5EF4-FFF2-40B4-BE49-F238E27FC236}">
                <a16:creationId xmlns:a16="http://schemas.microsoft.com/office/drawing/2014/main" id="{BBA76965-1F51-2C21-B903-94B9C7969B19}"/>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9106143" y="3197488"/>
            <a:ext cx="351878" cy="329885"/>
          </a:xfrm>
          <a:prstGeom prst="rect">
            <a:avLst/>
          </a:prstGeom>
        </p:spPr>
      </p:pic>
      <p:pic>
        <p:nvPicPr>
          <p:cNvPr id="82" name="Graphic 81">
            <a:extLst>
              <a:ext uri="{FF2B5EF4-FFF2-40B4-BE49-F238E27FC236}">
                <a16:creationId xmlns:a16="http://schemas.microsoft.com/office/drawing/2014/main" id="{E4CFD594-BBF9-D893-929A-4B8DBF58E23B}"/>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0476437" y="3153806"/>
            <a:ext cx="325121" cy="275102"/>
          </a:xfrm>
          <a:prstGeom prst="rect">
            <a:avLst/>
          </a:prstGeom>
        </p:spPr>
      </p:pic>
      <p:pic>
        <p:nvPicPr>
          <p:cNvPr id="83" name="Graphic 82">
            <a:extLst>
              <a:ext uri="{FF2B5EF4-FFF2-40B4-BE49-F238E27FC236}">
                <a16:creationId xmlns:a16="http://schemas.microsoft.com/office/drawing/2014/main" id="{068CBD6E-5FEA-891B-ED85-8235775B79D8}"/>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5629955" y="4110959"/>
            <a:ext cx="314284" cy="314284"/>
          </a:xfrm>
          <a:prstGeom prst="rect">
            <a:avLst/>
          </a:prstGeom>
        </p:spPr>
      </p:pic>
      <p:pic>
        <p:nvPicPr>
          <p:cNvPr id="84" name="Graphic 83">
            <a:extLst>
              <a:ext uri="{FF2B5EF4-FFF2-40B4-BE49-F238E27FC236}">
                <a16:creationId xmlns:a16="http://schemas.microsoft.com/office/drawing/2014/main" id="{DF280BC4-922B-9E96-7EFB-8EB611E7BF84}"/>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5600698" y="4989470"/>
            <a:ext cx="428871" cy="285915"/>
          </a:xfrm>
          <a:prstGeom prst="rect">
            <a:avLst/>
          </a:prstGeom>
        </p:spPr>
      </p:pic>
      <p:pic>
        <p:nvPicPr>
          <p:cNvPr id="85" name="Graphic 84">
            <a:extLst>
              <a:ext uri="{FF2B5EF4-FFF2-40B4-BE49-F238E27FC236}">
                <a16:creationId xmlns:a16="http://schemas.microsoft.com/office/drawing/2014/main" id="{44DE1937-6844-CA39-1217-9D63BEF55178}"/>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5616576" y="4541457"/>
            <a:ext cx="387556" cy="312546"/>
          </a:xfrm>
          <a:prstGeom prst="rect">
            <a:avLst/>
          </a:prstGeom>
        </p:spPr>
      </p:pic>
      <p:pic>
        <p:nvPicPr>
          <p:cNvPr id="86" name="Graphic 85">
            <a:extLst>
              <a:ext uri="{FF2B5EF4-FFF2-40B4-BE49-F238E27FC236}">
                <a16:creationId xmlns:a16="http://schemas.microsoft.com/office/drawing/2014/main" id="{DA789C59-7B83-69E6-1848-4038CDB3D22D}"/>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2444751" y="4546600"/>
            <a:ext cx="382656" cy="314324"/>
          </a:xfrm>
          <a:prstGeom prst="rect">
            <a:avLst/>
          </a:prstGeom>
        </p:spPr>
      </p:pic>
      <p:pic>
        <p:nvPicPr>
          <p:cNvPr id="87" name="Graphic 86">
            <a:extLst>
              <a:ext uri="{FF2B5EF4-FFF2-40B4-BE49-F238E27FC236}">
                <a16:creationId xmlns:a16="http://schemas.microsoft.com/office/drawing/2014/main" id="{C9697071-544E-1A5B-CEAA-227CF4CB34F1}"/>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8974137" y="4551388"/>
            <a:ext cx="379413" cy="304774"/>
          </a:xfrm>
          <a:prstGeom prst="rect">
            <a:avLst/>
          </a:prstGeom>
        </p:spPr>
      </p:pic>
    </p:spTree>
    <p:extLst>
      <p:ext uri="{BB962C8B-B14F-4D97-AF65-F5344CB8AC3E}">
        <p14:creationId xmlns:p14="http://schemas.microsoft.com/office/powerpoint/2010/main" val="1717857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60C47F0-8FB0-046D-BE9E-918D479F6CC4}"/>
              </a:ext>
            </a:extLst>
          </p:cNvPr>
          <p:cNvSpPr txBox="1">
            <a:spLocks/>
          </p:cNvSpPr>
          <p:nvPr/>
        </p:nvSpPr>
        <p:spPr>
          <a:xfrm>
            <a:off x="604010" y="135668"/>
            <a:ext cx="11071243" cy="1064051"/>
          </a:xfrm>
          <a:prstGeom prst="rect">
            <a:avLst/>
          </a:prstGeom>
        </p:spPr>
        <p:txBody>
          <a:bodyPr vert="horz" lIns="0" tIns="0" rIns="0" bIns="0" rtlCol="0" anchor="b" anchorCtr="0">
            <a:noAutofit/>
          </a:bodyPr>
          <a:lstStyle>
            <a:lvl1pPr algn="l" defTabSz="914354" rtl="0" eaLnBrk="1" latinLnBrk="0" hangingPunct="1">
              <a:lnSpc>
                <a:spcPct val="90000"/>
              </a:lnSpc>
              <a:spcBef>
                <a:spcPct val="0"/>
              </a:spcBef>
              <a:buNone/>
              <a:defRPr sz="4000" b="1" kern="1200" cap="none" baseline="0">
                <a:solidFill>
                  <a:schemeClr val="tx1"/>
                </a:solidFill>
                <a:latin typeface="+mn-lt"/>
                <a:ea typeface="Lato Light" panose="020F0302020204030203" pitchFamily="34" charset="0"/>
                <a:cs typeface="Lato Light" panose="020F0302020204030203" pitchFamily="34" charset="0"/>
              </a:defRPr>
            </a:lvl1pPr>
          </a:lstStyle>
          <a:p>
            <a:pPr marL="0" marR="0" lvl="0" indent="0" algn="l" defTabSz="914354" rtl="0" eaLnBrk="1" fontAlgn="auto" latinLnBrk="0" hangingPunct="1">
              <a:lnSpc>
                <a:spcPct val="90000"/>
              </a:lnSpc>
              <a:spcBef>
                <a:spcPct val="0"/>
              </a:spcBef>
              <a:spcAft>
                <a:spcPts val="0"/>
              </a:spcAft>
              <a:buClrTx/>
              <a:buSzTx/>
              <a:buFontTx/>
              <a:buNone/>
              <a:tabLst/>
              <a:defRPr/>
            </a:pPr>
            <a:br>
              <a:rPr kumimoji="0" lang="en-US" sz="4000" b="1" i="0" u="none" strike="noStrike" kern="1200" cap="none" spc="0" normalizeH="0" baseline="0" noProof="0" dirty="0">
                <a:ln>
                  <a:noFill/>
                </a:ln>
                <a:solidFill>
                  <a:srgbClr val="414141"/>
                </a:solidFill>
                <a:effectLst/>
                <a:uLnTx/>
                <a:uFillTx/>
                <a:latin typeface="Lato"/>
                <a:ea typeface="Lato Light" panose="020F0302020204030203" pitchFamily="34" charset="0"/>
                <a:cs typeface="Lato Light" panose="020F0302020204030203" pitchFamily="34" charset="0"/>
              </a:rPr>
            </a:br>
            <a:br>
              <a:rPr kumimoji="0" lang="en-US" sz="4000" b="1" i="0" u="none" strike="noStrike" kern="1200" cap="none" spc="0" normalizeH="0" baseline="0" noProof="0" dirty="0">
                <a:ln>
                  <a:noFill/>
                </a:ln>
                <a:solidFill>
                  <a:srgbClr val="414141"/>
                </a:solidFill>
                <a:effectLst/>
                <a:uLnTx/>
                <a:uFillTx/>
                <a:latin typeface="Lato"/>
                <a:ea typeface="Lato Light" panose="020F0302020204030203" pitchFamily="34" charset="0"/>
                <a:cs typeface="Lato Light" panose="020F0302020204030203" pitchFamily="34" charset="0"/>
              </a:rPr>
            </a:br>
            <a:r>
              <a:rPr kumimoji="0" lang="en-US" sz="4000" b="1" i="0" u="none" strike="noStrike" kern="1200" cap="none" spc="0" normalizeH="0" baseline="0" noProof="0" dirty="0">
                <a:ln>
                  <a:noFill/>
                </a:ln>
                <a:solidFill>
                  <a:srgbClr val="414141"/>
                </a:solidFill>
                <a:effectLst/>
                <a:uLnTx/>
                <a:uFillTx/>
                <a:latin typeface="Lato"/>
                <a:ea typeface="Lato Light" panose="020F0302020204030203" pitchFamily="34" charset="0"/>
                <a:cs typeface="Lato Light" panose="020F0302020204030203" pitchFamily="34" charset="0"/>
              </a:rPr>
              <a:t>Instead of company introduction</a:t>
            </a:r>
            <a:r>
              <a:rPr kumimoji="0" lang="en-US" sz="4000" b="1" i="0" u="none" strike="noStrike" kern="1200" cap="none" spc="0" normalizeH="0" baseline="0" noProof="0" dirty="0">
                <a:ln>
                  <a:noFill/>
                </a:ln>
                <a:solidFill>
                  <a:srgbClr val="FFFFFF"/>
                </a:solidFill>
                <a:effectLst/>
                <a:uLnTx/>
                <a:uFillTx/>
                <a:latin typeface="Lato"/>
                <a:ea typeface="Lato Light" panose="020F0302020204030203" pitchFamily="34" charset="0"/>
                <a:cs typeface="Lato Light" panose="020F0302020204030203" pitchFamily="34" charset="0"/>
              </a:rPr>
              <a:t> IN simple terms</a:t>
            </a:r>
          </a:p>
        </p:txBody>
      </p:sp>
      <p:sp>
        <p:nvSpPr>
          <p:cNvPr id="10" name="TextBox 9">
            <a:extLst>
              <a:ext uri="{FF2B5EF4-FFF2-40B4-BE49-F238E27FC236}">
                <a16:creationId xmlns:a16="http://schemas.microsoft.com/office/drawing/2014/main" id="{38A58A95-80E9-24AF-4C4B-5D784DF98ED2}"/>
              </a:ext>
            </a:extLst>
          </p:cNvPr>
          <p:cNvSpPr txBox="1"/>
          <p:nvPr/>
        </p:nvSpPr>
        <p:spPr>
          <a:xfrm>
            <a:off x="601595" y="1237433"/>
            <a:ext cx="5047013" cy="369332"/>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D4D4D"/>
                </a:solidFill>
                <a:effectLst/>
                <a:uLnTx/>
                <a:uFillTx/>
                <a:latin typeface="Lato"/>
                <a:ea typeface="+mn-ea"/>
                <a:cs typeface="+mn-cs"/>
              </a:rPr>
              <a:t>Technically What WE DO:</a:t>
            </a:r>
            <a:endParaRPr kumimoji="0" lang="pl-PL" sz="2400" b="0" i="0" u="none" strike="noStrike" kern="1200" cap="none" spc="0" normalizeH="0" baseline="0" noProof="0" dirty="0">
              <a:ln>
                <a:noFill/>
              </a:ln>
              <a:solidFill>
                <a:srgbClr val="4D4D4D"/>
              </a:solidFill>
              <a:effectLst/>
              <a:uLnTx/>
              <a:uFillTx/>
              <a:latin typeface="Lato"/>
              <a:ea typeface="+mn-ea"/>
              <a:cs typeface="+mn-cs"/>
            </a:endParaRPr>
          </a:p>
        </p:txBody>
      </p:sp>
      <p:pic>
        <p:nvPicPr>
          <p:cNvPr id="13" name="Graphic 12">
            <a:extLst>
              <a:ext uri="{FF2B5EF4-FFF2-40B4-BE49-F238E27FC236}">
                <a16:creationId xmlns:a16="http://schemas.microsoft.com/office/drawing/2014/main" id="{55B227B2-7E2A-9206-2BBF-A9EF861D9A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07286" y="2388215"/>
            <a:ext cx="409575" cy="409575"/>
          </a:xfrm>
          <a:prstGeom prst="rect">
            <a:avLst/>
          </a:prstGeom>
        </p:spPr>
      </p:pic>
      <p:sp>
        <p:nvSpPr>
          <p:cNvPr id="14" name="TextBox 13">
            <a:extLst>
              <a:ext uri="{FF2B5EF4-FFF2-40B4-BE49-F238E27FC236}">
                <a16:creationId xmlns:a16="http://schemas.microsoft.com/office/drawing/2014/main" id="{4179E098-6233-145D-A165-6F3C90B703DA}"/>
              </a:ext>
            </a:extLst>
          </p:cNvPr>
          <p:cNvSpPr txBox="1"/>
          <p:nvPr/>
        </p:nvSpPr>
        <p:spPr>
          <a:xfrm>
            <a:off x="152598" y="3238810"/>
            <a:ext cx="65" cy="184666"/>
          </a:xfrm>
          <a:prstGeom prst="rect">
            <a:avLst/>
          </a:prstGeom>
          <a:noFill/>
        </p:spPr>
        <p:txBody>
          <a:bodyPr wrap="none" lIns="0" tIns="0" rIns="0" bIns="0" rtlCol="0">
            <a:spAutoFit/>
          </a:bodyPr>
          <a:lstStyle/>
          <a:p>
            <a:pPr marL="0" marR="0" lvl="0" indent="0" algn="l" defTabSz="914377" rtl="0" eaLnBrk="1" fontAlgn="auto" latinLnBrk="0" hangingPunct="1">
              <a:lnSpc>
                <a:spcPct val="100000"/>
              </a:lnSpc>
              <a:spcBef>
                <a:spcPts val="600"/>
              </a:spcBef>
              <a:spcAft>
                <a:spcPts val="0"/>
              </a:spcAft>
              <a:buClrTx/>
              <a:buSzTx/>
              <a:buFontTx/>
              <a:buNone/>
              <a:tabLst/>
              <a:defRPr/>
            </a:pPr>
            <a:endParaRPr kumimoji="0" lang="en-US" sz="1200" b="0" i="0" u="none" strike="noStrike" kern="1200" cap="none" spc="0" normalizeH="0" baseline="0" noProof="0" dirty="0">
              <a:ln>
                <a:noFill/>
              </a:ln>
              <a:solidFill>
                <a:srgbClr val="414141"/>
              </a:solidFill>
              <a:effectLst/>
              <a:uLnTx/>
              <a:uFillTx/>
              <a:latin typeface="Lato"/>
              <a:ea typeface="+mn-ea"/>
              <a:cs typeface="+mn-cs"/>
            </a:endParaRPr>
          </a:p>
        </p:txBody>
      </p:sp>
      <p:pic>
        <p:nvPicPr>
          <p:cNvPr id="15" name="Graphic 14">
            <a:extLst>
              <a:ext uri="{FF2B5EF4-FFF2-40B4-BE49-F238E27FC236}">
                <a16:creationId xmlns:a16="http://schemas.microsoft.com/office/drawing/2014/main" id="{44F8F13F-61CE-3EAA-70EE-A7EC20D04E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07286" y="3156927"/>
            <a:ext cx="409575" cy="409575"/>
          </a:xfrm>
          <a:prstGeom prst="rect">
            <a:avLst/>
          </a:prstGeom>
        </p:spPr>
      </p:pic>
      <p:sp>
        <p:nvSpPr>
          <p:cNvPr id="16" name="TextBox 15">
            <a:extLst>
              <a:ext uri="{FF2B5EF4-FFF2-40B4-BE49-F238E27FC236}">
                <a16:creationId xmlns:a16="http://schemas.microsoft.com/office/drawing/2014/main" id="{EAE6CEA7-FAB2-39DF-F863-7D78F7AB4AA4}"/>
              </a:ext>
            </a:extLst>
          </p:cNvPr>
          <p:cNvSpPr txBox="1"/>
          <p:nvPr/>
        </p:nvSpPr>
        <p:spPr>
          <a:xfrm>
            <a:off x="1373953" y="4012190"/>
            <a:ext cx="65" cy="184666"/>
          </a:xfrm>
          <a:prstGeom prst="rect">
            <a:avLst/>
          </a:prstGeom>
          <a:noFill/>
        </p:spPr>
        <p:txBody>
          <a:bodyPr wrap="none" lIns="0" tIns="0" rIns="0" bIns="0" rtlCol="0">
            <a:spAutoFit/>
          </a:bodyPr>
          <a:lstStyle/>
          <a:p>
            <a:pPr marL="0" marR="0" lvl="0" indent="0" algn="ctr" defTabSz="914377" rtl="0" eaLnBrk="1" fontAlgn="auto" latinLnBrk="0" hangingPunct="1">
              <a:lnSpc>
                <a:spcPct val="100000"/>
              </a:lnSpc>
              <a:spcBef>
                <a:spcPts val="600"/>
              </a:spcBef>
              <a:spcAft>
                <a:spcPts val="0"/>
              </a:spcAft>
              <a:buClrTx/>
              <a:buSzTx/>
              <a:buFontTx/>
              <a:buNone/>
              <a:tabLst/>
              <a:defRPr/>
            </a:pPr>
            <a:endParaRPr kumimoji="0" lang="en-US" sz="1200" b="0" i="0" u="none" strike="noStrike" kern="1200" cap="none" spc="0" normalizeH="0" baseline="0" noProof="0" dirty="0">
              <a:ln>
                <a:noFill/>
              </a:ln>
              <a:solidFill>
                <a:srgbClr val="414141"/>
              </a:solidFill>
              <a:effectLst/>
              <a:uLnTx/>
              <a:uFillTx/>
              <a:latin typeface="Lato"/>
              <a:ea typeface="+mn-ea"/>
              <a:cs typeface="+mn-cs"/>
            </a:endParaRPr>
          </a:p>
        </p:txBody>
      </p:sp>
      <p:pic>
        <p:nvPicPr>
          <p:cNvPr id="17" name="Graphic 16">
            <a:extLst>
              <a:ext uri="{FF2B5EF4-FFF2-40B4-BE49-F238E27FC236}">
                <a16:creationId xmlns:a16="http://schemas.microsoft.com/office/drawing/2014/main" id="{24852DBD-732C-04D7-BB25-9A6D2440E1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07286" y="4028588"/>
            <a:ext cx="590550" cy="400050"/>
          </a:xfrm>
          <a:prstGeom prst="rect">
            <a:avLst/>
          </a:prstGeom>
        </p:spPr>
      </p:pic>
      <p:sp>
        <p:nvSpPr>
          <p:cNvPr id="18" name="TextBox 17">
            <a:extLst>
              <a:ext uri="{FF2B5EF4-FFF2-40B4-BE49-F238E27FC236}">
                <a16:creationId xmlns:a16="http://schemas.microsoft.com/office/drawing/2014/main" id="{A2C78E04-0E56-6727-0041-0B45AD6B0D44}"/>
              </a:ext>
            </a:extLst>
          </p:cNvPr>
          <p:cNvSpPr txBox="1"/>
          <p:nvPr/>
        </p:nvSpPr>
        <p:spPr>
          <a:xfrm>
            <a:off x="176349" y="5020108"/>
            <a:ext cx="65" cy="184666"/>
          </a:xfrm>
          <a:prstGeom prst="rect">
            <a:avLst/>
          </a:prstGeom>
          <a:noFill/>
        </p:spPr>
        <p:txBody>
          <a:bodyPr wrap="none" lIns="0" tIns="0" rIns="0" bIns="0" rtlCol="0">
            <a:spAutoFit/>
          </a:bodyPr>
          <a:lstStyle/>
          <a:p>
            <a:pPr marL="0" marR="0" lvl="0" indent="0" algn="l" defTabSz="914377" rtl="0" eaLnBrk="1" fontAlgn="auto" latinLnBrk="0" hangingPunct="1">
              <a:lnSpc>
                <a:spcPct val="100000"/>
              </a:lnSpc>
              <a:spcBef>
                <a:spcPts val="600"/>
              </a:spcBef>
              <a:spcAft>
                <a:spcPts val="0"/>
              </a:spcAft>
              <a:buClrTx/>
              <a:buSzTx/>
              <a:buFontTx/>
              <a:buNone/>
              <a:tabLst/>
              <a:defRPr/>
            </a:pPr>
            <a:endParaRPr kumimoji="0" lang="en-US" sz="1200" b="0" i="0" u="none" strike="noStrike" kern="1200" cap="none" spc="0" normalizeH="0" baseline="0" noProof="0" dirty="0">
              <a:ln>
                <a:noFill/>
              </a:ln>
              <a:solidFill>
                <a:srgbClr val="414141"/>
              </a:solidFill>
              <a:effectLst/>
              <a:uLnTx/>
              <a:uFillTx/>
              <a:latin typeface="Lato"/>
              <a:ea typeface="+mn-ea"/>
              <a:cs typeface="+mn-cs"/>
            </a:endParaRPr>
          </a:p>
        </p:txBody>
      </p:sp>
      <p:sp>
        <p:nvSpPr>
          <p:cNvPr id="6" name="Rectangle 5">
            <a:extLst>
              <a:ext uri="{FF2B5EF4-FFF2-40B4-BE49-F238E27FC236}">
                <a16:creationId xmlns:a16="http://schemas.microsoft.com/office/drawing/2014/main" id="{F76386B5-9CED-DD03-9A7D-2D36082601FC}"/>
              </a:ext>
            </a:extLst>
          </p:cNvPr>
          <p:cNvSpPr/>
          <p:nvPr/>
        </p:nvSpPr>
        <p:spPr>
          <a:xfrm>
            <a:off x="5638764" y="2959611"/>
            <a:ext cx="4391114" cy="751741"/>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0" rIns="4572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141"/>
                </a:solidFill>
                <a:effectLst/>
                <a:uLnTx/>
                <a:uFillTx/>
                <a:latin typeface="Lato"/>
                <a:ea typeface="+mn-ea"/>
                <a:cs typeface="+mn-cs"/>
              </a:rPr>
              <a:t>Move packets short distances</a:t>
            </a:r>
            <a:endParaRPr kumimoji="0" lang="en-US" sz="1400" b="0" i="0" u="none" strike="noStrike" kern="1200" cap="none" spc="0" normalizeH="0" baseline="0" noProof="0" dirty="0">
              <a:ln>
                <a:noFill/>
              </a:ln>
              <a:solidFill>
                <a:srgbClr val="414141"/>
              </a:solidFill>
              <a:effectLst/>
              <a:uLnTx/>
              <a:uFillTx/>
              <a:latin typeface="Lato"/>
              <a:ea typeface="+mn-ea"/>
              <a:cs typeface="Arial" panose="020B0604020202020204" pitchFamily="34" charset="0"/>
            </a:endParaRPr>
          </a:p>
        </p:txBody>
      </p:sp>
      <p:sp>
        <p:nvSpPr>
          <p:cNvPr id="7" name="Rectangle 6">
            <a:extLst>
              <a:ext uri="{FF2B5EF4-FFF2-40B4-BE49-F238E27FC236}">
                <a16:creationId xmlns:a16="http://schemas.microsoft.com/office/drawing/2014/main" id="{A974CC98-6C65-0492-10B3-C2DC07109137}"/>
              </a:ext>
            </a:extLst>
          </p:cNvPr>
          <p:cNvSpPr/>
          <p:nvPr/>
        </p:nvSpPr>
        <p:spPr>
          <a:xfrm>
            <a:off x="5650251" y="2172024"/>
            <a:ext cx="4379626" cy="713101"/>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0" rIns="4572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141"/>
                </a:solidFill>
                <a:effectLst/>
                <a:uLnTx/>
                <a:uFillTx/>
                <a:latin typeface="Lato"/>
                <a:ea typeface="+mn-ea"/>
                <a:cs typeface="+mn-cs"/>
              </a:rPr>
              <a:t>Move packets long distances</a:t>
            </a:r>
          </a:p>
        </p:txBody>
      </p:sp>
      <p:sp>
        <p:nvSpPr>
          <p:cNvPr id="8" name="Rectangle 7">
            <a:extLst>
              <a:ext uri="{FF2B5EF4-FFF2-40B4-BE49-F238E27FC236}">
                <a16:creationId xmlns:a16="http://schemas.microsoft.com/office/drawing/2014/main" id="{09A30306-A070-6480-5588-C882930A6B7C}"/>
              </a:ext>
            </a:extLst>
          </p:cNvPr>
          <p:cNvSpPr/>
          <p:nvPr/>
        </p:nvSpPr>
        <p:spPr>
          <a:xfrm>
            <a:off x="1641657" y="2172024"/>
            <a:ext cx="4006951" cy="713101"/>
          </a:xfrm>
          <a:prstGeom prst="rect">
            <a:avLst/>
          </a:prstGeom>
          <a:solidFill>
            <a:srgbClr val="2D6A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2296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Lato Semibold"/>
              <a:ea typeface="+mn-ea"/>
              <a:cs typeface="Arial" panose="020B0604020202020204" pitchFamily="34" charset="0"/>
            </a:endParaRPr>
          </a:p>
        </p:txBody>
      </p:sp>
      <p:sp>
        <p:nvSpPr>
          <p:cNvPr id="9" name="TextBox 8">
            <a:extLst>
              <a:ext uri="{FF2B5EF4-FFF2-40B4-BE49-F238E27FC236}">
                <a16:creationId xmlns:a16="http://schemas.microsoft.com/office/drawing/2014/main" id="{129D4151-6B58-2393-0C61-3D84F7E3C97B}"/>
              </a:ext>
            </a:extLst>
          </p:cNvPr>
          <p:cNvSpPr txBox="1"/>
          <p:nvPr/>
        </p:nvSpPr>
        <p:spPr>
          <a:xfrm>
            <a:off x="2730795" y="2441383"/>
            <a:ext cx="2605126" cy="179159"/>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Lato"/>
                <a:ea typeface="+mn-ea"/>
                <a:cs typeface="Arial" panose="020B0604020202020204" pitchFamily="34" charset="0"/>
              </a:rPr>
              <a:t>Routing</a:t>
            </a:r>
          </a:p>
        </p:txBody>
      </p:sp>
      <p:cxnSp>
        <p:nvCxnSpPr>
          <p:cNvPr id="11" name="Straight Connector 10">
            <a:extLst>
              <a:ext uri="{FF2B5EF4-FFF2-40B4-BE49-F238E27FC236}">
                <a16:creationId xmlns:a16="http://schemas.microsoft.com/office/drawing/2014/main" id="{6BE577EE-B7FD-0FAD-9B68-661909676CF8}"/>
              </a:ext>
            </a:extLst>
          </p:cNvPr>
          <p:cNvCxnSpPr>
            <a:cxnSpLocks/>
          </p:cNvCxnSpPr>
          <p:nvPr/>
        </p:nvCxnSpPr>
        <p:spPr>
          <a:xfrm>
            <a:off x="2536975" y="2234986"/>
            <a:ext cx="0" cy="5871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Isosceles Triangle 9">
            <a:extLst>
              <a:ext uri="{FF2B5EF4-FFF2-40B4-BE49-F238E27FC236}">
                <a16:creationId xmlns:a16="http://schemas.microsoft.com/office/drawing/2014/main" id="{C0690739-081C-EB4F-CF91-8A9485D5154E}"/>
              </a:ext>
            </a:extLst>
          </p:cNvPr>
          <p:cNvSpPr/>
          <p:nvPr/>
        </p:nvSpPr>
        <p:spPr>
          <a:xfrm rot="5400000">
            <a:off x="5572289" y="2453685"/>
            <a:ext cx="294691" cy="149780"/>
          </a:xfrm>
          <a:prstGeom prst="triangle">
            <a:avLst/>
          </a:prstGeom>
          <a:solidFill>
            <a:srgbClr val="2D6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 name="Rectangle 19">
            <a:extLst>
              <a:ext uri="{FF2B5EF4-FFF2-40B4-BE49-F238E27FC236}">
                <a16:creationId xmlns:a16="http://schemas.microsoft.com/office/drawing/2014/main" id="{C6224E90-20A7-8626-7647-07F9C18D4105}"/>
              </a:ext>
            </a:extLst>
          </p:cNvPr>
          <p:cNvSpPr/>
          <p:nvPr/>
        </p:nvSpPr>
        <p:spPr>
          <a:xfrm>
            <a:off x="1641657" y="2961145"/>
            <a:ext cx="4017965" cy="751740"/>
          </a:xfrm>
          <a:prstGeom prst="rect">
            <a:avLst/>
          </a:prstGeom>
          <a:solidFill>
            <a:srgbClr val="6E9F2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2296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Lato Semibold"/>
              <a:ea typeface="+mn-ea"/>
              <a:cs typeface="Arial" panose="020B0604020202020204" pitchFamily="34" charset="0"/>
            </a:endParaRPr>
          </a:p>
        </p:txBody>
      </p:sp>
      <p:sp>
        <p:nvSpPr>
          <p:cNvPr id="21" name="Rectangle 20">
            <a:extLst>
              <a:ext uri="{FF2B5EF4-FFF2-40B4-BE49-F238E27FC236}">
                <a16:creationId xmlns:a16="http://schemas.microsoft.com/office/drawing/2014/main" id="{A6C10B75-B29C-2C90-56DA-7B9352FCDFC0}"/>
              </a:ext>
            </a:extLst>
          </p:cNvPr>
          <p:cNvSpPr/>
          <p:nvPr/>
        </p:nvSpPr>
        <p:spPr>
          <a:xfrm>
            <a:off x="5648608" y="3794496"/>
            <a:ext cx="4381270" cy="713101"/>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0" rIns="4572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141"/>
                </a:solidFill>
                <a:effectLst/>
                <a:uLnTx/>
                <a:uFillTx/>
                <a:latin typeface="Lato"/>
                <a:ea typeface="+mn-ea"/>
                <a:cs typeface="+mn-cs"/>
              </a:rPr>
              <a:t>Stop packets</a:t>
            </a:r>
            <a:endParaRPr kumimoji="0" lang="en-US" sz="1400" b="0" i="0" u="none" strike="noStrike" kern="1200" cap="none" spc="0" normalizeH="0" baseline="0" noProof="0" dirty="0">
              <a:ln>
                <a:noFill/>
              </a:ln>
              <a:solidFill>
                <a:srgbClr val="414141"/>
              </a:solidFill>
              <a:effectLst/>
              <a:uLnTx/>
              <a:uFillTx/>
              <a:latin typeface="Lato"/>
              <a:ea typeface="+mn-ea"/>
              <a:cs typeface="Arial" panose="020B0604020202020204" pitchFamily="34" charset="0"/>
            </a:endParaRPr>
          </a:p>
        </p:txBody>
      </p:sp>
      <p:sp>
        <p:nvSpPr>
          <p:cNvPr id="22" name="Rectangle 21">
            <a:extLst>
              <a:ext uri="{FF2B5EF4-FFF2-40B4-BE49-F238E27FC236}">
                <a16:creationId xmlns:a16="http://schemas.microsoft.com/office/drawing/2014/main" id="{08F436FA-8628-34BF-E898-EC2D6DCB3A41}"/>
              </a:ext>
            </a:extLst>
          </p:cNvPr>
          <p:cNvSpPr/>
          <p:nvPr/>
        </p:nvSpPr>
        <p:spPr>
          <a:xfrm>
            <a:off x="1644558" y="3799399"/>
            <a:ext cx="4012161" cy="708198"/>
          </a:xfrm>
          <a:prstGeom prst="rect">
            <a:avLst/>
          </a:prstGeom>
          <a:solidFill>
            <a:srgbClr val="0095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2296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Lato Semibold"/>
              <a:ea typeface="+mn-ea"/>
              <a:cs typeface="Arial" panose="020B0604020202020204" pitchFamily="34" charset="0"/>
            </a:endParaRPr>
          </a:p>
        </p:txBody>
      </p:sp>
      <p:cxnSp>
        <p:nvCxnSpPr>
          <p:cNvPr id="23" name="Straight Connector 22">
            <a:extLst>
              <a:ext uri="{FF2B5EF4-FFF2-40B4-BE49-F238E27FC236}">
                <a16:creationId xmlns:a16="http://schemas.microsoft.com/office/drawing/2014/main" id="{6E34AAB0-BAF9-7FB2-F780-B529FC515395}"/>
              </a:ext>
            </a:extLst>
          </p:cNvPr>
          <p:cNvCxnSpPr>
            <a:cxnSpLocks/>
          </p:cNvCxnSpPr>
          <p:nvPr/>
        </p:nvCxnSpPr>
        <p:spPr>
          <a:xfrm>
            <a:off x="2536972" y="3857457"/>
            <a:ext cx="0" cy="5871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Isosceles Triangle 24">
            <a:extLst>
              <a:ext uri="{FF2B5EF4-FFF2-40B4-BE49-F238E27FC236}">
                <a16:creationId xmlns:a16="http://schemas.microsoft.com/office/drawing/2014/main" id="{9F6D9A0B-FCA8-320F-982D-246F2B6E9440}"/>
              </a:ext>
            </a:extLst>
          </p:cNvPr>
          <p:cNvSpPr/>
          <p:nvPr/>
        </p:nvSpPr>
        <p:spPr>
          <a:xfrm rot="5400000">
            <a:off x="5571652" y="4092514"/>
            <a:ext cx="294691" cy="149781"/>
          </a:xfrm>
          <a:prstGeom prst="triangle">
            <a:avLst/>
          </a:prstGeom>
          <a:solidFill>
            <a:srgbClr val="029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 name="Rectangle 24">
            <a:extLst>
              <a:ext uri="{FF2B5EF4-FFF2-40B4-BE49-F238E27FC236}">
                <a16:creationId xmlns:a16="http://schemas.microsoft.com/office/drawing/2014/main" id="{2730D3C0-02DD-AC04-234A-92E620CDBFEC}"/>
              </a:ext>
            </a:extLst>
          </p:cNvPr>
          <p:cNvSpPr/>
          <p:nvPr/>
        </p:nvSpPr>
        <p:spPr>
          <a:xfrm>
            <a:off x="5638764" y="4588143"/>
            <a:ext cx="4391114" cy="764037"/>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0" rIns="4572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141"/>
                </a:solidFill>
                <a:effectLst/>
                <a:uLnTx/>
                <a:uFillTx/>
                <a:latin typeface="Lato"/>
                <a:ea typeface="+mn-ea"/>
                <a:cs typeface="+mn-cs"/>
              </a:rPr>
              <a:t>Add intelligence to the above</a:t>
            </a:r>
            <a:endParaRPr kumimoji="0" lang="en-US" sz="1400" b="0" i="0" u="none" strike="noStrike" kern="1200" cap="none" spc="0" normalizeH="0" baseline="0" noProof="0" dirty="0">
              <a:ln>
                <a:noFill/>
              </a:ln>
              <a:solidFill>
                <a:srgbClr val="414141"/>
              </a:solidFill>
              <a:effectLst/>
              <a:uLnTx/>
              <a:uFillTx/>
              <a:latin typeface="Lato"/>
              <a:ea typeface="+mn-ea"/>
              <a:cs typeface="Arial" panose="020B0604020202020204" pitchFamily="34" charset="0"/>
            </a:endParaRPr>
          </a:p>
        </p:txBody>
      </p:sp>
      <p:sp>
        <p:nvSpPr>
          <p:cNvPr id="26" name="Rectangle 25">
            <a:extLst>
              <a:ext uri="{FF2B5EF4-FFF2-40B4-BE49-F238E27FC236}">
                <a16:creationId xmlns:a16="http://schemas.microsoft.com/office/drawing/2014/main" id="{64A466E7-DA7C-2501-3ED4-8226BE9AD0AA}"/>
              </a:ext>
            </a:extLst>
          </p:cNvPr>
          <p:cNvSpPr/>
          <p:nvPr/>
        </p:nvSpPr>
        <p:spPr>
          <a:xfrm>
            <a:off x="1632945" y="4580867"/>
            <a:ext cx="4006950" cy="760968"/>
          </a:xfrm>
          <a:prstGeom prst="rect">
            <a:avLst/>
          </a:prstGeom>
          <a:solidFill>
            <a:srgbClr val="EA72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2296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Lato Semibold"/>
              <a:ea typeface="+mn-ea"/>
              <a:cs typeface="Arial" panose="020B0604020202020204" pitchFamily="34" charset="0"/>
            </a:endParaRPr>
          </a:p>
        </p:txBody>
      </p:sp>
      <p:cxnSp>
        <p:nvCxnSpPr>
          <p:cNvPr id="27" name="Straight Connector 26">
            <a:extLst>
              <a:ext uri="{FF2B5EF4-FFF2-40B4-BE49-F238E27FC236}">
                <a16:creationId xmlns:a16="http://schemas.microsoft.com/office/drawing/2014/main" id="{1304F23B-8192-6C63-BD5E-178B630A8E11}"/>
              </a:ext>
            </a:extLst>
          </p:cNvPr>
          <p:cNvCxnSpPr>
            <a:cxnSpLocks/>
          </p:cNvCxnSpPr>
          <p:nvPr/>
        </p:nvCxnSpPr>
        <p:spPr>
          <a:xfrm>
            <a:off x="2536972" y="4651066"/>
            <a:ext cx="0" cy="620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Isosceles Triangle 31">
            <a:extLst>
              <a:ext uri="{FF2B5EF4-FFF2-40B4-BE49-F238E27FC236}">
                <a16:creationId xmlns:a16="http://schemas.microsoft.com/office/drawing/2014/main" id="{E5B0627F-5E39-BBFB-C724-8CFD93ACDBD2}"/>
              </a:ext>
            </a:extLst>
          </p:cNvPr>
          <p:cNvSpPr/>
          <p:nvPr/>
        </p:nvSpPr>
        <p:spPr>
          <a:xfrm rot="5400000">
            <a:off x="5566308" y="4886460"/>
            <a:ext cx="294691" cy="149781"/>
          </a:xfrm>
          <a:prstGeom prst="triangle">
            <a:avLst/>
          </a:prstGeom>
          <a:solidFill>
            <a:srgbClr val="EA7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3" name="TextBox 32">
            <a:extLst>
              <a:ext uri="{FF2B5EF4-FFF2-40B4-BE49-F238E27FC236}">
                <a16:creationId xmlns:a16="http://schemas.microsoft.com/office/drawing/2014/main" id="{AAF6C2E4-FF98-4A50-5F25-8E4C1C100ACE}"/>
              </a:ext>
            </a:extLst>
          </p:cNvPr>
          <p:cNvSpPr txBox="1"/>
          <p:nvPr/>
        </p:nvSpPr>
        <p:spPr>
          <a:xfrm>
            <a:off x="2730795" y="3274836"/>
            <a:ext cx="2605126" cy="179159"/>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Lato"/>
                <a:ea typeface="+mn-ea"/>
                <a:cs typeface="Arial" panose="020B0604020202020204" pitchFamily="34" charset="0"/>
              </a:rPr>
              <a:t>Switching</a:t>
            </a:r>
          </a:p>
        </p:txBody>
      </p:sp>
      <p:cxnSp>
        <p:nvCxnSpPr>
          <p:cNvPr id="34" name="Straight Connector 33">
            <a:extLst>
              <a:ext uri="{FF2B5EF4-FFF2-40B4-BE49-F238E27FC236}">
                <a16:creationId xmlns:a16="http://schemas.microsoft.com/office/drawing/2014/main" id="{092EF27C-14F1-8BE4-0E5A-792F463B69C0}"/>
              </a:ext>
            </a:extLst>
          </p:cNvPr>
          <p:cNvCxnSpPr>
            <a:cxnSpLocks/>
          </p:cNvCxnSpPr>
          <p:nvPr/>
        </p:nvCxnSpPr>
        <p:spPr>
          <a:xfrm>
            <a:off x="2536972" y="3052243"/>
            <a:ext cx="0" cy="5871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9C67A44-0F04-208E-34B7-D9750C8FDA41}"/>
              </a:ext>
            </a:extLst>
          </p:cNvPr>
          <p:cNvSpPr txBox="1"/>
          <p:nvPr/>
        </p:nvSpPr>
        <p:spPr>
          <a:xfrm>
            <a:off x="2730795" y="4089809"/>
            <a:ext cx="2605126" cy="179159"/>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Lato"/>
                <a:ea typeface="+mn-ea"/>
                <a:cs typeface="Arial" panose="020B0604020202020204" pitchFamily="34" charset="0"/>
              </a:rPr>
              <a:t>Security</a:t>
            </a:r>
          </a:p>
        </p:txBody>
      </p:sp>
      <p:sp>
        <p:nvSpPr>
          <p:cNvPr id="36" name="TextBox 35">
            <a:extLst>
              <a:ext uri="{FF2B5EF4-FFF2-40B4-BE49-F238E27FC236}">
                <a16:creationId xmlns:a16="http://schemas.microsoft.com/office/drawing/2014/main" id="{16ED9CF7-E468-F42C-92F6-DD097EA5F410}"/>
              </a:ext>
            </a:extLst>
          </p:cNvPr>
          <p:cNvSpPr txBox="1"/>
          <p:nvPr/>
        </p:nvSpPr>
        <p:spPr>
          <a:xfrm>
            <a:off x="2730795" y="4864033"/>
            <a:ext cx="2605126" cy="179159"/>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Lato"/>
                <a:ea typeface="+mn-ea"/>
                <a:cs typeface="Arial" panose="020B0604020202020204" pitchFamily="34" charset="0"/>
              </a:rPr>
              <a:t>Software</a:t>
            </a:r>
          </a:p>
        </p:txBody>
      </p:sp>
      <p:sp>
        <p:nvSpPr>
          <p:cNvPr id="37" name="TextBox 36">
            <a:extLst>
              <a:ext uri="{FF2B5EF4-FFF2-40B4-BE49-F238E27FC236}">
                <a16:creationId xmlns:a16="http://schemas.microsoft.com/office/drawing/2014/main" id="{D6DC77EC-4BA1-34D7-1EF1-37855434B708}"/>
              </a:ext>
            </a:extLst>
          </p:cNvPr>
          <p:cNvSpPr txBox="1"/>
          <p:nvPr/>
        </p:nvSpPr>
        <p:spPr>
          <a:xfrm>
            <a:off x="3947706" y="5595664"/>
            <a:ext cx="2605126" cy="179159"/>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Lato"/>
                <a:ea typeface="+mn-ea"/>
                <a:cs typeface="Arial" panose="020B0604020202020204" pitchFamily="34" charset="0"/>
              </a:rPr>
              <a:t>Content</a:t>
            </a:r>
          </a:p>
        </p:txBody>
      </p:sp>
      <p:sp>
        <p:nvSpPr>
          <p:cNvPr id="38" name="Isosceles Triangle 32">
            <a:extLst>
              <a:ext uri="{FF2B5EF4-FFF2-40B4-BE49-F238E27FC236}">
                <a16:creationId xmlns:a16="http://schemas.microsoft.com/office/drawing/2014/main" id="{12C8AFA7-68F4-DB78-E1E3-8BA8A7E2F451}"/>
              </a:ext>
            </a:extLst>
          </p:cNvPr>
          <p:cNvSpPr/>
          <p:nvPr/>
        </p:nvSpPr>
        <p:spPr>
          <a:xfrm rot="5400000">
            <a:off x="5572289" y="3270942"/>
            <a:ext cx="294691" cy="149780"/>
          </a:xfrm>
          <a:prstGeom prst="triangle">
            <a:avLst/>
          </a:prstGeom>
          <a:solidFill>
            <a:srgbClr val="6E9F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43" name="Graphic 42">
            <a:extLst>
              <a:ext uri="{FF2B5EF4-FFF2-40B4-BE49-F238E27FC236}">
                <a16:creationId xmlns:a16="http://schemas.microsoft.com/office/drawing/2014/main" id="{03A70B43-4313-F7EE-8641-744636C7832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0047" y="5580412"/>
            <a:ext cx="279906" cy="334522"/>
          </a:xfrm>
          <a:prstGeom prst="rect">
            <a:avLst/>
          </a:prstGeom>
        </p:spPr>
      </p:pic>
      <p:pic>
        <p:nvPicPr>
          <p:cNvPr id="44" name="Graphic 43">
            <a:extLst>
              <a:ext uri="{FF2B5EF4-FFF2-40B4-BE49-F238E27FC236}">
                <a16:creationId xmlns:a16="http://schemas.microsoft.com/office/drawing/2014/main" id="{AFE32B50-D69F-5FE9-525B-81D6C4B7A54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84529" y="2325274"/>
            <a:ext cx="409575" cy="409575"/>
          </a:xfrm>
          <a:prstGeom prst="rect">
            <a:avLst/>
          </a:prstGeom>
        </p:spPr>
      </p:pic>
      <p:pic>
        <p:nvPicPr>
          <p:cNvPr id="46" name="Graphic 45">
            <a:extLst>
              <a:ext uri="{FF2B5EF4-FFF2-40B4-BE49-F238E27FC236}">
                <a16:creationId xmlns:a16="http://schemas.microsoft.com/office/drawing/2014/main" id="{1A9BE769-6D14-2541-E24A-25AD1F6029A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74543" y="3153886"/>
            <a:ext cx="409575" cy="409575"/>
          </a:xfrm>
          <a:prstGeom prst="rect">
            <a:avLst/>
          </a:prstGeom>
        </p:spPr>
      </p:pic>
      <p:pic>
        <p:nvPicPr>
          <p:cNvPr id="47" name="Graphic 46">
            <a:extLst>
              <a:ext uri="{FF2B5EF4-FFF2-40B4-BE49-F238E27FC236}">
                <a16:creationId xmlns:a16="http://schemas.microsoft.com/office/drawing/2014/main" id="{B0029958-5DB7-CFCC-3E8D-5E0120F3965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794041" y="3954682"/>
            <a:ext cx="590550" cy="400050"/>
          </a:xfrm>
          <a:prstGeom prst="rect">
            <a:avLst/>
          </a:prstGeom>
        </p:spPr>
      </p:pic>
      <p:pic>
        <p:nvPicPr>
          <p:cNvPr id="48" name="Graphic 47">
            <a:extLst>
              <a:ext uri="{FF2B5EF4-FFF2-40B4-BE49-F238E27FC236}">
                <a16:creationId xmlns:a16="http://schemas.microsoft.com/office/drawing/2014/main" id="{1B6F3872-113C-9936-31F3-7D4110F7112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892611" y="4778444"/>
            <a:ext cx="361950" cy="333375"/>
          </a:xfrm>
          <a:prstGeom prst="rect">
            <a:avLst/>
          </a:prstGeom>
        </p:spPr>
      </p:pic>
    </p:spTree>
    <p:extLst>
      <p:ext uri="{BB962C8B-B14F-4D97-AF65-F5344CB8AC3E}">
        <p14:creationId xmlns:p14="http://schemas.microsoft.com/office/powerpoint/2010/main" val="1769274216"/>
      </p:ext>
    </p:extLst>
  </p:cSld>
  <p:clrMapOvr>
    <a:masterClrMapping/>
  </p:clrMapOvr>
  <p:transition spd="med" advClick="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Isosceles Triangle 46">
            <a:extLst>
              <a:ext uri="{FF2B5EF4-FFF2-40B4-BE49-F238E27FC236}">
                <a16:creationId xmlns:a16="http://schemas.microsoft.com/office/drawing/2014/main" id="{E7E967E4-DB3C-459B-A8C7-5E1F5B073B5F}"/>
              </a:ext>
            </a:extLst>
          </p:cNvPr>
          <p:cNvSpPr/>
          <p:nvPr/>
        </p:nvSpPr>
        <p:spPr>
          <a:xfrm>
            <a:off x="1755321" y="2662221"/>
            <a:ext cx="9387288" cy="1028183"/>
          </a:xfrm>
          <a:prstGeom prst="triangle">
            <a:avLst>
              <a:gd name="adj" fmla="val 49811"/>
            </a:avLst>
          </a:prstGeom>
          <a:gradFill>
            <a:gsLst>
              <a:gs pos="4000">
                <a:srgbClr val="65C6F3"/>
              </a:gs>
              <a:gs pos="74000">
                <a:srgbClr val="B1E2F7">
                  <a:alpha val="33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sz="1351">
              <a:solidFill>
                <a:srgbClr val="FFFFFF"/>
              </a:solidFill>
              <a:latin typeface="Lato"/>
            </a:endParaRPr>
          </a:p>
        </p:txBody>
      </p:sp>
      <p:sp>
        <p:nvSpPr>
          <p:cNvPr id="51" name="Rectangle 5">
            <a:extLst>
              <a:ext uri="{FF2B5EF4-FFF2-40B4-BE49-F238E27FC236}">
                <a16:creationId xmlns:a16="http://schemas.microsoft.com/office/drawing/2014/main" id="{57F3D8A4-66FC-465C-8EDC-4A22B0153119}"/>
              </a:ext>
            </a:extLst>
          </p:cNvPr>
          <p:cNvSpPr>
            <a:spLocks noChangeArrowheads="1"/>
          </p:cNvSpPr>
          <p:nvPr/>
        </p:nvSpPr>
        <p:spPr bwMode="auto">
          <a:xfrm>
            <a:off x="5286752" y="5406770"/>
            <a:ext cx="2043017" cy="175433"/>
          </a:xfrm>
          <a:prstGeom prst="rect">
            <a:avLst/>
          </a:prstGeom>
          <a:noFill/>
          <a:ln w="28575">
            <a:noFill/>
            <a:miter lim="800000"/>
            <a:headEnd/>
            <a:tailEnd/>
          </a:ln>
        </p:spPr>
        <p:txBody>
          <a:bodyPr wrap="square" lIns="0" tIns="0" rIns="0" bIns="0">
            <a:spAutoFit/>
          </a:bodyPr>
          <a:lstStyle/>
          <a:p>
            <a:pPr algn="ctr" defTabSz="914354">
              <a:lnSpc>
                <a:spcPct val="95000"/>
              </a:lnSpc>
              <a:spcBef>
                <a:spcPts val="333"/>
              </a:spcBef>
              <a:defRPr/>
            </a:pPr>
            <a:r>
              <a:rPr lang="en-US" sz="1200">
                <a:solidFill>
                  <a:srgbClr val="3C3C3C"/>
                </a:solidFill>
                <a:latin typeface="Lato"/>
              </a:rPr>
              <a:t>SD-WAN + Secure Edge</a:t>
            </a:r>
          </a:p>
        </p:txBody>
      </p:sp>
      <p:cxnSp>
        <p:nvCxnSpPr>
          <p:cNvPr id="52" name="Straight Connector 51">
            <a:extLst>
              <a:ext uri="{FF2B5EF4-FFF2-40B4-BE49-F238E27FC236}">
                <a16:creationId xmlns:a16="http://schemas.microsoft.com/office/drawing/2014/main" id="{1973F49F-4A34-4B5F-9906-8D0733BD5EE0}"/>
              </a:ext>
            </a:extLst>
          </p:cNvPr>
          <p:cNvCxnSpPr>
            <a:cxnSpLocks/>
            <a:stCxn id="81" idx="3"/>
            <a:endCxn id="80" idx="1"/>
          </p:cNvCxnSpPr>
          <p:nvPr/>
        </p:nvCxnSpPr>
        <p:spPr>
          <a:xfrm>
            <a:off x="5016577" y="4984317"/>
            <a:ext cx="728896"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53" name="Rectangle 5">
            <a:extLst>
              <a:ext uri="{FF2B5EF4-FFF2-40B4-BE49-F238E27FC236}">
                <a16:creationId xmlns:a16="http://schemas.microsoft.com/office/drawing/2014/main" id="{CEA67AFC-6FD9-425C-8BF5-2BD062E4448E}"/>
              </a:ext>
            </a:extLst>
          </p:cNvPr>
          <p:cNvSpPr>
            <a:spLocks noChangeArrowheads="1"/>
          </p:cNvSpPr>
          <p:nvPr/>
        </p:nvSpPr>
        <p:spPr bwMode="auto">
          <a:xfrm>
            <a:off x="4368193" y="5406771"/>
            <a:ext cx="831907" cy="175433"/>
          </a:xfrm>
          <a:prstGeom prst="rect">
            <a:avLst/>
          </a:prstGeom>
          <a:noFill/>
          <a:ln w="28575">
            <a:noFill/>
            <a:miter lim="800000"/>
            <a:headEnd/>
            <a:tailEnd/>
          </a:ln>
        </p:spPr>
        <p:txBody>
          <a:bodyPr wrap="square" lIns="0" tIns="0" rIns="0" bIns="0">
            <a:spAutoFit/>
          </a:bodyPr>
          <a:lstStyle/>
          <a:p>
            <a:pPr algn="ctr" defTabSz="914354">
              <a:lnSpc>
                <a:spcPct val="95000"/>
              </a:lnSpc>
              <a:spcBef>
                <a:spcPts val="333"/>
              </a:spcBef>
              <a:defRPr/>
            </a:pPr>
            <a:r>
              <a:rPr lang="en-US" sz="1200">
                <a:solidFill>
                  <a:srgbClr val="3C3C3C"/>
                </a:solidFill>
                <a:latin typeface="Lato"/>
              </a:rPr>
              <a:t>Wired LAN</a:t>
            </a:r>
          </a:p>
        </p:txBody>
      </p:sp>
      <p:grpSp>
        <p:nvGrpSpPr>
          <p:cNvPr id="54" name="Group 53">
            <a:extLst>
              <a:ext uri="{FF2B5EF4-FFF2-40B4-BE49-F238E27FC236}">
                <a16:creationId xmlns:a16="http://schemas.microsoft.com/office/drawing/2014/main" id="{42B8823B-3209-4663-8206-E427FB6F8AB1}"/>
              </a:ext>
            </a:extLst>
          </p:cNvPr>
          <p:cNvGrpSpPr>
            <a:grpSpLocks noChangeAspect="1"/>
          </p:cNvGrpSpPr>
          <p:nvPr/>
        </p:nvGrpSpPr>
        <p:grpSpPr>
          <a:xfrm>
            <a:off x="3319902" y="4708299"/>
            <a:ext cx="552036" cy="552036"/>
            <a:chOff x="4875720" y="3626413"/>
            <a:chExt cx="265200" cy="265200"/>
          </a:xfrm>
        </p:grpSpPr>
        <p:grpSp>
          <p:nvGrpSpPr>
            <p:cNvPr id="55" name="Group 54">
              <a:extLst>
                <a:ext uri="{FF2B5EF4-FFF2-40B4-BE49-F238E27FC236}">
                  <a16:creationId xmlns:a16="http://schemas.microsoft.com/office/drawing/2014/main" id="{7B8C3E68-7646-4677-9AD3-07C5AEA92713}"/>
                </a:ext>
              </a:extLst>
            </p:cNvPr>
            <p:cNvGrpSpPr/>
            <p:nvPr/>
          </p:nvGrpSpPr>
          <p:grpSpPr>
            <a:xfrm>
              <a:off x="4875720" y="3626413"/>
              <a:ext cx="265200" cy="265200"/>
              <a:chOff x="6193490" y="3977149"/>
              <a:chExt cx="265200" cy="265200"/>
            </a:xfrm>
          </p:grpSpPr>
          <p:sp>
            <p:nvSpPr>
              <p:cNvPr id="63" name="Rounded Rectangle 201">
                <a:extLst>
                  <a:ext uri="{FF2B5EF4-FFF2-40B4-BE49-F238E27FC236}">
                    <a16:creationId xmlns:a16="http://schemas.microsoft.com/office/drawing/2014/main" id="{A7C6FA01-6A46-45A5-AF5C-7A76EBCEC449}"/>
                  </a:ext>
                </a:extLst>
              </p:cNvPr>
              <p:cNvSpPr/>
              <p:nvPr/>
            </p:nvSpPr>
            <p:spPr>
              <a:xfrm>
                <a:off x="6193490" y="3977149"/>
                <a:ext cx="265200" cy="265200"/>
              </a:xfrm>
              <a:prstGeom prst="roundRect">
                <a:avLst>
                  <a:gd name="adj" fmla="val 23479"/>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914354">
                  <a:defRPr/>
                </a:pPr>
                <a:endParaRPr lang="en-US" sz="2000">
                  <a:solidFill>
                    <a:srgbClr val="FFFFFF"/>
                  </a:solidFill>
                  <a:latin typeface="Lato"/>
                </a:endParaRPr>
              </a:p>
            </p:txBody>
          </p:sp>
          <p:sp>
            <p:nvSpPr>
              <p:cNvPr id="64" name="Oval 63">
                <a:extLst>
                  <a:ext uri="{FF2B5EF4-FFF2-40B4-BE49-F238E27FC236}">
                    <a16:creationId xmlns:a16="http://schemas.microsoft.com/office/drawing/2014/main" id="{416C5F20-76E1-4FE2-8B6C-EA257ED3271F}"/>
                  </a:ext>
                </a:extLst>
              </p:cNvPr>
              <p:cNvSpPr/>
              <p:nvPr/>
            </p:nvSpPr>
            <p:spPr>
              <a:xfrm>
                <a:off x="6322218" y="4187369"/>
                <a:ext cx="18288" cy="18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sz="2000">
                  <a:solidFill>
                    <a:srgbClr val="FFFFFF"/>
                  </a:solidFill>
                  <a:latin typeface="Lato"/>
                </a:endParaRPr>
              </a:p>
            </p:txBody>
          </p:sp>
        </p:grpSp>
        <p:grpSp>
          <p:nvGrpSpPr>
            <p:cNvPr id="56" name="Group 55">
              <a:extLst>
                <a:ext uri="{FF2B5EF4-FFF2-40B4-BE49-F238E27FC236}">
                  <a16:creationId xmlns:a16="http://schemas.microsoft.com/office/drawing/2014/main" id="{062B70D9-21C2-4690-8474-87CF98A3D8EF}"/>
                </a:ext>
              </a:extLst>
            </p:cNvPr>
            <p:cNvGrpSpPr/>
            <p:nvPr/>
          </p:nvGrpSpPr>
          <p:grpSpPr>
            <a:xfrm>
              <a:off x="4933618" y="3716177"/>
              <a:ext cx="135642" cy="64947"/>
              <a:chOff x="2064244" y="3988133"/>
              <a:chExt cx="859664" cy="411616"/>
            </a:xfrm>
          </p:grpSpPr>
          <p:pic>
            <p:nvPicPr>
              <p:cNvPr id="57" name="Graphic 56">
                <a:extLst>
                  <a:ext uri="{FF2B5EF4-FFF2-40B4-BE49-F238E27FC236}">
                    <a16:creationId xmlns:a16="http://schemas.microsoft.com/office/drawing/2014/main" id="{B79CE4DE-5C35-4765-93FB-6717CADB398A}"/>
                  </a:ext>
                </a:extLst>
              </p:cNvPr>
              <p:cNvPicPr>
                <a:picLocks noChangeAspect="1"/>
              </p:cNvPicPr>
              <p:nvPr/>
            </p:nvPicPr>
            <p:blipFill>
              <a:blip r:embed="rId3" cstate="screen">
                <a:lum bright="100000"/>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064244" y="3988133"/>
                <a:ext cx="535442" cy="407179"/>
              </a:xfrm>
              <a:prstGeom prst="rect">
                <a:avLst/>
              </a:prstGeom>
            </p:spPr>
          </p:pic>
          <p:pic>
            <p:nvPicPr>
              <p:cNvPr id="59" name="Picture 58">
                <a:extLst>
                  <a:ext uri="{FF2B5EF4-FFF2-40B4-BE49-F238E27FC236}">
                    <a16:creationId xmlns:a16="http://schemas.microsoft.com/office/drawing/2014/main" id="{038F4E9C-06EE-49B0-A565-546DBCD043DD}"/>
                  </a:ext>
                </a:extLst>
              </p:cNvPr>
              <p:cNvPicPr>
                <a:picLocks noChangeAspect="1"/>
              </p:cNvPicPr>
              <p:nvPr/>
            </p:nvPicPr>
            <p:blipFill>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2698335" y="3994876"/>
                <a:ext cx="225573" cy="404873"/>
              </a:xfrm>
              <a:prstGeom prst="rect">
                <a:avLst/>
              </a:prstGeom>
            </p:spPr>
          </p:pic>
        </p:grpSp>
      </p:grpSp>
      <p:sp>
        <p:nvSpPr>
          <p:cNvPr id="65" name="Rectangle 5">
            <a:extLst>
              <a:ext uri="{FF2B5EF4-FFF2-40B4-BE49-F238E27FC236}">
                <a16:creationId xmlns:a16="http://schemas.microsoft.com/office/drawing/2014/main" id="{4067AED3-15B4-411C-9CA1-F8B45E6C49A9}"/>
              </a:ext>
            </a:extLst>
          </p:cNvPr>
          <p:cNvSpPr>
            <a:spLocks noChangeArrowheads="1"/>
          </p:cNvSpPr>
          <p:nvPr/>
        </p:nvSpPr>
        <p:spPr bwMode="auto">
          <a:xfrm>
            <a:off x="3041647" y="5406771"/>
            <a:ext cx="1080767" cy="175433"/>
          </a:xfrm>
          <a:prstGeom prst="rect">
            <a:avLst/>
          </a:prstGeom>
          <a:noFill/>
          <a:ln w="28575">
            <a:noFill/>
            <a:miter lim="800000"/>
            <a:headEnd/>
            <a:tailEnd/>
          </a:ln>
        </p:spPr>
        <p:txBody>
          <a:bodyPr wrap="square" lIns="0" tIns="0" rIns="0" bIns="0">
            <a:spAutoFit/>
          </a:bodyPr>
          <a:lstStyle/>
          <a:p>
            <a:pPr algn="ctr" defTabSz="914354">
              <a:lnSpc>
                <a:spcPct val="95000"/>
              </a:lnSpc>
              <a:spcBef>
                <a:spcPts val="333"/>
              </a:spcBef>
              <a:defRPr/>
            </a:pPr>
            <a:r>
              <a:rPr lang="en-US" sz="1200">
                <a:solidFill>
                  <a:srgbClr val="3C3C3C"/>
                </a:solidFill>
                <a:latin typeface="Lato"/>
              </a:rPr>
              <a:t>Wireless LAN</a:t>
            </a:r>
          </a:p>
        </p:txBody>
      </p:sp>
      <p:cxnSp>
        <p:nvCxnSpPr>
          <p:cNvPr id="66" name="Straight Connector 65">
            <a:extLst>
              <a:ext uri="{FF2B5EF4-FFF2-40B4-BE49-F238E27FC236}">
                <a16:creationId xmlns:a16="http://schemas.microsoft.com/office/drawing/2014/main" id="{CA3ADA4B-51F4-466D-8955-B5BE3F6E2810}"/>
              </a:ext>
            </a:extLst>
          </p:cNvPr>
          <p:cNvCxnSpPr>
            <a:cxnSpLocks/>
            <a:stCxn id="63" idx="3"/>
            <a:endCxn id="81" idx="1"/>
          </p:cNvCxnSpPr>
          <p:nvPr/>
        </p:nvCxnSpPr>
        <p:spPr>
          <a:xfrm>
            <a:off x="3871938" y="4984317"/>
            <a:ext cx="627073"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pic>
        <p:nvPicPr>
          <p:cNvPr id="67" name="Graphic 66">
            <a:extLst>
              <a:ext uri="{FF2B5EF4-FFF2-40B4-BE49-F238E27FC236}">
                <a16:creationId xmlns:a16="http://schemas.microsoft.com/office/drawing/2014/main" id="{E7ECB684-85D9-436A-9CE6-EC4A5E774F8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2005545" y="4690414"/>
            <a:ext cx="809451" cy="681543"/>
          </a:xfrm>
          <a:prstGeom prst="rect">
            <a:avLst/>
          </a:prstGeom>
        </p:spPr>
      </p:pic>
      <p:sp>
        <p:nvSpPr>
          <p:cNvPr id="68" name="TextBox 67">
            <a:extLst>
              <a:ext uri="{FF2B5EF4-FFF2-40B4-BE49-F238E27FC236}">
                <a16:creationId xmlns:a16="http://schemas.microsoft.com/office/drawing/2014/main" id="{F5B61901-10EC-4BED-A99E-7010A9915CBD}"/>
              </a:ext>
            </a:extLst>
          </p:cNvPr>
          <p:cNvSpPr txBox="1"/>
          <p:nvPr/>
        </p:nvSpPr>
        <p:spPr>
          <a:xfrm>
            <a:off x="4545615" y="3975003"/>
            <a:ext cx="1160574" cy="184666"/>
          </a:xfrm>
          <a:prstGeom prst="rect">
            <a:avLst/>
          </a:prstGeom>
          <a:noFill/>
        </p:spPr>
        <p:txBody>
          <a:bodyPr wrap="none" lIns="0" tIns="0" rIns="0" bIns="0" rtlCol="0">
            <a:spAutoFit/>
          </a:bodyPr>
          <a:lstStyle/>
          <a:p>
            <a:pPr defTabSz="914354">
              <a:spcBef>
                <a:spcPts val="600"/>
              </a:spcBef>
              <a:defRPr/>
            </a:pPr>
            <a:r>
              <a:rPr lang="en-US" sz="1200">
                <a:solidFill>
                  <a:srgbClr val="3C3C3C"/>
                </a:solidFill>
                <a:latin typeface="Lato"/>
              </a:rPr>
              <a:t>Wired Assurance</a:t>
            </a:r>
          </a:p>
        </p:txBody>
      </p:sp>
      <p:sp>
        <p:nvSpPr>
          <p:cNvPr id="69" name="TextBox 68">
            <a:extLst>
              <a:ext uri="{FF2B5EF4-FFF2-40B4-BE49-F238E27FC236}">
                <a16:creationId xmlns:a16="http://schemas.microsoft.com/office/drawing/2014/main" id="{33761F30-D0AD-4AF1-80A3-BF62139DA6EA}"/>
              </a:ext>
            </a:extLst>
          </p:cNvPr>
          <p:cNvSpPr txBox="1"/>
          <p:nvPr/>
        </p:nvSpPr>
        <p:spPr>
          <a:xfrm>
            <a:off x="2713982" y="3934695"/>
            <a:ext cx="1117294" cy="184666"/>
          </a:xfrm>
          <a:prstGeom prst="rect">
            <a:avLst/>
          </a:prstGeom>
          <a:noFill/>
        </p:spPr>
        <p:txBody>
          <a:bodyPr wrap="none" lIns="0" tIns="0" rIns="0" bIns="0" rtlCol="0">
            <a:spAutoFit/>
          </a:bodyPr>
          <a:lstStyle/>
          <a:p>
            <a:pPr defTabSz="914354">
              <a:spcBef>
                <a:spcPts val="600"/>
              </a:spcBef>
              <a:defRPr/>
            </a:pPr>
            <a:r>
              <a:rPr lang="en-US" sz="1200">
                <a:solidFill>
                  <a:srgbClr val="3C3C3C"/>
                </a:solidFill>
                <a:latin typeface="Lato"/>
              </a:rPr>
              <a:t>Wi-Fi Assurance</a:t>
            </a:r>
          </a:p>
        </p:txBody>
      </p:sp>
      <p:sp>
        <p:nvSpPr>
          <p:cNvPr id="70" name="TextBox 69">
            <a:extLst>
              <a:ext uri="{FF2B5EF4-FFF2-40B4-BE49-F238E27FC236}">
                <a16:creationId xmlns:a16="http://schemas.microsoft.com/office/drawing/2014/main" id="{A9A73201-28A6-4FBE-9526-DDCAAE804768}"/>
              </a:ext>
            </a:extLst>
          </p:cNvPr>
          <p:cNvSpPr txBox="1"/>
          <p:nvPr/>
        </p:nvSpPr>
        <p:spPr>
          <a:xfrm>
            <a:off x="6096000" y="2999018"/>
            <a:ext cx="1167493" cy="369332"/>
          </a:xfrm>
          <a:prstGeom prst="rect">
            <a:avLst/>
          </a:prstGeom>
          <a:noFill/>
        </p:spPr>
        <p:txBody>
          <a:bodyPr wrap="square" lIns="0" tIns="0" rIns="0" bIns="0" rtlCol="0">
            <a:spAutoFit/>
          </a:bodyPr>
          <a:lstStyle/>
          <a:p>
            <a:pPr algn="ctr" defTabSz="914354">
              <a:spcBef>
                <a:spcPts val="600"/>
              </a:spcBef>
              <a:defRPr/>
            </a:pPr>
            <a:r>
              <a:rPr lang="en-US" sz="2400" b="1">
                <a:solidFill>
                  <a:srgbClr val="3C3C3C"/>
                </a:solidFill>
                <a:latin typeface="Lato"/>
              </a:rPr>
              <a:t>Marvis</a:t>
            </a:r>
          </a:p>
        </p:txBody>
      </p:sp>
      <p:sp>
        <p:nvSpPr>
          <p:cNvPr id="74" name="Speech Bubble: Rectangle with Corners Rounded 73">
            <a:extLst>
              <a:ext uri="{FF2B5EF4-FFF2-40B4-BE49-F238E27FC236}">
                <a16:creationId xmlns:a16="http://schemas.microsoft.com/office/drawing/2014/main" id="{62535C7C-AA47-4F0A-9F73-E2F5F65E09F8}"/>
              </a:ext>
            </a:extLst>
          </p:cNvPr>
          <p:cNvSpPr/>
          <p:nvPr/>
        </p:nvSpPr>
        <p:spPr>
          <a:xfrm>
            <a:off x="544559" y="4010341"/>
            <a:ext cx="1281708" cy="947889"/>
          </a:xfrm>
          <a:prstGeom prst="wedgeRoundRectCallout">
            <a:avLst>
              <a:gd name="adj1" fmla="val 66860"/>
              <a:gd name="adj2" fmla="val 33516"/>
              <a:gd name="adj3" fmla="val 16667"/>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a:defRPr/>
            </a:pPr>
            <a:r>
              <a:rPr lang="en-US" sz="1600" i="1">
                <a:solidFill>
                  <a:srgbClr val="FFFFFF"/>
                </a:solidFill>
                <a:latin typeface="Lato"/>
              </a:rPr>
              <a:t>Why is my network experience bad ?</a:t>
            </a:r>
          </a:p>
        </p:txBody>
      </p:sp>
      <p:pic>
        <p:nvPicPr>
          <p:cNvPr id="75" name="Picture 74">
            <a:extLst>
              <a:ext uri="{FF2B5EF4-FFF2-40B4-BE49-F238E27FC236}">
                <a16:creationId xmlns:a16="http://schemas.microsoft.com/office/drawing/2014/main" id="{CF0A1DA2-BC6F-4540-9BB6-1EC5A23A714A}"/>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467124" y="2930961"/>
            <a:ext cx="555107" cy="555107"/>
          </a:xfrm>
          <a:prstGeom prst="rect">
            <a:avLst/>
          </a:prstGeom>
        </p:spPr>
      </p:pic>
      <p:pic>
        <p:nvPicPr>
          <p:cNvPr id="76" name="Graphic 75">
            <a:extLst>
              <a:ext uri="{FF2B5EF4-FFF2-40B4-BE49-F238E27FC236}">
                <a16:creationId xmlns:a16="http://schemas.microsoft.com/office/drawing/2014/main" id="{164C3A77-B0FD-4B1E-81B5-D7E4198395F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366539" y="3897123"/>
            <a:ext cx="274320" cy="274320"/>
          </a:xfrm>
          <a:prstGeom prst="rect">
            <a:avLst/>
          </a:prstGeom>
        </p:spPr>
      </p:pic>
      <p:pic>
        <p:nvPicPr>
          <p:cNvPr id="77" name="Picture 76">
            <a:extLst>
              <a:ext uri="{FF2B5EF4-FFF2-40B4-BE49-F238E27FC236}">
                <a16:creationId xmlns:a16="http://schemas.microsoft.com/office/drawing/2014/main" id="{936F7801-216E-49BA-BD69-A2087A6BF7F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24689" y="3927623"/>
            <a:ext cx="274320" cy="274320"/>
          </a:xfrm>
          <a:prstGeom prst="rect">
            <a:avLst/>
          </a:prstGeom>
        </p:spPr>
      </p:pic>
      <p:sp>
        <p:nvSpPr>
          <p:cNvPr id="78" name="Oval 26">
            <a:extLst>
              <a:ext uri="{FF2B5EF4-FFF2-40B4-BE49-F238E27FC236}">
                <a16:creationId xmlns:a16="http://schemas.microsoft.com/office/drawing/2014/main" id="{200D6A0C-EB97-4CCC-82C6-774BE6711FFB}"/>
              </a:ext>
            </a:extLst>
          </p:cNvPr>
          <p:cNvSpPr>
            <a:spLocks noChangeAspect="1"/>
          </p:cNvSpPr>
          <p:nvPr/>
        </p:nvSpPr>
        <p:spPr>
          <a:xfrm>
            <a:off x="9480212" y="4423126"/>
            <a:ext cx="1923405" cy="1021833"/>
          </a:xfrm>
          <a:custGeom>
            <a:avLst/>
            <a:gdLst/>
            <a:ahLst/>
            <a:cxnLst/>
            <a:rect l="l" t="t" r="r" b="b"/>
            <a:pathLst>
              <a:path w="2065867" h="1092198">
                <a:moveTo>
                  <a:pt x="880533" y="0"/>
                </a:moveTo>
                <a:cubicBezTo>
                  <a:pt x="1058806" y="0"/>
                  <a:pt x="1215983" y="90324"/>
                  <a:pt x="1308796" y="227705"/>
                </a:cubicBezTo>
                <a:lnTo>
                  <a:pt x="1316277" y="241489"/>
                </a:lnTo>
                <a:lnTo>
                  <a:pt x="1325862" y="236286"/>
                </a:lnTo>
                <a:cubicBezTo>
                  <a:pt x="1363341" y="220434"/>
                  <a:pt x="1404547" y="211668"/>
                  <a:pt x="1447800" y="211668"/>
                </a:cubicBezTo>
                <a:cubicBezTo>
                  <a:pt x="1599187" y="211668"/>
                  <a:pt x="1725492" y="319050"/>
                  <a:pt x="1754703" y="461800"/>
                </a:cubicBezTo>
                <a:lnTo>
                  <a:pt x="1755118" y="465920"/>
                </a:lnTo>
                <a:lnTo>
                  <a:pt x="1815735" y="472031"/>
                </a:lnTo>
                <a:cubicBezTo>
                  <a:pt x="1958485" y="501241"/>
                  <a:pt x="2065867" y="627547"/>
                  <a:pt x="2065867" y="778932"/>
                </a:cubicBezTo>
                <a:cubicBezTo>
                  <a:pt x="2065867" y="930318"/>
                  <a:pt x="1958485" y="1056623"/>
                  <a:pt x="1815735" y="1085834"/>
                </a:cubicBezTo>
                <a:lnTo>
                  <a:pt x="1808948" y="1086518"/>
                </a:lnTo>
                <a:lnTo>
                  <a:pt x="1807635" y="1090082"/>
                </a:lnTo>
                <a:lnTo>
                  <a:pt x="1773359" y="1090105"/>
                </a:lnTo>
                <a:lnTo>
                  <a:pt x="1752600" y="1092198"/>
                </a:lnTo>
                <a:lnTo>
                  <a:pt x="1729225" y="1090136"/>
                </a:lnTo>
                <a:lnTo>
                  <a:pt x="286534" y="1091120"/>
                </a:lnTo>
                <a:lnTo>
                  <a:pt x="279400" y="1092198"/>
                </a:lnTo>
                <a:lnTo>
                  <a:pt x="268822" y="1091132"/>
                </a:lnTo>
                <a:lnTo>
                  <a:pt x="255059" y="1091141"/>
                </a:lnTo>
                <a:lnTo>
                  <a:pt x="253745" y="1089612"/>
                </a:lnTo>
                <a:lnTo>
                  <a:pt x="223091" y="1086522"/>
                </a:lnTo>
                <a:cubicBezTo>
                  <a:pt x="95774" y="1060469"/>
                  <a:pt x="0" y="947819"/>
                  <a:pt x="0" y="812799"/>
                </a:cubicBezTo>
                <a:cubicBezTo>
                  <a:pt x="0" y="658491"/>
                  <a:pt x="125092" y="533400"/>
                  <a:pt x="279400" y="533400"/>
                </a:cubicBezTo>
                <a:cubicBezTo>
                  <a:pt x="298689" y="533400"/>
                  <a:pt x="317521" y="535355"/>
                  <a:pt x="335709" y="539076"/>
                </a:cubicBezTo>
                <a:lnTo>
                  <a:pt x="367335" y="548894"/>
                </a:lnTo>
                <a:lnTo>
                  <a:pt x="364066" y="516467"/>
                </a:lnTo>
                <a:cubicBezTo>
                  <a:pt x="364066" y="231230"/>
                  <a:pt x="595296" y="0"/>
                  <a:pt x="880533" y="0"/>
                </a:cubicBezTo>
                <a:close/>
              </a:path>
            </a:pathLst>
          </a:custGeom>
          <a:solidFill>
            <a:schemeClr val="bg1"/>
          </a:solidFill>
          <a:ln w="1270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121868" tIns="60935" rIns="121868" bIns="60935" rtlCol="0" anchor="ctr"/>
          <a:lstStyle/>
          <a:p>
            <a:pPr algn="ctr" defTabSz="914057">
              <a:defRPr/>
            </a:pPr>
            <a:endParaRPr lang="en-US" sz="1400">
              <a:solidFill>
                <a:srgbClr val="FFFFFF">
                  <a:lumMod val="50000"/>
                </a:srgbClr>
              </a:solidFill>
              <a:latin typeface="Lato"/>
              <a:cs typeface="Arial"/>
            </a:endParaRPr>
          </a:p>
        </p:txBody>
      </p:sp>
      <p:pic>
        <p:nvPicPr>
          <p:cNvPr id="79" name="Picture 78" descr="A picture containing wheel, drawing&#10;&#10;Description automatically generated">
            <a:extLst>
              <a:ext uri="{FF2B5EF4-FFF2-40B4-BE49-F238E27FC236}">
                <a16:creationId xmlns:a16="http://schemas.microsoft.com/office/drawing/2014/main" id="{28EA8C95-376A-418A-94C1-1B91A786E5F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314892" y="5106712"/>
            <a:ext cx="415241" cy="93313"/>
          </a:xfrm>
          <a:prstGeom prst="rect">
            <a:avLst/>
          </a:prstGeom>
        </p:spPr>
      </p:pic>
      <p:pic>
        <p:nvPicPr>
          <p:cNvPr id="80" name="Graphic 79">
            <a:extLst>
              <a:ext uri="{FF2B5EF4-FFF2-40B4-BE49-F238E27FC236}">
                <a16:creationId xmlns:a16="http://schemas.microsoft.com/office/drawing/2014/main" id="{6C669F16-0D7A-4D63-A241-6863661C81A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745473" y="4708299"/>
            <a:ext cx="562787" cy="552036"/>
          </a:xfrm>
          <a:prstGeom prst="rect">
            <a:avLst/>
          </a:prstGeom>
        </p:spPr>
      </p:pic>
      <p:pic>
        <p:nvPicPr>
          <p:cNvPr id="81" name="Graphic 80">
            <a:extLst>
              <a:ext uri="{FF2B5EF4-FFF2-40B4-BE49-F238E27FC236}">
                <a16:creationId xmlns:a16="http://schemas.microsoft.com/office/drawing/2014/main" id="{F982ACB1-9B7F-43DC-8495-78302B7A7BB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499009" y="4730477"/>
            <a:ext cx="517568" cy="507683"/>
          </a:xfrm>
          <a:prstGeom prst="rect">
            <a:avLst/>
          </a:prstGeom>
        </p:spPr>
      </p:pic>
      <p:sp>
        <p:nvSpPr>
          <p:cNvPr id="82" name="TextBox 81">
            <a:extLst>
              <a:ext uri="{FF2B5EF4-FFF2-40B4-BE49-F238E27FC236}">
                <a16:creationId xmlns:a16="http://schemas.microsoft.com/office/drawing/2014/main" id="{61874724-71BE-4926-8CA1-AA664AF67EC0}"/>
              </a:ext>
            </a:extLst>
          </p:cNvPr>
          <p:cNvSpPr txBox="1"/>
          <p:nvPr/>
        </p:nvSpPr>
        <p:spPr>
          <a:xfrm>
            <a:off x="1698491" y="3307970"/>
            <a:ext cx="1574492" cy="207877"/>
          </a:xfrm>
          <a:prstGeom prst="rect">
            <a:avLst/>
          </a:prstGeom>
          <a:noFill/>
        </p:spPr>
        <p:txBody>
          <a:bodyPr wrap="square" lIns="0" tIns="0" rIns="0" bIns="0" rtlCol="0">
            <a:spAutoFit/>
          </a:bodyPr>
          <a:lstStyle/>
          <a:p>
            <a:pPr algn="ctr" defTabSz="914354">
              <a:spcBef>
                <a:spcPts val="600"/>
              </a:spcBef>
              <a:defRPr/>
            </a:pPr>
            <a:r>
              <a:rPr lang="en-US" sz="1351" b="1">
                <a:solidFill>
                  <a:srgbClr val="3C3C3C"/>
                </a:solidFill>
                <a:latin typeface="Lato"/>
              </a:rPr>
              <a:t>Client</a:t>
            </a:r>
          </a:p>
        </p:txBody>
      </p:sp>
      <p:sp>
        <p:nvSpPr>
          <p:cNvPr id="92" name="Freeform: Shape 91">
            <a:extLst>
              <a:ext uri="{FF2B5EF4-FFF2-40B4-BE49-F238E27FC236}">
                <a16:creationId xmlns:a16="http://schemas.microsoft.com/office/drawing/2014/main" id="{ADD72A1E-920F-46C6-B52D-9195D5C67EDF}"/>
              </a:ext>
            </a:extLst>
          </p:cNvPr>
          <p:cNvSpPr/>
          <p:nvPr/>
        </p:nvSpPr>
        <p:spPr>
          <a:xfrm flipV="1">
            <a:off x="4207116" y="4267027"/>
            <a:ext cx="1490525" cy="229376"/>
          </a:xfrm>
          <a:custGeom>
            <a:avLst/>
            <a:gdLst>
              <a:gd name="connsiteX0" fmla="*/ 0 w 1526721"/>
              <a:gd name="connsiteY0" fmla="*/ 0 h 228600"/>
              <a:gd name="connsiteX1" fmla="*/ 0 w 1526721"/>
              <a:gd name="connsiteY1" fmla="*/ 228600 h 228600"/>
              <a:gd name="connsiteX2" fmla="*/ 1526721 w 1526721"/>
              <a:gd name="connsiteY2" fmla="*/ 228600 h 228600"/>
            </a:gdLst>
            <a:ahLst/>
            <a:cxnLst>
              <a:cxn ang="0">
                <a:pos x="connsiteX0" y="connsiteY0"/>
              </a:cxn>
              <a:cxn ang="0">
                <a:pos x="connsiteX1" y="connsiteY1"/>
              </a:cxn>
              <a:cxn ang="0">
                <a:pos x="connsiteX2" y="connsiteY2"/>
              </a:cxn>
            </a:cxnLst>
            <a:rect l="l" t="t" r="r" b="b"/>
            <a:pathLst>
              <a:path w="1526721" h="228600">
                <a:moveTo>
                  <a:pt x="0" y="0"/>
                </a:moveTo>
                <a:lnTo>
                  <a:pt x="0" y="228600"/>
                </a:lnTo>
                <a:lnTo>
                  <a:pt x="1526721" y="228600"/>
                </a:lnTo>
              </a:path>
            </a:pathLst>
          </a:custGeom>
          <a:noFill/>
          <a:ln>
            <a:solidFill>
              <a:srgbClr val="2B6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sz="1351">
              <a:solidFill>
                <a:srgbClr val="FFFFFF"/>
              </a:solidFill>
              <a:latin typeface="Lato"/>
            </a:endParaRPr>
          </a:p>
        </p:txBody>
      </p:sp>
      <p:sp>
        <p:nvSpPr>
          <p:cNvPr id="93" name="Freeform: Shape 92">
            <a:extLst>
              <a:ext uri="{FF2B5EF4-FFF2-40B4-BE49-F238E27FC236}">
                <a16:creationId xmlns:a16="http://schemas.microsoft.com/office/drawing/2014/main" id="{CC8AA768-0984-4C47-994B-F626B6D970C3}"/>
              </a:ext>
            </a:extLst>
          </p:cNvPr>
          <p:cNvSpPr/>
          <p:nvPr/>
        </p:nvSpPr>
        <p:spPr>
          <a:xfrm flipV="1">
            <a:off x="2285449" y="4267029"/>
            <a:ext cx="1921667" cy="213195"/>
          </a:xfrm>
          <a:custGeom>
            <a:avLst/>
            <a:gdLst>
              <a:gd name="connsiteX0" fmla="*/ 0 w 1526721"/>
              <a:gd name="connsiteY0" fmla="*/ 0 h 228600"/>
              <a:gd name="connsiteX1" fmla="*/ 0 w 1526721"/>
              <a:gd name="connsiteY1" fmla="*/ 228600 h 228600"/>
              <a:gd name="connsiteX2" fmla="*/ 1526721 w 1526721"/>
              <a:gd name="connsiteY2" fmla="*/ 228600 h 228600"/>
            </a:gdLst>
            <a:ahLst/>
            <a:cxnLst>
              <a:cxn ang="0">
                <a:pos x="connsiteX0" y="connsiteY0"/>
              </a:cxn>
              <a:cxn ang="0">
                <a:pos x="connsiteX1" y="connsiteY1"/>
              </a:cxn>
              <a:cxn ang="0">
                <a:pos x="connsiteX2" y="connsiteY2"/>
              </a:cxn>
            </a:cxnLst>
            <a:rect l="l" t="t" r="r" b="b"/>
            <a:pathLst>
              <a:path w="1526721" h="228600">
                <a:moveTo>
                  <a:pt x="0" y="0"/>
                </a:moveTo>
                <a:lnTo>
                  <a:pt x="0" y="228600"/>
                </a:lnTo>
                <a:lnTo>
                  <a:pt x="1526721" y="228600"/>
                </a:lnTo>
              </a:path>
            </a:pathLst>
          </a:custGeom>
          <a:noFill/>
          <a:ln>
            <a:solidFill>
              <a:srgbClr val="2B6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sz="1351">
              <a:solidFill>
                <a:srgbClr val="FFFFFF"/>
              </a:solidFill>
              <a:latin typeface="Lato"/>
            </a:endParaRPr>
          </a:p>
        </p:txBody>
      </p:sp>
      <p:sp>
        <p:nvSpPr>
          <p:cNvPr id="94" name="TextBox 93">
            <a:extLst>
              <a:ext uri="{FF2B5EF4-FFF2-40B4-BE49-F238E27FC236}">
                <a16:creationId xmlns:a16="http://schemas.microsoft.com/office/drawing/2014/main" id="{861D36B0-D5B6-4D23-B006-E4BF322B1B4C}"/>
              </a:ext>
            </a:extLst>
          </p:cNvPr>
          <p:cNvSpPr txBox="1"/>
          <p:nvPr/>
        </p:nvSpPr>
        <p:spPr>
          <a:xfrm>
            <a:off x="6308259" y="3934111"/>
            <a:ext cx="3722319" cy="246221"/>
          </a:xfrm>
          <a:prstGeom prst="rect">
            <a:avLst/>
          </a:prstGeom>
          <a:noFill/>
        </p:spPr>
        <p:txBody>
          <a:bodyPr wrap="square" lIns="0" tIns="0" rIns="0" bIns="0" rtlCol="0">
            <a:spAutoFit/>
          </a:bodyPr>
          <a:lstStyle/>
          <a:p>
            <a:pPr algn="ctr" defTabSz="914354">
              <a:spcBef>
                <a:spcPts val="600"/>
              </a:spcBef>
              <a:defRPr/>
            </a:pPr>
            <a:r>
              <a:rPr lang="en-US" sz="1200">
                <a:solidFill>
                  <a:srgbClr val="3C3C3C"/>
                </a:solidFill>
                <a:latin typeface="Lato"/>
              </a:rPr>
              <a:t>WAN</a:t>
            </a:r>
            <a:r>
              <a:rPr lang="en-US" sz="1600" b="1">
                <a:solidFill>
                  <a:srgbClr val="0097A4"/>
                </a:solidFill>
                <a:latin typeface="Lato"/>
              </a:rPr>
              <a:t> </a:t>
            </a:r>
            <a:r>
              <a:rPr lang="en-US" sz="1200">
                <a:solidFill>
                  <a:srgbClr val="3C3C3C"/>
                </a:solidFill>
                <a:latin typeface="Lato"/>
              </a:rPr>
              <a:t>Assurance</a:t>
            </a:r>
          </a:p>
        </p:txBody>
      </p:sp>
      <p:pic>
        <p:nvPicPr>
          <p:cNvPr id="95" name="Picture 94" descr="A drawing of a cartoon character&#10;&#10;Description automatically generated">
            <a:extLst>
              <a:ext uri="{FF2B5EF4-FFF2-40B4-BE49-F238E27FC236}">
                <a16:creationId xmlns:a16="http://schemas.microsoft.com/office/drawing/2014/main" id="{0B321130-CBD3-4B08-93C2-388FAD4CE49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193071" y="3909845"/>
            <a:ext cx="299727" cy="299727"/>
          </a:xfrm>
          <a:prstGeom prst="rect">
            <a:avLst/>
          </a:prstGeom>
          <a:ln>
            <a:noFill/>
          </a:ln>
        </p:spPr>
      </p:pic>
      <p:sp>
        <p:nvSpPr>
          <p:cNvPr id="96" name="Freeform: Shape 95">
            <a:extLst>
              <a:ext uri="{FF2B5EF4-FFF2-40B4-BE49-F238E27FC236}">
                <a16:creationId xmlns:a16="http://schemas.microsoft.com/office/drawing/2014/main" id="{1B0C5CC6-D37A-4E74-AAD0-583A784CBDA6}"/>
              </a:ext>
            </a:extLst>
          </p:cNvPr>
          <p:cNvSpPr/>
          <p:nvPr/>
        </p:nvSpPr>
        <p:spPr>
          <a:xfrm flipV="1">
            <a:off x="5697640" y="4271671"/>
            <a:ext cx="2072317" cy="302908"/>
          </a:xfrm>
          <a:custGeom>
            <a:avLst/>
            <a:gdLst>
              <a:gd name="connsiteX0" fmla="*/ 0 w 1526721"/>
              <a:gd name="connsiteY0" fmla="*/ 0 h 228600"/>
              <a:gd name="connsiteX1" fmla="*/ 0 w 1526721"/>
              <a:gd name="connsiteY1" fmla="*/ 228600 h 228600"/>
              <a:gd name="connsiteX2" fmla="*/ 1526721 w 1526721"/>
              <a:gd name="connsiteY2" fmla="*/ 228600 h 228600"/>
            </a:gdLst>
            <a:ahLst/>
            <a:cxnLst>
              <a:cxn ang="0">
                <a:pos x="connsiteX0" y="connsiteY0"/>
              </a:cxn>
              <a:cxn ang="0">
                <a:pos x="connsiteX1" y="connsiteY1"/>
              </a:cxn>
              <a:cxn ang="0">
                <a:pos x="connsiteX2" y="connsiteY2"/>
              </a:cxn>
            </a:cxnLst>
            <a:rect l="l" t="t" r="r" b="b"/>
            <a:pathLst>
              <a:path w="1526721" h="228600">
                <a:moveTo>
                  <a:pt x="0" y="0"/>
                </a:moveTo>
                <a:lnTo>
                  <a:pt x="0" y="228600"/>
                </a:lnTo>
                <a:lnTo>
                  <a:pt x="1526721" y="228600"/>
                </a:lnTo>
              </a:path>
            </a:pathLst>
          </a:custGeom>
          <a:ln/>
        </p:spPr>
        <p:style>
          <a:lnRef idx="2">
            <a:schemeClr val="accent3"/>
          </a:lnRef>
          <a:fillRef idx="0">
            <a:schemeClr val="accent3"/>
          </a:fillRef>
          <a:effectRef idx="1">
            <a:schemeClr val="accent3"/>
          </a:effectRef>
          <a:fontRef idx="minor">
            <a:schemeClr val="tx1"/>
          </a:fontRef>
        </p:style>
        <p:txBody>
          <a:bodyPr rtlCol="0" anchor="ctr"/>
          <a:lstStyle/>
          <a:p>
            <a:pPr algn="ctr" defTabSz="914354">
              <a:defRPr/>
            </a:pPr>
            <a:endParaRPr lang="en-US" sz="1351">
              <a:solidFill>
                <a:srgbClr val="FFFFFF"/>
              </a:solidFill>
              <a:latin typeface="Lato"/>
            </a:endParaRPr>
          </a:p>
        </p:txBody>
      </p:sp>
      <p:sp>
        <p:nvSpPr>
          <p:cNvPr id="97" name="Freeform: Shape 96">
            <a:extLst>
              <a:ext uri="{FF2B5EF4-FFF2-40B4-BE49-F238E27FC236}">
                <a16:creationId xmlns:a16="http://schemas.microsoft.com/office/drawing/2014/main" id="{4E5513D1-1CD7-4577-8058-67F39612FBEB}"/>
              </a:ext>
            </a:extLst>
          </p:cNvPr>
          <p:cNvSpPr/>
          <p:nvPr/>
        </p:nvSpPr>
        <p:spPr>
          <a:xfrm flipH="1" flipV="1">
            <a:off x="7769957" y="4271669"/>
            <a:ext cx="3201852" cy="208555"/>
          </a:xfrm>
          <a:custGeom>
            <a:avLst/>
            <a:gdLst>
              <a:gd name="connsiteX0" fmla="*/ 0 w 1526721"/>
              <a:gd name="connsiteY0" fmla="*/ 0 h 228600"/>
              <a:gd name="connsiteX1" fmla="*/ 0 w 1526721"/>
              <a:gd name="connsiteY1" fmla="*/ 228600 h 228600"/>
              <a:gd name="connsiteX2" fmla="*/ 1526721 w 1526721"/>
              <a:gd name="connsiteY2" fmla="*/ 228600 h 228600"/>
            </a:gdLst>
            <a:ahLst/>
            <a:cxnLst>
              <a:cxn ang="0">
                <a:pos x="connsiteX0" y="connsiteY0"/>
              </a:cxn>
              <a:cxn ang="0">
                <a:pos x="connsiteX1" y="connsiteY1"/>
              </a:cxn>
              <a:cxn ang="0">
                <a:pos x="connsiteX2" y="connsiteY2"/>
              </a:cxn>
            </a:cxnLst>
            <a:rect l="l" t="t" r="r" b="b"/>
            <a:pathLst>
              <a:path w="1526721" h="228600">
                <a:moveTo>
                  <a:pt x="0" y="0"/>
                </a:moveTo>
                <a:lnTo>
                  <a:pt x="0" y="228600"/>
                </a:lnTo>
                <a:lnTo>
                  <a:pt x="1526721" y="228600"/>
                </a:lnTo>
              </a:path>
            </a:pathLst>
          </a:custGeom>
          <a:ln/>
        </p:spPr>
        <p:style>
          <a:lnRef idx="2">
            <a:schemeClr val="accent3"/>
          </a:lnRef>
          <a:fillRef idx="0">
            <a:schemeClr val="accent3"/>
          </a:fillRef>
          <a:effectRef idx="1">
            <a:schemeClr val="accent3"/>
          </a:effectRef>
          <a:fontRef idx="minor">
            <a:schemeClr val="tx1"/>
          </a:fontRef>
        </p:style>
        <p:txBody>
          <a:bodyPr rtlCol="0" anchor="ctr"/>
          <a:lstStyle/>
          <a:p>
            <a:pPr algn="ctr" defTabSz="914354">
              <a:defRPr/>
            </a:pPr>
            <a:endParaRPr lang="en-US" sz="1351">
              <a:solidFill>
                <a:srgbClr val="FFFFFF"/>
              </a:solidFill>
              <a:latin typeface="Lato"/>
            </a:endParaRPr>
          </a:p>
        </p:txBody>
      </p:sp>
      <p:sp>
        <p:nvSpPr>
          <p:cNvPr id="98" name="TextBox 97">
            <a:extLst>
              <a:ext uri="{FF2B5EF4-FFF2-40B4-BE49-F238E27FC236}">
                <a16:creationId xmlns:a16="http://schemas.microsoft.com/office/drawing/2014/main" id="{223C2383-63F8-4301-BDB1-7F7502AF6444}"/>
              </a:ext>
            </a:extLst>
          </p:cNvPr>
          <p:cNvSpPr txBox="1"/>
          <p:nvPr/>
        </p:nvSpPr>
        <p:spPr>
          <a:xfrm>
            <a:off x="9851071" y="3307969"/>
            <a:ext cx="1010207" cy="207877"/>
          </a:xfrm>
          <a:prstGeom prst="rect">
            <a:avLst/>
          </a:prstGeom>
          <a:noFill/>
        </p:spPr>
        <p:txBody>
          <a:bodyPr wrap="square" lIns="0" tIns="0" rIns="0" bIns="0" rtlCol="0">
            <a:spAutoFit/>
          </a:bodyPr>
          <a:lstStyle/>
          <a:p>
            <a:pPr algn="ctr" defTabSz="914354">
              <a:spcBef>
                <a:spcPts val="600"/>
              </a:spcBef>
              <a:defRPr/>
            </a:pPr>
            <a:r>
              <a:rPr lang="en-US" sz="1351" b="1" dirty="0">
                <a:solidFill>
                  <a:srgbClr val="3C3C3C"/>
                </a:solidFill>
                <a:latin typeface="Lato"/>
              </a:rPr>
              <a:t>Cloud </a:t>
            </a:r>
          </a:p>
        </p:txBody>
      </p:sp>
      <p:pic>
        <p:nvPicPr>
          <p:cNvPr id="41" name="Graphic 40">
            <a:extLst>
              <a:ext uri="{FF2B5EF4-FFF2-40B4-BE49-F238E27FC236}">
                <a16:creationId xmlns:a16="http://schemas.microsoft.com/office/drawing/2014/main" id="{88DF63AE-5AA0-3646-A34E-50FEE11F2CF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545531" y="5027373"/>
            <a:ext cx="352023" cy="345299"/>
          </a:xfrm>
          <a:prstGeom prst="rect">
            <a:avLst/>
          </a:prstGeom>
        </p:spPr>
      </p:pic>
      <p:cxnSp>
        <p:nvCxnSpPr>
          <p:cNvPr id="43" name="Straight Connector 42">
            <a:extLst>
              <a:ext uri="{FF2B5EF4-FFF2-40B4-BE49-F238E27FC236}">
                <a16:creationId xmlns:a16="http://schemas.microsoft.com/office/drawing/2014/main" id="{06088014-4A01-FA4A-B201-8F448A6B9A0E}"/>
              </a:ext>
            </a:extLst>
          </p:cNvPr>
          <p:cNvCxnSpPr>
            <a:cxnSpLocks/>
          </p:cNvCxnSpPr>
          <p:nvPr/>
        </p:nvCxnSpPr>
        <p:spPr>
          <a:xfrm flipV="1">
            <a:off x="6308259" y="4977451"/>
            <a:ext cx="3262388" cy="7231"/>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pic>
        <p:nvPicPr>
          <p:cNvPr id="1026" name="Picture 2" descr="Clouds Compared — AWS vs Azure vs GCP | by Tushar Agarwal | GlobalLogic  Cloud and DevOps Blog | Medium">
            <a:extLst>
              <a:ext uri="{FF2B5EF4-FFF2-40B4-BE49-F238E27FC236}">
                <a16:creationId xmlns:a16="http://schemas.microsoft.com/office/drawing/2014/main" id="{BAC61ACB-B6E1-6944-8351-293B629E1EE3}"/>
              </a:ext>
            </a:extLst>
          </p:cNvPr>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t="27572" b="23676"/>
          <a:stretch/>
        </p:blipFill>
        <p:spPr bwMode="auto">
          <a:xfrm>
            <a:off x="9687940" y="4715529"/>
            <a:ext cx="1561997" cy="326115"/>
          </a:xfrm>
          <a:prstGeom prst="rect">
            <a:avLst/>
          </a:prstGeom>
          <a:noFill/>
          <a:extLst>
            <a:ext uri="{909E8E84-426E-40DD-AFC4-6F175D3DCCD1}">
              <a14:hiddenFill xmlns:a14="http://schemas.microsoft.com/office/drawing/2010/main">
                <a:solidFill>
                  <a:srgbClr val="FFFFFF"/>
                </a:solidFill>
              </a14:hiddenFill>
            </a:ext>
          </a:extLst>
        </p:spPr>
      </p:pic>
      <p:pic>
        <p:nvPicPr>
          <p:cNvPr id="42" name="Google Shape;274;g967d265e90_7_0">
            <a:extLst>
              <a:ext uri="{FF2B5EF4-FFF2-40B4-BE49-F238E27FC236}">
                <a16:creationId xmlns:a16="http://schemas.microsoft.com/office/drawing/2014/main" id="{2F45DDE1-76EA-6A40-9657-967ED3F2D525}"/>
              </a:ext>
            </a:extLst>
          </p:cNvPr>
          <p:cNvPicPr preferRelativeResize="0">
            <a:picLocks noChangeAspect="1"/>
          </p:cNvPicPr>
          <p:nvPr/>
        </p:nvPicPr>
        <p:blipFill rotWithShape="1">
          <a:blip r:embed="rId20">
            <a:alphaModFix/>
          </a:blip>
          <a:srcRect/>
          <a:stretch/>
        </p:blipFill>
        <p:spPr>
          <a:xfrm>
            <a:off x="5381026" y="1793884"/>
            <a:ext cx="2324337" cy="760843"/>
          </a:xfrm>
          <a:prstGeom prst="rect">
            <a:avLst/>
          </a:prstGeom>
          <a:noFill/>
          <a:ln>
            <a:noFill/>
          </a:ln>
        </p:spPr>
      </p:pic>
      <p:sp>
        <p:nvSpPr>
          <p:cNvPr id="3" name="Title 1">
            <a:extLst>
              <a:ext uri="{FF2B5EF4-FFF2-40B4-BE49-F238E27FC236}">
                <a16:creationId xmlns:a16="http://schemas.microsoft.com/office/drawing/2014/main" id="{4B8411BF-6A14-C88A-C188-1135C8DBA5C5}"/>
              </a:ext>
            </a:extLst>
          </p:cNvPr>
          <p:cNvSpPr>
            <a:spLocks noGrp="1"/>
          </p:cNvSpPr>
          <p:nvPr>
            <p:ph type="title"/>
          </p:nvPr>
        </p:nvSpPr>
        <p:spPr/>
        <p:txBody>
          <a:bodyPr/>
          <a:lstStyle/>
          <a:p>
            <a:r>
              <a:rPr lang="en-US" dirty="0"/>
              <a:t>AI-Native Campus &amp; Branch – client-to-cloud</a:t>
            </a:r>
          </a:p>
        </p:txBody>
      </p:sp>
      <p:pic>
        <p:nvPicPr>
          <p:cNvPr id="44" name="Picture 43">
            <a:extLst>
              <a:ext uri="{FF2B5EF4-FFF2-40B4-BE49-F238E27FC236}">
                <a16:creationId xmlns:a16="http://schemas.microsoft.com/office/drawing/2014/main" id="{A34CFD94-9943-BC0C-72CA-BB5F7E8604C0}"/>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4064622" y="4528278"/>
            <a:ext cx="302583" cy="326471"/>
          </a:xfrm>
          <a:prstGeom prst="rect">
            <a:avLst/>
          </a:prstGeom>
          <a:solidFill>
            <a:schemeClr val="bg1"/>
          </a:solidFill>
        </p:spPr>
      </p:pic>
      <p:sp>
        <p:nvSpPr>
          <p:cNvPr id="45" name="TextBox 44">
            <a:extLst>
              <a:ext uri="{FF2B5EF4-FFF2-40B4-BE49-F238E27FC236}">
                <a16:creationId xmlns:a16="http://schemas.microsoft.com/office/drawing/2014/main" id="{28428ACC-0568-A612-5638-FAE1BCC20178}"/>
              </a:ext>
            </a:extLst>
          </p:cNvPr>
          <p:cNvSpPr txBox="1"/>
          <p:nvPr/>
        </p:nvSpPr>
        <p:spPr>
          <a:xfrm>
            <a:off x="2332106" y="5051550"/>
            <a:ext cx="3722319" cy="184666"/>
          </a:xfrm>
          <a:prstGeom prst="rect">
            <a:avLst/>
          </a:prstGeom>
          <a:noFill/>
        </p:spPr>
        <p:txBody>
          <a:bodyPr wrap="square" lIns="0" tIns="0" rIns="0" bIns="0" rtlCol="0">
            <a:spAutoFit/>
          </a:bodyPr>
          <a:lstStyle/>
          <a:p>
            <a:pPr algn="ctr" defTabSz="914354">
              <a:spcBef>
                <a:spcPts val="600"/>
              </a:spcBef>
              <a:defRPr/>
            </a:pPr>
            <a:r>
              <a:rPr lang="en-US" sz="1200">
                <a:solidFill>
                  <a:srgbClr val="3C3C3C"/>
                </a:solidFill>
                <a:latin typeface="Lato"/>
              </a:rPr>
              <a:t>NAC</a:t>
            </a:r>
          </a:p>
        </p:txBody>
      </p:sp>
    </p:spTree>
    <p:extLst>
      <p:ext uri="{BB962C8B-B14F-4D97-AF65-F5344CB8AC3E}">
        <p14:creationId xmlns:p14="http://schemas.microsoft.com/office/powerpoint/2010/main" val="372797477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689350" y="3390900"/>
            <a:ext cx="2159000" cy="50800"/>
          </a:xfrm>
          <a:prstGeom prst="rect">
            <a:avLst/>
          </a:prstGeom>
        </p:spPr>
      </p:pic>
      <p:pic>
        <p:nvPicPr>
          <p:cNvPr id="3" name="Image 1"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143750" y="3848100"/>
            <a:ext cx="1936750" cy="50800"/>
          </a:xfrm>
          <a:prstGeom prst="rect">
            <a:avLst/>
          </a:prstGeom>
        </p:spPr>
      </p:pic>
      <p:pic>
        <p:nvPicPr>
          <p:cNvPr id="4" name="Image 2" descr="preencoded.png"/>
          <p:cNvPicPr>
            <a:picLocks noChangeAspect="1"/>
          </p:cNvPicPr>
          <p:nvPr/>
        </p:nvPicPr>
        <p:blipFill>
          <a:blip r:embed="rId7"/>
          <a:srcRect/>
          <a:stretch/>
        </p:blipFill>
        <p:spPr>
          <a:xfrm>
            <a:off x="317500" y="6337300"/>
            <a:ext cx="685800" cy="247650"/>
          </a:xfrm>
          <a:prstGeom prst="rect">
            <a:avLst/>
          </a:prstGeom>
        </p:spPr>
      </p:pic>
      <p:sp>
        <p:nvSpPr>
          <p:cNvPr id="5" name="Text 0"/>
          <p:cNvSpPr/>
          <p:nvPr/>
        </p:nvSpPr>
        <p:spPr>
          <a:xfrm>
            <a:off x="965200" y="2971800"/>
            <a:ext cx="10255250" cy="914400"/>
          </a:xfrm>
          <a:prstGeom prst="rect">
            <a:avLst/>
          </a:prstGeom>
          <a:noFill/>
          <a:ln/>
        </p:spPr>
        <p:txBody>
          <a:bodyPr wrap="square" lIns="0" tIns="0" rIns="0" bIns="0" rtlCol="0" anchor="t"/>
          <a:lstStyle/>
          <a:p>
            <a:pPr algn="ctr">
              <a:lnSpc>
                <a:spcPts val="3600"/>
              </a:lnSpc>
            </a:pPr>
            <a:r>
              <a:rPr lang="en-US" sz="3000" b="1" dirty="0">
                <a:latin typeface="Lato Black" panose="020F0502020204030203" pitchFamily="34" charset="0"/>
                <a:ea typeface="Lato Black" panose="020F0502020204030203" pitchFamily="34" charset="0"/>
                <a:cs typeface="Lato Black" panose="020F0502020204030203" pitchFamily="34" charset="0"/>
              </a:rPr>
              <a:t>Connectivity </a:t>
            </a:r>
            <a:r>
              <a:rPr lang="en-US" sz="3000" dirty="0">
                <a:latin typeface="Lato Black" panose="020F0502020204030203" pitchFamily="34" charset="0"/>
                <a:ea typeface="Lato Black" panose="020F0502020204030203" pitchFamily="34" charset="0"/>
                <a:cs typeface="Lato Black" panose="020F0502020204030203" pitchFamily="34" charset="0"/>
              </a:rPr>
              <a:t>is not the same</a:t>
            </a:r>
            <a:br>
              <a:rPr sz="1200" dirty="0">
                <a:latin typeface="Lato Black" panose="020F0502020204030203" pitchFamily="34" charset="0"/>
                <a:ea typeface="Lato Black" panose="020F0502020204030203" pitchFamily="34" charset="0"/>
                <a:cs typeface="Lato Black" panose="020F0502020204030203" pitchFamily="34" charset="0"/>
              </a:rPr>
            </a:br>
            <a:r>
              <a:rPr lang="en-US" sz="3000" dirty="0">
                <a:latin typeface="Lato Black" panose="020F0502020204030203" pitchFamily="34" charset="0"/>
                <a:ea typeface="Lato Black" panose="020F0502020204030203" pitchFamily="34" charset="0"/>
                <a:cs typeface="Lato Black" panose="020F0502020204030203" pitchFamily="34" charset="0"/>
              </a:rPr>
              <a:t>as experiencing a great </a:t>
            </a:r>
            <a:r>
              <a:rPr lang="en-US" sz="3000" b="1" dirty="0">
                <a:latin typeface="Lato Black" panose="020F0502020204030203" pitchFamily="34" charset="0"/>
                <a:ea typeface="Lato Black" panose="020F0502020204030203" pitchFamily="34" charset="0"/>
                <a:cs typeface="Lato Black" panose="020F0502020204030203" pitchFamily="34" charset="0"/>
              </a:rPr>
              <a:t>connection</a:t>
            </a:r>
          </a:p>
        </p:txBody>
      </p:sp>
      <p:grpSp>
        <p:nvGrpSpPr>
          <p:cNvPr id="22" name="Group 21">
            <a:extLst>
              <a:ext uri="{FF2B5EF4-FFF2-40B4-BE49-F238E27FC236}">
                <a16:creationId xmlns:a16="http://schemas.microsoft.com/office/drawing/2014/main" id="{8217126B-A350-FDF7-85C2-171CEB746A36}"/>
              </a:ext>
            </a:extLst>
          </p:cNvPr>
          <p:cNvGrpSpPr/>
          <p:nvPr/>
        </p:nvGrpSpPr>
        <p:grpSpPr>
          <a:xfrm>
            <a:off x="7600870" y="1191260"/>
            <a:ext cx="4079881" cy="1244823"/>
            <a:chOff x="10366594" y="1786889"/>
            <a:chExt cx="6119821" cy="1867235"/>
          </a:xfrm>
        </p:grpSpPr>
        <p:sp>
          <p:nvSpPr>
            <p:cNvPr id="23" name="Text 2">
              <a:extLst>
                <a:ext uri="{FF2B5EF4-FFF2-40B4-BE49-F238E27FC236}">
                  <a16:creationId xmlns:a16="http://schemas.microsoft.com/office/drawing/2014/main" id="{C17A7B56-557F-7277-3BDC-CC8494A05A77}"/>
                </a:ext>
              </a:extLst>
            </p:cNvPr>
            <p:cNvSpPr/>
            <p:nvPr/>
          </p:nvSpPr>
          <p:spPr>
            <a:xfrm>
              <a:off x="10715625" y="2066925"/>
              <a:ext cx="5362575" cy="819150"/>
            </a:xfrm>
            <a:prstGeom prst="rect">
              <a:avLst/>
            </a:prstGeom>
            <a:noFill/>
            <a:ln/>
          </p:spPr>
          <p:txBody>
            <a:bodyPr wrap="square" lIns="0" tIns="0" rIns="0" bIns="0" rtlCol="0" anchor="ctr"/>
            <a:lstStyle/>
            <a:p>
              <a:pPr algn="ctr"/>
              <a:r>
                <a:rPr lang="en-US" sz="2400" dirty="0">
                  <a:latin typeface="Lato" panose="020F0502020204030203" pitchFamily="34" charset="0"/>
                  <a:ea typeface="Lato" panose="020F0502020204030203" pitchFamily="34" charset="0"/>
                  <a:cs typeface="Lato" panose="020F0502020204030203" pitchFamily="34" charset="0"/>
                </a:rPr>
                <a:t>My phone has full bars, but my Zoom call keeps going in and out.</a:t>
              </a:r>
            </a:p>
          </p:txBody>
        </p:sp>
        <p:sp>
          <p:nvSpPr>
            <p:cNvPr id="24" name="Text 4">
              <a:extLst>
                <a:ext uri="{FF2B5EF4-FFF2-40B4-BE49-F238E27FC236}">
                  <a16:creationId xmlns:a16="http://schemas.microsoft.com/office/drawing/2014/main" id="{CBF5536D-E74C-DDC2-A806-FF325C4AD7F8}"/>
                </a:ext>
              </a:extLst>
            </p:cNvPr>
            <p:cNvSpPr/>
            <p:nvPr/>
          </p:nvSpPr>
          <p:spPr>
            <a:xfrm>
              <a:off x="10366594" y="1786889"/>
              <a:ext cx="1438275" cy="790575"/>
            </a:xfrm>
            <a:prstGeom prst="rect">
              <a:avLst/>
            </a:prstGeom>
            <a:noFill/>
            <a:ln/>
          </p:spPr>
          <p:txBody>
            <a:bodyPr wrap="square" lIns="0" tIns="0" rIns="0" bIns="0" rtlCol="0" anchor="ctr"/>
            <a:lstStyle/>
            <a:p>
              <a:pPr>
                <a:lnSpc>
                  <a:spcPts val="9600"/>
                </a:lnSpc>
              </a:pPr>
              <a:r>
                <a:rPr lang="en-US" sz="8000">
                  <a:solidFill>
                    <a:srgbClr val="84B135"/>
                  </a:solidFill>
                  <a:latin typeface="Lato Black" pitchFamily="34" charset="0"/>
                  <a:ea typeface="Lato Black" pitchFamily="34" charset="-122"/>
                  <a:cs typeface="Lato Black" pitchFamily="34" charset="-120"/>
                </a:rPr>
                <a:t>“</a:t>
              </a:r>
              <a:endParaRPr lang="en-US" sz="8000"/>
            </a:p>
          </p:txBody>
        </p:sp>
        <p:sp>
          <p:nvSpPr>
            <p:cNvPr id="25" name="Text 6">
              <a:extLst>
                <a:ext uri="{FF2B5EF4-FFF2-40B4-BE49-F238E27FC236}">
                  <a16:creationId xmlns:a16="http://schemas.microsoft.com/office/drawing/2014/main" id="{9B64B632-7AFC-0ECB-C99D-0E3B9C907211}"/>
                </a:ext>
              </a:extLst>
            </p:cNvPr>
            <p:cNvSpPr/>
            <p:nvPr/>
          </p:nvSpPr>
          <p:spPr>
            <a:xfrm>
              <a:off x="15171965" y="3463624"/>
              <a:ext cx="1314450" cy="190500"/>
            </a:xfrm>
            <a:prstGeom prst="rect">
              <a:avLst/>
            </a:prstGeom>
            <a:noFill/>
            <a:ln/>
          </p:spPr>
          <p:txBody>
            <a:bodyPr wrap="square" lIns="0" tIns="0" rIns="0" bIns="0" rtlCol="0" anchor="ctr"/>
            <a:lstStyle/>
            <a:p>
              <a:pPr>
                <a:lnSpc>
                  <a:spcPts val="9600"/>
                </a:lnSpc>
              </a:pPr>
              <a:r>
                <a:rPr lang="en-US" sz="8000">
                  <a:solidFill>
                    <a:srgbClr val="84B135"/>
                  </a:solidFill>
                  <a:latin typeface="Lato Black" pitchFamily="34" charset="0"/>
                  <a:ea typeface="Lato Black" pitchFamily="34" charset="-122"/>
                  <a:cs typeface="Lato Black" pitchFamily="34" charset="-120"/>
                </a:rPr>
                <a:t>”</a:t>
              </a:r>
              <a:endParaRPr lang="en-US" sz="8000"/>
            </a:p>
          </p:txBody>
        </p:sp>
      </p:grpSp>
      <p:grpSp>
        <p:nvGrpSpPr>
          <p:cNvPr id="26" name="Group 25">
            <a:extLst>
              <a:ext uri="{FF2B5EF4-FFF2-40B4-BE49-F238E27FC236}">
                <a16:creationId xmlns:a16="http://schemas.microsoft.com/office/drawing/2014/main" id="{22C16088-EEEC-5ECA-7766-5AAB4ADDFC2D}"/>
              </a:ext>
            </a:extLst>
          </p:cNvPr>
          <p:cNvGrpSpPr/>
          <p:nvPr/>
        </p:nvGrpSpPr>
        <p:grpSpPr>
          <a:xfrm>
            <a:off x="8169120" y="4704444"/>
            <a:ext cx="3083081" cy="1340030"/>
            <a:chOff x="12253679" y="7056666"/>
            <a:chExt cx="4624621" cy="2010045"/>
          </a:xfrm>
        </p:grpSpPr>
        <p:sp>
          <p:nvSpPr>
            <p:cNvPr id="27" name="Text 3">
              <a:extLst>
                <a:ext uri="{FF2B5EF4-FFF2-40B4-BE49-F238E27FC236}">
                  <a16:creationId xmlns:a16="http://schemas.microsoft.com/office/drawing/2014/main" id="{4959B8C0-31D6-0150-8CDD-D264161137D0}"/>
                </a:ext>
              </a:extLst>
            </p:cNvPr>
            <p:cNvSpPr/>
            <p:nvPr/>
          </p:nvSpPr>
          <p:spPr>
            <a:xfrm>
              <a:off x="12827000" y="7372350"/>
              <a:ext cx="3336925" cy="828675"/>
            </a:xfrm>
            <a:prstGeom prst="rect">
              <a:avLst/>
            </a:prstGeom>
            <a:noFill/>
            <a:ln/>
          </p:spPr>
          <p:txBody>
            <a:bodyPr wrap="square" lIns="0" tIns="0" rIns="0" bIns="0" rtlCol="0" anchor="ctr"/>
            <a:lstStyle/>
            <a:p>
              <a:pPr algn="ctr">
                <a:lnSpc>
                  <a:spcPts val="3334"/>
                </a:lnSpc>
              </a:pPr>
              <a:r>
                <a:rPr lang="en-US" sz="2400" dirty="0">
                  <a:latin typeface="Lato" panose="020F0502020204030203" pitchFamily="34" charset="0"/>
                  <a:ea typeface="Lato" panose="020F0502020204030203" pitchFamily="34" charset="0"/>
                  <a:cs typeface="Lato" panose="020F0502020204030203" pitchFamily="34" charset="0"/>
                </a:rPr>
                <a:t>I’m connected, but my video is pixelated.</a:t>
              </a:r>
            </a:p>
          </p:txBody>
        </p:sp>
        <p:sp>
          <p:nvSpPr>
            <p:cNvPr id="28" name="Text 8">
              <a:extLst>
                <a:ext uri="{FF2B5EF4-FFF2-40B4-BE49-F238E27FC236}">
                  <a16:creationId xmlns:a16="http://schemas.microsoft.com/office/drawing/2014/main" id="{C7036C28-1873-4C9F-579C-F75BE260B22B}"/>
                </a:ext>
              </a:extLst>
            </p:cNvPr>
            <p:cNvSpPr/>
            <p:nvPr/>
          </p:nvSpPr>
          <p:spPr>
            <a:xfrm>
              <a:off x="12253679" y="7056666"/>
              <a:ext cx="1438275" cy="790575"/>
            </a:xfrm>
            <a:prstGeom prst="rect">
              <a:avLst/>
            </a:prstGeom>
            <a:noFill/>
            <a:ln/>
          </p:spPr>
          <p:txBody>
            <a:bodyPr wrap="square" lIns="0" tIns="0" rIns="0" bIns="0" rtlCol="0" anchor="ctr"/>
            <a:lstStyle/>
            <a:p>
              <a:pPr>
                <a:lnSpc>
                  <a:spcPts val="9600"/>
                </a:lnSpc>
              </a:pPr>
              <a:r>
                <a:rPr lang="en-US" sz="8000">
                  <a:solidFill>
                    <a:srgbClr val="84B135"/>
                  </a:solidFill>
                  <a:latin typeface="Lato Black" pitchFamily="34" charset="0"/>
                  <a:ea typeface="Lato Black" pitchFamily="34" charset="-122"/>
                  <a:cs typeface="Lato Black" pitchFamily="34" charset="-120"/>
                </a:rPr>
                <a:t>“</a:t>
              </a:r>
              <a:endParaRPr lang="en-US" sz="8000"/>
            </a:p>
          </p:txBody>
        </p:sp>
        <p:sp>
          <p:nvSpPr>
            <p:cNvPr id="29" name="Text 12">
              <a:extLst>
                <a:ext uri="{FF2B5EF4-FFF2-40B4-BE49-F238E27FC236}">
                  <a16:creationId xmlns:a16="http://schemas.microsoft.com/office/drawing/2014/main" id="{0E03ECB2-803D-72E3-11E2-A45811304153}"/>
                </a:ext>
              </a:extLst>
            </p:cNvPr>
            <p:cNvSpPr/>
            <p:nvPr/>
          </p:nvSpPr>
          <p:spPr>
            <a:xfrm>
              <a:off x="15563850" y="8876211"/>
              <a:ext cx="1314450" cy="190500"/>
            </a:xfrm>
            <a:prstGeom prst="rect">
              <a:avLst/>
            </a:prstGeom>
            <a:noFill/>
            <a:ln/>
          </p:spPr>
          <p:txBody>
            <a:bodyPr wrap="square" lIns="0" tIns="0" rIns="0" bIns="0" rtlCol="0" anchor="ctr"/>
            <a:lstStyle/>
            <a:p>
              <a:pPr>
                <a:lnSpc>
                  <a:spcPts val="9600"/>
                </a:lnSpc>
              </a:pPr>
              <a:r>
                <a:rPr lang="en-US" sz="8000" dirty="0">
                  <a:solidFill>
                    <a:srgbClr val="6E9E41"/>
                  </a:solidFill>
                  <a:latin typeface="Lato Black" pitchFamily="34" charset="0"/>
                  <a:ea typeface="Lato Black" pitchFamily="34" charset="-122"/>
                  <a:cs typeface="Lato Black" pitchFamily="34" charset="-120"/>
                </a:rPr>
                <a:t>”</a:t>
              </a:r>
              <a:endParaRPr lang="en-US" sz="8000" dirty="0"/>
            </a:p>
          </p:txBody>
        </p:sp>
      </p:grpSp>
      <p:grpSp>
        <p:nvGrpSpPr>
          <p:cNvPr id="30" name="Group 29">
            <a:extLst>
              <a:ext uri="{FF2B5EF4-FFF2-40B4-BE49-F238E27FC236}">
                <a16:creationId xmlns:a16="http://schemas.microsoft.com/office/drawing/2014/main" id="{366E4740-7AA5-C19D-A887-3548CF32DDBC}"/>
              </a:ext>
            </a:extLst>
          </p:cNvPr>
          <p:cNvGrpSpPr/>
          <p:nvPr/>
        </p:nvGrpSpPr>
        <p:grpSpPr>
          <a:xfrm>
            <a:off x="890208" y="1191260"/>
            <a:ext cx="3939423" cy="1236133"/>
            <a:chOff x="1335311" y="1786890"/>
            <a:chExt cx="5909135" cy="1854200"/>
          </a:xfrm>
        </p:grpSpPr>
        <p:grpSp>
          <p:nvGrpSpPr>
            <p:cNvPr id="31" name="Group 30">
              <a:extLst>
                <a:ext uri="{FF2B5EF4-FFF2-40B4-BE49-F238E27FC236}">
                  <a16:creationId xmlns:a16="http://schemas.microsoft.com/office/drawing/2014/main" id="{2A79FB97-4BF9-4042-C410-C6731498285C}"/>
                </a:ext>
              </a:extLst>
            </p:cNvPr>
            <p:cNvGrpSpPr/>
            <p:nvPr/>
          </p:nvGrpSpPr>
          <p:grpSpPr>
            <a:xfrm>
              <a:off x="1666874" y="2047875"/>
              <a:ext cx="5577572" cy="1593215"/>
              <a:chOff x="1666874" y="2047875"/>
              <a:chExt cx="5577572" cy="1593215"/>
            </a:xfrm>
          </p:grpSpPr>
          <p:sp>
            <p:nvSpPr>
              <p:cNvPr id="33" name="Text 1">
                <a:extLst>
                  <a:ext uri="{FF2B5EF4-FFF2-40B4-BE49-F238E27FC236}">
                    <a16:creationId xmlns:a16="http://schemas.microsoft.com/office/drawing/2014/main" id="{858234D7-E474-9825-A06D-C5CD8D494B20}"/>
                  </a:ext>
                </a:extLst>
              </p:cNvPr>
              <p:cNvSpPr/>
              <p:nvPr/>
            </p:nvSpPr>
            <p:spPr>
              <a:xfrm>
                <a:off x="1666874" y="2047875"/>
                <a:ext cx="5013325" cy="819150"/>
              </a:xfrm>
              <a:prstGeom prst="rect">
                <a:avLst/>
              </a:prstGeom>
              <a:noFill/>
              <a:ln/>
            </p:spPr>
            <p:txBody>
              <a:bodyPr wrap="square" lIns="0" tIns="0" rIns="0" bIns="0" rtlCol="0" anchor="ctr"/>
              <a:lstStyle/>
              <a:p>
                <a:pPr algn="ctr"/>
                <a:r>
                  <a:rPr lang="en-US" sz="2400" dirty="0">
                    <a:latin typeface="Lato" panose="020F0502020204030203" pitchFamily="34" charset="0"/>
                    <a:ea typeface="Lato" panose="020F0502020204030203" pitchFamily="34" charset="0"/>
                    <a:cs typeface="Lato" panose="020F0502020204030203" pitchFamily="34" charset="0"/>
                  </a:rPr>
                  <a:t>I paid for Wi-Fi at my hotel, but I still can’t load new emails.</a:t>
                </a:r>
              </a:p>
            </p:txBody>
          </p:sp>
          <p:sp>
            <p:nvSpPr>
              <p:cNvPr id="34" name="Text 5">
                <a:extLst>
                  <a:ext uri="{FF2B5EF4-FFF2-40B4-BE49-F238E27FC236}">
                    <a16:creationId xmlns:a16="http://schemas.microsoft.com/office/drawing/2014/main" id="{1CE16F30-5DF5-2779-AAF8-33AD3A6C2543}"/>
                  </a:ext>
                </a:extLst>
              </p:cNvPr>
              <p:cNvSpPr/>
              <p:nvPr/>
            </p:nvSpPr>
            <p:spPr>
              <a:xfrm>
                <a:off x="5929996" y="3450590"/>
                <a:ext cx="1314450" cy="190500"/>
              </a:xfrm>
              <a:prstGeom prst="rect">
                <a:avLst/>
              </a:prstGeom>
              <a:noFill/>
              <a:ln/>
            </p:spPr>
            <p:txBody>
              <a:bodyPr wrap="square" lIns="0" tIns="0" rIns="0" bIns="0" rtlCol="0" anchor="ctr"/>
              <a:lstStyle/>
              <a:p>
                <a:pPr>
                  <a:lnSpc>
                    <a:spcPts val="9600"/>
                  </a:lnSpc>
                </a:pPr>
                <a:r>
                  <a:rPr lang="en-US" sz="8000">
                    <a:solidFill>
                      <a:srgbClr val="83B135"/>
                    </a:solidFill>
                    <a:latin typeface="Lato Black" pitchFamily="34" charset="0"/>
                    <a:ea typeface="Lato Black" pitchFamily="34" charset="-122"/>
                    <a:cs typeface="Lato Black" pitchFamily="34" charset="-120"/>
                  </a:rPr>
                  <a:t>”</a:t>
                </a:r>
                <a:endParaRPr lang="en-US" sz="8000">
                  <a:solidFill>
                    <a:srgbClr val="83B135"/>
                  </a:solidFill>
                </a:endParaRPr>
              </a:p>
            </p:txBody>
          </p:sp>
        </p:grpSp>
        <p:sp>
          <p:nvSpPr>
            <p:cNvPr id="32" name="Text 4">
              <a:extLst>
                <a:ext uri="{FF2B5EF4-FFF2-40B4-BE49-F238E27FC236}">
                  <a16:creationId xmlns:a16="http://schemas.microsoft.com/office/drawing/2014/main" id="{862D0F4A-E2B9-2E41-C01E-4296412F1328}"/>
                </a:ext>
              </a:extLst>
            </p:cNvPr>
            <p:cNvSpPr/>
            <p:nvPr/>
          </p:nvSpPr>
          <p:spPr>
            <a:xfrm>
              <a:off x="1335311" y="1786890"/>
              <a:ext cx="1438275" cy="790575"/>
            </a:xfrm>
            <a:prstGeom prst="rect">
              <a:avLst/>
            </a:prstGeom>
            <a:noFill/>
            <a:ln/>
          </p:spPr>
          <p:txBody>
            <a:bodyPr wrap="square" lIns="0" tIns="0" rIns="0" bIns="0" rtlCol="0" anchor="ctr"/>
            <a:lstStyle/>
            <a:p>
              <a:pPr>
                <a:lnSpc>
                  <a:spcPts val="9600"/>
                </a:lnSpc>
              </a:pPr>
              <a:r>
                <a:rPr lang="en-US" sz="8000" dirty="0">
                  <a:solidFill>
                    <a:srgbClr val="84B135"/>
                  </a:solidFill>
                  <a:latin typeface="Lato Black" pitchFamily="34" charset="0"/>
                  <a:ea typeface="Lato Black" pitchFamily="34" charset="-122"/>
                  <a:cs typeface="Lato Black" pitchFamily="34" charset="-120"/>
                </a:rPr>
                <a:t>“</a:t>
              </a:r>
              <a:endParaRPr lang="en-US" sz="8000" dirty="0"/>
            </a:p>
          </p:txBody>
        </p:sp>
      </p:grpSp>
      <p:grpSp>
        <p:nvGrpSpPr>
          <p:cNvPr id="35" name="Group 34">
            <a:extLst>
              <a:ext uri="{FF2B5EF4-FFF2-40B4-BE49-F238E27FC236}">
                <a16:creationId xmlns:a16="http://schemas.microsoft.com/office/drawing/2014/main" id="{478D336F-1849-F23F-D2DF-D1C8447D189C}"/>
              </a:ext>
            </a:extLst>
          </p:cNvPr>
          <p:cNvGrpSpPr/>
          <p:nvPr/>
        </p:nvGrpSpPr>
        <p:grpSpPr>
          <a:xfrm>
            <a:off x="910167" y="4754579"/>
            <a:ext cx="3744988" cy="1226395"/>
            <a:chOff x="1062717" y="7096128"/>
            <a:chExt cx="5617482" cy="1839592"/>
          </a:xfrm>
        </p:grpSpPr>
        <p:sp>
          <p:nvSpPr>
            <p:cNvPr id="36" name="Text 2">
              <a:extLst>
                <a:ext uri="{FF2B5EF4-FFF2-40B4-BE49-F238E27FC236}">
                  <a16:creationId xmlns:a16="http://schemas.microsoft.com/office/drawing/2014/main" id="{7BFE5126-075E-B77D-4B2A-FC5867A721AD}"/>
                </a:ext>
              </a:extLst>
            </p:cNvPr>
            <p:cNvSpPr/>
            <p:nvPr/>
          </p:nvSpPr>
          <p:spPr>
            <a:xfrm>
              <a:off x="1666875" y="7353300"/>
              <a:ext cx="5013324" cy="828675"/>
            </a:xfrm>
            <a:prstGeom prst="rect">
              <a:avLst/>
            </a:prstGeom>
            <a:noFill/>
            <a:ln/>
          </p:spPr>
          <p:txBody>
            <a:bodyPr wrap="square" lIns="0" tIns="0" rIns="0" bIns="0" rtlCol="0" anchor="ctr"/>
            <a:lstStyle/>
            <a:p>
              <a:pPr algn="ctr"/>
              <a:r>
                <a:rPr lang="en-US" sz="2400" dirty="0">
                  <a:latin typeface="Lato" panose="020F0502020204030203" pitchFamily="34" charset="0"/>
                  <a:ea typeface="Lato" panose="020F0502020204030203" pitchFamily="34" charset="0"/>
                  <a:cs typeface="Lato" panose="020F0502020204030203" pitchFamily="34" charset="0"/>
                </a:rPr>
                <a:t>My internet is down but there are no outages reported.</a:t>
              </a:r>
            </a:p>
          </p:txBody>
        </p:sp>
        <p:sp>
          <p:nvSpPr>
            <p:cNvPr id="37" name="Text 6">
              <a:extLst>
                <a:ext uri="{FF2B5EF4-FFF2-40B4-BE49-F238E27FC236}">
                  <a16:creationId xmlns:a16="http://schemas.microsoft.com/office/drawing/2014/main" id="{758F3E9D-19B5-6725-BC63-AF62628D14A8}"/>
                </a:ext>
              </a:extLst>
            </p:cNvPr>
            <p:cNvSpPr/>
            <p:nvPr/>
          </p:nvSpPr>
          <p:spPr>
            <a:xfrm>
              <a:off x="1062717" y="7096128"/>
              <a:ext cx="1438275" cy="790575"/>
            </a:xfrm>
            <a:prstGeom prst="rect">
              <a:avLst/>
            </a:prstGeom>
            <a:noFill/>
            <a:ln/>
          </p:spPr>
          <p:txBody>
            <a:bodyPr wrap="square" lIns="0" tIns="0" rIns="0" bIns="0" rtlCol="0" anchor="ctr"/>
            <a:lstStyle/>
            <a:p>
              <a:pPr>
                <a:lnSpc>
                  <a:spcPts val="9600"/>
                </a:lnSpc>
              </a:pPr>
              <a:r>
                <a:rPr lang="en-US" sz="8000">
                  <a:solidFill>
                    <a:srgbClr val="84B135"/>
                  </a:solidFill>
                  <a:latin typeface="Lato Black" pitchFamily="34" charset="0"/>
                  <a:ea typeface="Lato Black" pitchFamily="34" charset="-122"/>
                  <a:cs typeface="Lato Black" pitchFamily="34" charset="-120"/>
                </a:rPr>
                <a:t>“</a:t>
              </a:r>
              <a:endParaRPr lang="en-US" sz="8000"/>
            </a:p>
          </p:txBody>
        </p:sp>
        <p:sp>
          <p:nvSpPr>
            <p:cNvPr id="38" name="Text 9">
              <a:extLst>
                <a:ext uri="{FF2B5EF4-FFF2-40B4-BE49-F238E27FC236}">
                  <a16:creationId xmlns:a16="http://schemas.microsoft.com/office/drawing/2014/main" id="{B4E98E79-74D5-AEC4-E497-00725EE47BF2}"/>
                </a:ext>
              </a:extLst>
            </p:cNvPr>
            <p:cNvSpPr/>
            <p:nvPr/>
          </p:nvSpPr>
          <p:spPr>
            <a:xfrm>
              <a:off x="5189769" y="8745220"/>
              <a:ext cx="1314450" cy="190500"/>
            </a:xfrm>
            <a:prstGeom prst="rect">
              <a:avLst/>
            </a:prstGeom>
            <a:noFill/>
            <a:ln/>
          </p:spPr>
          <p:txBody>
            <a:bodyPr wrap="square" lIns="0" tIns="0" rIns="0" bIns="0" rtlCol="0" anchor="ctr"/>
            <a:lstStyle/>
            <a:p>
              <a:pPr>
                <a:lnSpc>
                  <a:spcPts val="9600"/>
                </a:lnSpc>
              </a:pPr>
              <a:r>
                <a:rPr lang="en-US" sz="8000" dirty="0">
                  <a:solidFill>
                    <a:srgbClr val="6E9E41"/>
                  </a:solidFill>
                  <a:latin typeface="Lato Black" pitchFamily="34" charset="0"/>
                  <a:ea typeface="Lato Black" pitchFamily="34" charset="-122"/>
                  <a:cs typeface="Lato Black" pitchFamily="34" charset="-120"/>
                </a:rPr>
                <a:t>”</a:t>
              </a:r>
              <a:endParaRPr lang="en-US" sz="80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1000"/>
                                        <p:tgtEl>
                                          <p:spTgt spid="35"/>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DA59A-37AD-C26F-0091-15FF969DF27C}"/>
              </a:ext>
            </a:extLst>
          </p:cNvPr>
          <p:cNvSpPr txBox="1">
            <a:spLocks/>
          </p:cNvSpPr>
          <p:nvPr/>
        </p:nvSpPr>
        <p:spPr>
          <a:xfrm>
            <a:off x="780167" y="772211"/>
            <a:ext cx="11011422" cy="1325563"/>
          </a:xfrm>
          <a:prstGeom prst="rect">
            <a:avLst/>
          </a:prstGeom>
        </p:spPr>
        <p:txBody>
          <a:bodyPr>
            <a:normAutofit/>
          </a:bodyPr>
          <a:lstStyle>
            <a:lvl1pPr algn="l" defTabSz="914354" rtl="0" eaLnBrk="1" latinLnBrk="0" hangingPunct="1">
              <a:lnSpc>
                <a:spcPct val="90000"/>
              </a:lnSpc>
              <a:spcBef>
                <a:spcPct val="0"/>
              </a:spcBef>
              <a:buNone/>
              <a:defRPr sz="4000" b="1" kern="1200" cap="none" baseline="0">
                <a:solidFill>
                  <a:schemeClr val="tx1"/>
                </a:solidFill>
                <a:latin typeface="+mn-lt"/>
                <a:ea typeface="Lato Light" panose="020F0302020204030203" pitchFamily="34" charset="0"/>
                <a:cs typeface="Lato Light" panose="020F0302020204030203" pitchFamily="34" charset="0"/>
              </a:defRPr>
            </a:lvl1pPr>
          </a:lstStyle>
          <a:p>
            <a:r>
              <a:rPr lang="en-US" dirty="0">
                <a:latin typeface="Lato" panose="020F0502020204030203" pitchFamily="34" charset="0"/>
                <a:ea typeface="Lato" panose="020F0502020204030203" pitchFamily="34" charset="0"/>
                <a:cs typeface="Lato" panose="020F0502020204030203" pitchFamily="34" charset="0"/>
              </a:rPr>
              <a:t>Digital Transformation Starts with the Network</a:t>
            </a:r>
          </a:p>
        </p:txBody>
      </p:sp>
      <p:grpSp>
        <p:nvGrpSpPr>
          <p:cNvPr id="3" name="Group 2">
            <a:extLst>
              <a:ext uri="{FF2B5EF4-FFF2-40B4-BE49-F238E27FC236}">
                <a16:creationId xmlns:a16="http://schemas.microsoft.com/office/drawing/2014/main" id="{4B7AC167-2D6B-13D5-E93E-A93D92A62FB0}"/>
              </a:ext>
            </a:extLst>
          </p:cNvPr>
          <p:cNvGrpSpPr/>
          <p:nvPr/>
        </p:nvGrpSpPr>
        <p:grpSpPr>
          <a:xfrm>
            <a:off x="1166191" y="1927542"/>
            <a:ext cx="9342783" cy="1938371"/>
            <a:chOff x="1166191" y="1927542"/>
            <a:chExt cx="9342783" cy="1938371"/>
          </a:xfrm>
        </p:grpSpPr>
        <p:sp>
          <p:nvSpPr>
            <p:cNvPr id="4" name="Parallelogram 3">
              <a:extLst>
                <a:ext uri="{FF2B5EF4-FFF2-40B4-BE49-F238E27FC236}">
                  <a16:creationId xmlns:a16="http://schemas.microsoft.com/office/drawing/2014/main" id="{CDD7995C-F926-F75C-7C02-0BA4D75E4ED9}"/>
                </a:ext>
              </a:extLst>
            </p:cNvPr>
            <p:cNvSpPr/>
            <p:nvPr/>
          </p:nvSpPr>
          <p:spPr>
            <a:xfrm flipH="1" flipV="1">
              <a:off x="1166191" y="3587418"/>
              <a:ext cx="4572000" cy="278495"/>
            </a:xfrm>
            <a:prstGeom prst="parallelogram">
              <a:avLst>
                <a:gd name="adj" fmla="val 306632"/>
              </a:avLst>
            </a:prstGeom>
            <a:gradFill>
              <a:gsLst>
                <a:gs pos="38000">
                  <a:srgbClr val="385F0E"/>
                </a:gs>
                <a:gs pos="0">
                  <a:srgbClr val="385F0E">
                    <a:lumMod val="77000"/>
                  </a:srgbClr>
                </a:gs>
                <a:gs pos="63000">
                  <a:srgbClr val="385F0E"/>
                </a:gs>
                <a:gs pos="100000">
                  <a:srgbClr val="385F0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876" b="0" i="0" u="none" strike="noStrike" kern="1200" cap="none" spc="0" normalizeH="0" baseline="0" noProof="0">
                <a:ln>
                  <a:noFill/>
                </a:ln>
                <a:solidFill>
                  <a:srgbClr val="FFFFFF"/>
                </a:solidFill>
                <a:effectLst/>
                <a:uLnTx/>
                <a:uFillTx/>
                <a:latin typeface="Lato"/>
                <a:ea typeface="+mn-ea"/>
                <a:cs typeface="+mn-cs"/>
              </a:endParaRPr>
            </a:p>
          </p:txBody>
        </p:sp>
        <p:sp>
          <p:nvSpPr>
            <p:cNvPr id="5" name="Isosceles Triangle 28">
              <a:extLst>
                <a:ext uri="{FF2B5EF4-FFF2-40B4-BE49-F238E27FC236}">
                  <a16:creationId xmlns:a16="http://schemas.microsoft.com/office/drawing/2014/main" id="{54CE13ED-1AEE-F13D-A6CC-A06ABF8A371C}"/>
                </a:ext>
              </a:extLst>
            </p:cNvPr>
            <p:cNvSpPr/>
            <p:nvPr/>
          </p:nvSpPr>
          <p:spPr>
            <a:xfrm>
              <a:off x="1166191" y="2020934"/>
              <a:ext cx="4572000" cy="156965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876" b="0" i="0" u="none" strike="noStrike" kern="1200" cap="none" spc="0" normalizeH="0" baseline="0" noProof="0">
                <a:ln>
                  <a:noFill/>
                </a:ln>
                <a:solidFill>
                  <a:srgbClr val="FFFFFF"/>
                </a:solidFill>
                <a:effectLst/>
                <a:uLnTx/>
                <a:uFillTx/>
                <a:latin typeface="Lato"/>
                <a:ea typeface="+mn-ea"/>
                <a:cs typeface="+mn-cs"/>
              </a:endParaRPr>
            </a:p>
          </p:txBody>
        </p:sp>
        <p:sp>
          <p:nvSpPr>
            <p:cNvPr id="6" name="TextBox 5">
              <a:extLst>
                <a:ext uri="{FF2B5EF4-FFF2-40B4-BE49-F238E27FC236}">
                  <a16:creationId xmlns:a16="http://schemas.microsoft.com/office/drawing/2014/main" id="{8563BB98-9433-5631-5409-00F49EA7E5D3}"/>
                </a:ext>
              </a:extLst>
            </p:cNvPr>
            <p:cNvSpPr txBox="1"/>
            <p:nvPr/>
          </p:nvSpPr>
          <p:spPr>
            <a:xfrm>
              <a:off x="3186853" y="2495536"/>
              <a:ext cx="1537547" cy="923330"/>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Lato Black"/>
                  <a:ea typeface="Open Sans" charset="0"/>
                  <a:cs typeface="Open Sans" charset="0"/>
                </a:rPr>
                <a:t>Best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Lato Black"/>
                  <a:ea typeface="Open Sans" charset="0"/>
                  <a:cs typeface="Open Sans" charset="0"/>
                </a:rPr>
                <a:t>Business Outcomes</a:t>
              </a:r>
              <a:endParaRPr kumimoji="0" lang="en-US" sz="1050" b="1" i="0" u="none" strike="noStrike" kern="1200" cap="none" spc="0" normalizeH="0" baseline="0" noProof="0" dirty="0">
                <a:ln>
                  <a:noFill/>
                </a:ln>
                <a:solidFill>
                  <a:srgbClr val="FFFFFF"/>
                </a:solidFill>
                <a:effectLst/>
                <a:uLnTx/>
                <a:uFillTx/>
                <a:latin typeface="Lato Black"/>
                <a:ea typeface="Open Sans Extrabold" charset="0"/>
                <a:cs typeface="Open Sans Extrabold" charset="0"/>
              </a:endParaRPr>
            </a:p>
          </p:txBody>
        </p:sp>
        <p:sp>
          <p:nvSpPr>
            <p:cNvPr id="7" name="TextBox 6">
              <a:extLst>
                <a:ext uri="{FF2B5EF4-FFF2-40B4-BE49-F238E27FC236}">
                  <a16:creationId xmlns:a16="http://schemas.microsoft.com/office/drawing/2014/main" id="{A1C3F990-7A43-47A5-3620-50777DE4E122}"/>
                </a:ext>
              </a:extLst>
            </p:cNvPr>
            <p:cNvSpPr txBox="1"/>
            <p:nvPr/>
          </p:nvSpPr>
          <p:spPr>
            <a:xfrm>
              <a:off x="6858682" y="1927542"/>
              <a:ext cx="3650292" cy="142090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200"/>
                </a:spcBef>
                <a:spcAft>
                  <a:spcPts val="0"/>
                </a:spcAft>
                <a:buClrTx/>
                <a:buSzTx/>
                <a:buFontTx/>
                <a:buNone/>
                <a:tabLst/>
                <a:defRPr/>
              </a:pPr>
              <a:r>
                <a:rPr kumimoji="0" lang="en-US" sz="1800" b="1" i="0" u="none" strike="noStrike" kern="1200" cap="none" spc="0" normalizeH="0" baseline="0" noProof="0" dirty="0">
                  <a:ln>
                    <a:noFill/>
                  </a:ln>
                  <a:solidFill>
                    <a:srgbClr val="398600"/>
                  </a:solidFill>
                  <a:effectLst/>
                  <a:uLnTx/>
                  <a:uFillTx/>
                  <a:latin typeface="Lato"/>
                  <a:ea typeface="Open Sans" panose="020B0606030504020204" pitchFamily="34" charset="0"/>
                  <a:cs typeface="Open Sans" panose="020B0606030504020204" pitchFamily="34" charset="0"/>
                </a:rPr>
                <a:t>Platform for Digital Innovation</a:t>
              </a:r>
            </a:p>
            <a:p>
              <a:pPr marL="0" marR="0" lvl="0" indent="0" algn="l" defTabSz="914377" rtl="0" eaLnBrk="1" fontAlgn="auto" latinLnBrk="0" hangingPunct="1">
                <a:lnSpc>
                  <a:spcPct val="100000"/>
                </a:lnSpc>
                <a:spcBef>
                  <a:spcPts val="200"/>
                </a:spcBef>
                <a:spcAft>
                  <a:spcPts val="0"/>
                </a:spcAft>
                <a:buClrTx/>
                <a:buSzTx/>
                <a:buFontTx/>
                <a:buNone/>
                <a:tabLst/>
                <a:defRPr/>
              </a:pPr>
              <a:r>
                <a:rPr kumimoji="0" lang="en-US" sz="1200" b="0" i="0" u="none" strike="noStrike" kern="1200" cap="none" spc="0" normalizeH="0" baseline="0" noProof="0" dirty="0">
                  <a:ln>
                    <a:noFill/>
                  </a:ln>
                  <a:solidFill>
                    <a:srgbClr val="212121"/>
                  </a:solidFill>
                  <a:effectLst/>
                  <a:uLnTx/>
                  <a:uFillTx/>
                  <a:latin typeface="Lato"/>
                  <a:ea typeface="Open Sans" panose="020B0606030504020204" pitchFamily="34" charset="0"/>
                  <a:cs typeface="Open Sans" panose="020B0606030504020204" pitchFamily="34" charset="0"/>
                </a:rPr>
                <a:t>Measure and metric user experience</a:t>
              </a:r>
            </a:p>
            <a:p>
              <a:pPr marL="0" marR="0" lvl="0" indent="0" algn="l" defTabSz="914377" rtl="0" eaLnBrk="1" fontAlgn="auto" latinLnBrk="0" hangingPunct="1">
                <a:lnSpc>
                  <a:spcPct val="100000"/>
                </a:lnSpc>
                <a:spcBef>
                  <a:spcPts val="200"/>
                </a:spcBef>
                <a:spcAft>
                  <a:spcPts val="0"/>
                </a:spcAft>
                <a:buClrTx/>
                <a:buSzTx/>
                <a:buFontTx/>
                <a:buNone/>
                <a:tabLst/>
                <a:defRPr/>
              </a:pPr>
              <a:r>
                <a:rPr kumimoji="0" lang="en-US" sz="1200" b="0" i="0" u="none" strike="noStrike" kern="1200" cap="none" spc="0" normalizeH="0" baseline="0" noProof="0" dirty="0">
                  <a:ln>
                    <a:noFill/>
                  </a:ln>
                  <a:solidFill>
                    <a:srgbClr val="212121"/>
                  </a:solidFill>
                  <a:effectLst/>
                  <a:uLnTx/>
                  <a:uFillTx/>
                  <a:latin typeface="Lato"/>
                  <a:ea typeface="Open Sans" panose="020B0606030504020204" pitchFamily="34" charset="0"/>
                  <a:cs typeface="Open Sans" panose="020B0606030504020204" pitchFamily="34" charset="0"/>
                </a:rPr>
                <a:t>Customer Engagement</a:t>
              </a:r>
            </a:p>
            <a:p>
              <a:pPr marL="0" marR="0" lvl="0" indent="0" algn="l" defTabSz="914377" rtl="0" eaLnBrk="1" fontAlgn="auto" latinLnBrk="0" hangingPunct="1">
                <a:lnSpc>
                  <a:spcPct val="100000"/>
                </a:lnSpc>
                <a:spcBef>
                  <a:spcPts val="200"/>
                </a:spcBef>
                <a:spcAft>
                  <a:spcPts val="0"/>
                </a:spcAft>
                <a:buClrTx/>
                <a:buSzTx/>
                <a:buFontTx/>
                <a:buNone/>
                <a:tabLst/>
                <a:defRPr/>
              </a:pPr>
              <a:r>
                <a:rPr kumimoji="0" lang="en-US" sz="1200" b="0" i="0" u="none" strike="noStrike" kern="1200" cap="none" spc="0" normalizeH="0" baseline="0" noProof="0" dirty="0">
                  <a:ln>
                    <a:noFill/>
                  </a:ln>
                  <a:solidFill>
                    <a:srgbClr val="212121"/>
                  </a:solidFill>
                  <a:effectLst/>
                  <a:uLnTx/>
                  <a:uFillTx/>
                  <a:latin typeface="Lato"/>
                  <a:ea typeface="Open Sans" panose="020B0606030504020204" pitchFamily="34" charset="0"/>
                  <a:cs typeface="Open Sans" panose="020B0606030504020204" pitchFamily="34" charset="0"/>
                </a:rPr>
                <a:t>Integrated location services</a:t>
              </a:r>
            </a:p>
            <a:p>
              <a:pPr marL="0" marR="0" lvl="0" indent="0" algn="l" defTabSz="914377" rtl="0" eaLnBrk="1" fontAlgn="auto" latinLnBrk="0" hangingPunct="1">
                <a:lnSpc>
                  <a:spcPct val="100000"/>
                </a:lnSpc>
                <a:spcBef>
                  <a:spcPts val="200"/>
                </a:spcBef>
                <a:spcAft>
                  <a:spcPts val="0"/>
                </a:spcAft>
                <a:buClrTx/>
                <a:buSzTx/>
                <a:buFontTx/>
                <a:buNone/>
                <a:tabLst/>
                <a:defRPr/>
              </a:pPr>
              <a:r>
                <a:rPr kumimoji="0" lang="en-US" sz="1200" b="0" i="0" u="none" strike="noStrike" kern="1200" cap="none" spc="0" normalizeH="0" baseline="0" noProof="0" dirty="0">
                  <a:ln>
                    <a:noFill/>
                  </a:ln>
                  <a:solidFill>
                    <a:srgbClr val="212121"/>
                  </a:solidFill>
                  <a:effectLst/>
                  <a:uLnTx/>
                  <a:uFillTx/>
                  <a:latin typeface="Lato"/>
                  <a:ea typeface="Open Sans" panose="020B0606030504020204" pitchFamily="34" charset="0"/>
                  <a:cs typeface="Open Sans" panose="020B0606030504020204" pitchFamily="34" charset="0"/>
                </a:rPr>
                <a:t>Integration with 3</a:t>
              </a:r>
              <a:r>
                <a:rPr kumimoji="0" lang="en-US" sz="1200" b="0" i="0" u="none" strike="noStrike" kern="1200" cap="none" spc="0" normalizeH="0" baseline="30000" noProof="0" dirty="0">
                  <a:ln>
                    <a:noFill/>
                  </a:ln>
                  <a:solidFill>
                    <a:srgbClr val="212121"/>
                  </a:solidFill>
                  <a:effectLst/>
                  <a:uLnTx/>
                  <a:uFillTx/>
                  <a:latin typeface="Lato"/>
                  <a:ea typeface="Open Sans" panose="020B0606030504020204" pitchFamily="34" charset="0"/>
                  <a:cs typeface="Open Sans" panose="020B0606030504020204" pitchFamily="34" charset="0"/>
                </a:rPr>
                <a:t>rd</a:t>
              </a:r>
              <a:r>
                <a:rPr kumimoji="0" lang="en-US" sz="1200" b="0" i="0" u="none" strike="noStrike" kern="1200" cap="none" spc="0" normalizeH="0" baseline="0" noProof="0" dirty="0">
                  <a:ln>
                    <a:noFill/>
                  </a:ln>
                  <a:solidFill>
                    <a:srgbClr val="212121"/>
                  </a:solidFill>
                  <a:effectLst/>
                  <a:uLnTx/>
                  <a:uFillTx/>
                  <a:latin typeface="Lato"/>
                  <a:ea typeface="Open Sans" panose="020B0606030504020204" pitchFamily="34" charset="0"/>
                  <a:cs typeface="Open Sans" panose="020B0606030504020204" pitchFamily="34" charset="0"/>
                </a:rPr>
                <a:t> parties like ServiceNow </a:t>
              </a:r>
            </a:p>
            <a:p>
              <a:pPr marL="0" marR="0" lvl="0" indent="0" algn="l" defTabSz="914377" rtl="0" eaLnBrk="1" fontAlgn="auto" latinLnBrk="0" hangingPunct="1">
                <a:lnSpc>
                  <a:spcPct val="100000"/>
                </a:lnSpc>
                <a:spcBef>
                  <a:spcPts val="200"/>
                </a:spcBef>
                <a:spcAft>
                  <a:spcPts val="0"/>
                </a:spcAft>
                <a:buClrTx/>
                <a:buSzTx/>
                <a:buFontTx/>
                <a:buNone/>
                <a:tabLst/>
                <a:defRPr/>
              </a:pPr>
              <a:r>
                <a:rPr kumimoji="0" lang="en-US" sz="1200" b="0" i="0" u="none" strike="noStrike" kern="1200" cap="none" spc="0" normalizeH="0" baseline="0" noProof="0" dirty="0">
                  <a:ln>
                    <a:noFill/>
                  </a:ln>
                  <a:solidFill>
                    <a:srgbClr val="212121"/>
                  </a:solidFill>
                  <a:effectLst/>
                  <a:uLnTx/>
                  <a:uFillTx/>
                  <a:latin typeface="Lato"/>
                  <a:ea typeface="Open Sans" panose="020B0606030504020204" pitchFamily="34" charset="0"/>
                  <a:cs typeface="Open Sans" panose="020B0606030504020204" pitchFamily="34" charset="0"/>
                </a:rPr>
                <a:t>The Right Architecture for growth and agility</a:t>
              </a:r>
              <a:endParaRPr kumimoji="0" lang="en-US" sz="1200" b="1" i="0" u="none" strike="noStrike" kern="1200" cap="none" spc="0" normalizeH="0" baseline="0" noProof="0" dirty="0">
                <a:ln>
                  <a:noFill/>
                </a:ln>
                <a:solidFill>
                  <a:srgbClr val="212121"/>
                </a:solidFill>
                <a:effectLst/>
                <a:uLnTx/>
                <a:uFillTx/>
                <a:latin typeface="Lato"/>
                <a:ea typeface="Open Sans" panose="020B0606030504020204" pitchFamily="34" charset="0"/>
                <a:cs typeface="Open Sans" panose="020B0606030504020204" pitchFamily="34" charset="0"/>
              </a:endParaRPr>
            </a:p>
          </p:txBody>
        </p:sp>
        <p:grpSp>
          <p:nvGrpSpPr>
            <p:cNvPr id="8" name="Group 7">
              <a:extLst>
                <a:ext uri="{FF2B5EF4-FFF2-40B4-BE49-F238E27FC236}">
                  <a16:creationId xmlns:a16="http://schemas.microsoft.com/office/drawing/2014/main" id="{3E6FDADB-B35C-0CDF-BCC0-FF9D461B7985}"/>
                </a:ext>
              </a:extLst>
            </p:cNvPr>
            <p:cNvGrpSpPr/>
            <p:nvPr/>
          </p:nvGrpSpPr>
          <p:grpSpPr>
            <a:xfrm>
              <a:off x="4671391" y="2186609"/>
              <a:ext cx="2101143" cy="590904"/>
              <a:chOff x="4671391" y="2186609"/>
              <a:chExt cx="2101143" cy="590904"/>
            </a:xfrm>
          </p:grpSpPr>
          <p:cxnSp>
            <p:nvCxnSpPr>
              <p:cNvPr id="10" name="Straight Connector 9">
                <a:extLst>
                  <a:ext uri="{FF2B5EF4-FFF2-40B4-BE49-F238E27FC236}">
                    <a16:creationId xmlns:a16="http://schemas.microsoft.com/office/drawing/2014/main" id="{1D4BB88E-E4EF-2908-EA02-1A811A4DC939}"/>
                  </a:ext>
                </a:extLst>
              </p:cNvPr>
              <p:cNvCxnSpPr>
                <a:cxnSpLocks/>
              </p:cNvCxnSpPr>
              <p:nvPr/>
            </p:nvCxnSpPr>
            <p:spPr>
              <a:xfrm>
                <a:off x="4671391" y="2777513"/>
                <a:ext cx="1616766" cy="0"/>
              </a:xfrm>
              <a:prstGeom prst="line">
                <a:avLst/>
              </a:prstGeom>
              <a:ln w="15875" cap="rnd">
                <a:solidFill>
                  <a:srgbClr val="398600"/>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C8ED646-4565-846F-FD66-8A1CFF76C846}"/>
                  </a:ext>
                </a:extLst>
              </p:cNvPr>
              <p:cNvCxnSpPr/>
              <p:nvPr/>
            </p:nvCxnSpPr>
            <p:spPr>
              <a:xfrm flipV="1">
                <a:off x="6295810" y="2186609"/>
                <a:ext cx="476724" cy="590345"/>
              </a:xfrm>
              <a:prstGeom prst="line">
                <a:avLst/>
              </a:prstGeom>
              <a:ln w="15875" cap="rnd">
                <a:solidFill>
                  <a:srgbClr val="398600"/>
                </a:solidFill>
                <a:prstDash val="sysDot"/>
                <a:tailEnd type="triangle"/>
              </a:ln>
            </p:spPr>
            <p:style>
              <a:lnRef idx="1">
                <a:schemeClr val="accent1"/>
              </a:lnRef>
              <a:fillRef idx="0">
                <a:schemeClr val="accent1"/>
              </a:fillRef>
              <a:effectRef idx="0">
                <a:schemeClr val="accent1"/>
              </a:effectRef>
              <a:fontRef idx="minor">
                <a:schemeClr val="tx1"/>
              </a:fontRef>
            </p:style>
          </p:cxnSp>
        </p:grpSp>
        <p:pic>
          <p:nvPicPr>
            <p:cNvPr id="9" name="Graphic 8">
              <a:extLst>
                <a:ext uri="{FF2B5EF4-FFF2-40B4-BE49-F238E27FC236}">
                  <a16:creationId xmlns:a16="http://schemas.microsoft.com/office/drawing/2014/main" id="{0E773DB6-A2DF-83A0-C12D-2022D27F04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98511" y="2789581"/>
              <a:ext cx="393318" cy="367097"/>
            </a:xfrm>
            <a:prstGeom prst="rect">
              <a:avLst/>
            </a:prstGeom>
          </p:spPr>
        </p:pic>
      </p:grpSp>
      <p:grpSp>
        <p:nvGrpSpPr>
          <p:cNvPr id="12" name="Group 11">
            <a:extLst>
              <a:ext uri="{FF2B5EF4-FFF2-40B4-BE49-F238E27FC236}">
                <a16:creationId xmlns:a16="http://schemas.microsoft.com/office/drawing/2014/main" id="{4FB876C5-FCC9-4C83-C742-280B81A4AFFB}"/>
              </a:ext>
            </a:extLst>
          </p:cNvPr>
          <p:cNvGrpSpPr/>
          <p:nvPr/>
        </p:nvGrpSpPr>
        <p:grpSpPr>
          <a:xfrm>
            <a:off x="1166191" y="4783415"/>
            <a:ext cx="8863679" cy="1208223"/>
            <a:chOff x="1166191" y="4783415"/>
            <a:chExt cx="8863679" cy="1208223"/>
          </a:xfrm>
        </p:grpSpPr>
        <p:grpSp>
          <p:nvGrpSpPr>
            <p:cNvPr id="13" name="Group 12">
              <a:extLst>
                <a:ext uri="{FF2B5EF4-FFF2-40B4-BE49-F238E27FC236}">
                  <a16:creationId xmlns:a16="http://schemas.microsoft.com/office/drawing/2014/main" id="{8A3CA72B-E78D-75CC-4D01-7F49C3B65348}"/>
                </a:ext>
              </a:extLst>
            </p:cNvPr>
            <p:cNvGrpSpPr/>
            <p:nvPr/>
          </p:nvGrpSpPr>
          <p:grpSpPr>
            <a:xfrm>
              <a:off x="5413527" y="5047276"/>
              <a:ext cx="1359007" cy="564822"/>
              <a:chOff x="4093029" y="2003891"/>
              <a:chExt cx="2002971" cy="453045"/>
            </a:xfrm>
          </p:grpSpPr>
          <p:cxnSp>
            <p:nvCxnSpPr>
              <p:cNvPr id="18" name="Straight Connector 17">
                <a:extLst>
                  <a:ext uri="{FF2B5EF4-FFF2-40B4-BE49-F238E27FC236}">
                    <a16:creationId xmlns:a16="http://schemas.microsoft.com/office/drawing/2014/main" id="{1265678B-E706-8BEE-B7F5-07C1FC0D590B}"/>
                  </a:ext>
                </a:extLst>
              </p:cNvPr>
              <p:cNvCxnSpPr/>
              <p:nvPr/>
            </p:nvCxnSpPr>
            <p:spPr>
              <a:xfrm>
                <a:off x="4093029" y="2456936"/>
                <a:ext cx="1291771" cy="0"/>
              </a:xfrm>
              <a:prstGeom prst="line">
                <a:avLst/>
              </a:prstGeom>
              <a:ln w="15875" cap="rnd">
                <a:solidFill>
                  <a:srgbClr val="789F31"/>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151D578-B4D5-82A1-E6D8-2CD47B9077BC}"/>
                  </a:ext>
                </a:extLst>
              </p:cNvPr>
              <p:cNvCxnSpPr/>
              <p:nvPr/>
            </p:nvCxnSpPr>
            <p:spPr>
              <a:xfrm flipV="1">
                <a:off x="5399314" y="2003891"/>
                <a:ext cx="696686" cy="453045"/>
              </a:xfrm>
              <a:prstGeom prst="line">
                <a:avLst/>
              </a:prstGeom>
              <a:ln w="15875" cap="rnd">
                <a:solidFill>
                  <a:srgbClr val="789F31"/>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BAC571CC-7EB4-1AD4-F065-9870DBCEFECC}"/>
                </a:ext>
              </a:extLst>
            </p:cNvPr>
            <p:cNvSpPr/>
            <p:nvPr/>
          </p:nvSpPr>
          <p:spPr>
            <a:xfrm flipV="1">
              <a:off x="1166191" y="5061907"/>
              <a:ext cx="4572000" cy="929731"/>
            </a:xfrm>
            <a:prstGeom prst="rect">
              <a:avLst/>
            </a:prstGeom>
            <a:solidFill>
              <a:srgbClr val="789F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876" b="0" i="0" u="none" strike="noStrike" kern="1200" cap="none" spc="0" normalizeH="0" baseline="0" noProof="0">
                <a:ln>
                  <a:noFill/>
                </a:ln>
                <a:solidFill>
                  <a:srgbClr val="FFFFFF"/>
                </a:solidFill>
                <a:effectLst/>
                <a:uLnTx/>
                <a:uFillTx/>
                <a:latin typeface="Lato"/>
                <a:ea typeface="+mn-ea"/>
                <a:cs typeface="+mn-cs"/>
              </a:endParaRPr>
            </a:p>
          </p:txBody>
        </p:sp>
        <p:sp>
          <p:nvSpPr>
            <p:cNvPr id="15" name="TextBox 14">
              <a:extLst>
                <a:ext uri="{FF2B5EF4-FFF2-40B4-BE49-F238E27FC236}">
                  <a16:creationId xmlns:a16="http://schemas.microsoft.com/office/drawing/2014/main" id="{426FC83B-BE48-4C16-640B-671EADC6A4A0}"/>
                </a:ext>
              </a:extLst>
            </p:cNvPr>
            <p:cNvSpPr txBox="1"/>
            <p:nvPr/>
          </p:nvSpPr>
          <p:spPr>
            <a:xfrm>
              <a:off x="3182572" y="5391614"/>
              <a:ext cx="1968548" cy="312008"/>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Lato Black"/>
                  <a:ea typeface="Open Sans" charset="0"/>
                  <a:cs typeface="Open Sans" charset="0"/>
                </a:rPr>
                <a:t>Fastest Rollout</a:t>
              </a:r>
              <a:endParaRPr kumimoji="0" lang="en-US" sz="1050" b="1" i="0" u="none" strike="noStrike" kern="1200" cap="none" spc="0" normalizeH="0" baseline="0" noProof="0" dirty="0">
                <a:ln>
                  <a:noFill/>
                </a:ln>
                <a:solidFill>
                  <a:srgbClr val="FFFFFF"/>
                </a:solidFill>
                <a:effectLst/>
                <a:uLnTx/>
                <a:uFillTx/>
                <a:latin typeface="Lato Black"/>
                <a:ea typeface="Open Sans Extrabold" charset="0"/>
                <a:cs typeface="Open Sans Extrabold" charset="0"/>
              </a:endParaRPr>
            </a:p>
          </p:txBody>
        </p:sp>
        <p:sp>
          <p:nvSpPr>
            <p:cNvPr id="16" name="TextBox 15">
              <a:extLst>
                <a:ext uri="{FF2B5EF4-FFF2-40B4-BE49-F238E27FC236}">
                  <a16:creationId xmlns:a16="http://schemas.microsoft.com/office/drawing/2014/main" id="{E1CF83EE-FFD6-06B1-2C0F-71487B309E87}"/>
                </a:ext>
              </a:extLst>
            </p:cNvPr>
            <p:cNvSpPr txBox="1"/>
            <p:nvPr/>
          </p:nvSpPr>
          <p:spPr>
            <a:xfrm>
              <a:off x="6858682" y="4783415"/>
              <a:ext cx="3171188" cy="100027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200"/>
                </a:spcBef>
                <a:spcAft>
                  <a:spcPts val="0"/>
                </a:spcAft>
                <a:buClrTx/>
                <a:buSzTx/>
                <a:buFontTx/>
                <a:buNone/>
                <a:tabLst/>
                <a:defRPr/>
              </a:pPr>
              <a:r>
                <a:rPr kumimoji="0" lang="en-US" sz="1800" b="1" i="0" u="none" strike="noStrike" kern="1200" cap="none" spc="0" normalizeH="0" baseline="0" noProof="0" dirty="0">
                  <a:ln>
                    <a:noFill/>
                  </a:ln>
                  <a:solidFill>
                    <a:srgbClr val="789F31"/>
                  </a:solidFill>
                  <a:effectLst/>
                  <a:uLnTx/>
                  <a:uFillTx/>
                  <a:latin typeface="Lato"/>
                  <a:ea typeface="Open Sans" panose="020B0606030504020204" pitchFamily="34" charset="0"/>
                  <a:cs typeface="Open Sans" panose="020B0606030504020204" pitchFamily="34" charset="0"/>
                </a:rPr>
                <a:t>Automated, No Mistakes</a:t>
              </a:r>
            </a:p>
            <a:p>
              <a:pPr marL="0" marR="0" lvl="0" indent="0" algn="l" defTabSz="914377" rtl="0" eaLnBrk="1" fontAlgn="auto" latinLnBrk="0" hangingPunct="1">
                <a:lnSpc>
                  <a:spcPct val="100000"/>
                </a:lnSpc>
                <a:spcBef>
                  <a:spcPts val="200"/>
                </a:spcBef>
                <a:spcAft>
                  <a:spcPts val="0"/>
                </a:spcAft>
                <a:buClrTx/>
                <a:buSzTx/>
                <a:buFontTx/>
                <a:buNone/>
                <a:tabLst/>
                <a:defRPr/>
              </a:pPr>
              <a:r>
                <a:rPr kumimoji="0" lang="en-US" sz="1200" b="0" i="0" u="none" strike="noStrike" kern="1200" cap="none" spc="0" normalizeH="0" baseline="0" noProof="0" dirty="0">
                  <a:ln>
                    <a:noFill/>
                  </a:ln>
                  <a:solidFill>
                    <a:srgbClr val="212121"/>
                  </a:solidFill>
                  <a:effectLst/>
                  <a:uLnTx/>
                  <a:uFillTx/>
                  <a:latin typeface="Lato"/>
                  <a:ea typeface="Open Sans" panose="020B0606030504020204" pitchFamily="34" charset="0"/>
                  <a:cs typeface="Open Sans" panose="020B0606030504020204" pitchFamily="34" charset="0"/>
                </a:rPr>
                <a:t>Zero Touch Provisioning</a:t>
              </a:r>
            </a:p>
            <a:p>
              <a:pPr marL="0" marR="0" lvl="0" indent="0" algn="l" defTabSz="914377" rtl="0" eaLnBrk="1" fontAlgn="auto" latinLnBrk="0" hangingPunct="1">
                <a:lnSpc>
                  <a:spcPct val="100000"/>
                </a:lnSpc>
                <a:spcBef>
                  <a:spcPts val="200"/>
                </a:spcBef>
                <a:spcAft>
                  <a:spcPts val="0"/>
                </a:spcAft>
                <a:buClrTx/>
                <a:buSzTx/>
                <a:buFontTx/>
                <a:buNone/>
                <a:tabLst/>
                <a:defRPr/>
              </a:pPr>
              <a:r>
                <a:rPr kumimoji="0" lang="en-US" sz="1200" b="0" i="0" u="none" strike="noStrike" kern="1200" cap="none" spc="0" normalizeH="0" baseline="0" noProof="0" dirty="0">
                  <a:ln>
                    <a:noFill/>
                  </a:ln>
                  <a:solidFill>
                    <a:srgbClr val="212121"/>
                  </a:solidFill>
                  <a:effectLst/>
                  <a:uLnTx/>
                  <a:uFillTx/>
                  <a:latin typeface="Lato"/>
                  <a:ea typeface="Open Sans" panose="020B0606030504020204" pitchFamily="34" charset="0"/>
                  <a:cs typeface="Open Sans" panose="020B0606030504020204" pitchFamily="34" charset="0"/>
                </a:rPr>
                <a:t>Fewer templates, more flexibility. </a:t>
              </a:r>
            </a:p>
            <a:p>
              <a:pPr marL="0" marR="0" lvl="0" indent="0" algn="l" defTabSz="914377" rtl="0" eaLnBrk="1" fontAlgn="auto" latinLnBrk="0" hangingPunct="1">
                <a:lnSpc>
                  <a:spcPct val="100000"/>
                </a:lnSpc>
                <a:spcBef>
                  <a:spcPts val="200"/>
                </a:spcBef>
                <a:spcAft>
                  <a:spcPts val="0"/>
                </a:spcAft>
                <a:buClrTx/>
                <a:buSzTx/>
                <a:buFontTx/>
                <a:buNone/>
                <a:tabLst/>
                <a:defRPr/>
              </a:pPr>
              <a:r>
                <a:rPr kumimoji="0" lang="en-US" sz="1200" b="0" i="0" u="none" strike="noStrike" kern="1200" cap="none" spc="0" normalizeH="0" baseline="0" noProof="0" dirty="0">
                  <a:ln>
                    <a:noFill/>
                  </a:ln>
                  <a:solidFill>
                    <a:srgbClr val="212121"/>
                  </a:solidFill>
                  <a:effectLst/>
                  <a:uLnTx/>
                  <a:uFillTx/>
                  <a:latin typeface="Lato"/>
                  <a:ea typeface="Open Sans" panose="020B0606030504020204" pitchFamily="34" charset="0"/>
                  <a:cs typeface="Open Sans" panose="020B0606030504020204" pitchFamily="34" charset="0"/>
                </a:rPr>
                <a:t>Automated IoT onboarding</a:t>
              </a:r>
              <a:endParaRPr kumimoji="0" lang="en-US" sz="1200" b="1" i="0" u="none" strike="noStrike" kern="1200" cap="none" spc="0" normalizeH="0" baseline="0" noProof="0" dirty="0">
                <a:ln>
                  <a:noFill/>
                </a:ln>
                <a:solidFill>
                  <a:srgbClr val="212121"/>
                </a:solidFill>
                <a:effectLst/>
                <a:uLnTx/>
                <a:uFillTx/>
                <a:latin typeface="Lato"/>
                <a:ea typeface="Open Sans" panose="020B0606030504020204" pitchFamily="34" charset="0"/>
                <a:cs typeface="Open Sans" panose="020B0606030504020204" pitchFamily="34" charset="0"/>
              </a:endParaRPr>
            </a:p>
          </p:txBody>
        </p:sp>
        <p:pic>
          <p:nvPicPr>
            <p:cNvPr id="17" name="Graphic 16">
              <a:extLst>
                <a:ext uri="{FF2B5EF4-FFF2-40B4-BE49-F238E27FC236}">
                  <a16:creationId xmlns:a16="http://schemas.microsoft.com/office/drawing/2014/main" id="{2D7882C9-4617-4615-ABA0-A839832410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47533" y="5206833"/>
              <a:ext cx="295275" cy="561975"/>
            </a:xfrm>
            <a:prstGeom prst="rect">
              <a:avLst/>
            </a:prstGeom>
          </p:spPr>
        </p:pic>
      </p:grpSp>
      <p:grpSp>
        <p:nvGrpSpPr>
          <p:cNvPr id="20" name="Group 19">
            <a:extLst>
              <a:ext uri="{FF2B5EF4-FFF2-40B4-BE49-F238E27FC236}">
                <a16:creationId xmlns:a16="http://schemas.microsoft.com/office/drawing/2014/main" id="{6F999D52-B522-595C-B983-D75A2CFFEDA3}"/>
              </a:ext>
            </a:extLst>
          </p:cNvPr>
          <p:cNvGrpSpPr/>
          <p:nvPr/>
        </p:nvGrpSpPr>
        <p:grpSpPr>
          <a:xfrm>
            <a:off x="1166191" y="3579884"/>
            <a:ext cx="9415669" cy="1482024"/>
            <a:chOff x="1166191" y="3579884"/>
            <a:chExt cx="9415669" cy="1482024"/>
          </a:xfrm>
        </p:grpSpPr>
        <p:sp>
          <p:nvSpPr>
            <p:cNvPr id="21" name="Parallelogram 20">
              <a:extLst>
                <a:ext uri="{FF2B5EF4-FFF2-40B4-BE49-F238E27FC236}">
                  <a16:creationId xmlns:a16="http://schemas.microsoft.com/office/drawing/2014/main" id="{01646FD2-8C59-D7CA-52B8-5BEB6A8C6508}"/>
                </a:ext>
              </a:extLst>
            </p:cNvPr>
            <p:cNvSpPr/>
            <p:nvPr/>
          </p:nvSpPr>
          <p:spPr>
            <a:xfrm flipH="1" flipV="1">
              <a:off x="1166191" y="4783413"/>
              <a:ext cx="4572000" cy="278495"/>
            </a:xfrm>
            <a:prstGeom prst="parallelogram">
              <a:avLst>
                <a:gd name="adj" fmla="val 247151"/>
              </a:avLst>
            </a:prstGeom>
            <a:gradFill>
              <a:gsLst>
                <a:gs pos="59000">
                  <a:srgbClr val="2B6400"/>
                </a:gs>
                <a:gs pos="0">
                  <a:srgbClr val="385F0E"/>
                </a:gs>
                <a:gs pos="100000">
                  <a:schemeClr val="accent3">
                    <a:lumMod val="7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876" b="0" i="0" u="none" strike="noStrike" kern="1200" cap="none" spc="0" normalizeH="0" baseline="0" noProof="0">
                <a:ln>
                  <a:noFill/>
                </a:ln>
                <a:solidFill>
                  <a:srgbClr val="FFFFFF"/>
                </a:solidFill>
                <a:effectLst/>
                <a:uLnTx/>
                <a:uFillTx/>
                <a:latin typeface="Lato"/>
                <a:ea typeface="+mn-ea"/>
                <a:cs typeface="+mn-cs"/>
              </a:endParaRPr>
            </a:p>
          </p:txBody>
        </p:sp>
        <p:grpSp>
          <p:nvGrpSpPr>
            <p:cNvPr id="22" name="Group 21">
              <a:extLst>
                <a:ext uri="{FF2B5EF4-FFF2-40B4-BE49-F238E27FC236}">
                  <a16:creationId xmlns:a16="http://schemas.microsoft.com/office/drawing/2014/main" id="{3E4C7786-79FB-122E-F37B-666AB0394B3E}"/>
                </a:ext>
              </a:extLst>
            </p:cNvPr>
            <p:cNvGrpSpPr/>
            <p:nvPr/>
          </p:nvGrpSpPr>
          <p:grpSpPr>
            <a:xfrm>
              <a:off x="5401953" y="3840895"/>
              <a:ext cx="1370581" cy="590345"/>
              <a:chOff x="5401953" y="3840895"/>
              <a:chExt cx="1370581" cy="590345"/>
            </a:xfrm>
          </p:grpSpPr>
          <p:cxnSp>
            <p:nvCxnSpPr>
              <p:cNvPr id="27" name="Straight Connector 26">
                <a:extLst>
                  <a:ext uri="{FF2B5EF4-FFF2-40B4-BE49-F238E27FC236}">
                    <a16:creationId xmlns:a16="http://schemas.microsoft.com/office/drawing/2014/main" id="{5E83AC15-9C77-D3D3-9805-D8F5AED8BCC4}"/>
                  </a:ext>
                </a:extLst>
              </p:cNvPr>
              <p:cNvCxnSpPr/>
              <p:nvPr/>
            </p:nvCxnSpPr>
            <p:spPr>
              <a:xfrm>
                <a:off x="5401953" y="4431240"/>
                <a:ext cx="883925" cy="0"/>
              </a:xfrm>
              <a:prstGeom prst="line">
                <a:avLst/>
              </a:prstGeom>
              <a:ln w="15875" cap="rnd">
                <a:solidFill>
                  <a:schemeClr val="accent2"/>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8C78A5F-E80C-6EC5-096C-0A08346D7D49}"/>
                  </a:ext>
                </a:extLst>
              </p:cNvPr>
              <p:cNvCxnSpPr/>
              <p:nvPr/>
            </p:nvCxnSpPr>
            <p:spPr>
              <a:xfrm flipV="1">
                <a:off x="6295810" y="3840895"/>
                <a:ext cx="476724" cy="590345"/>
              </a:xfrm>
              <a:prstGeom prst="line">
                <a:avLst/>
              </a:prstGeom>
              <a:ln w="15875" cap="rnd">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95B82831-A4AB-282A-F023-1E9E3F558B07}"/>
                </a:ext>
              </a:extLst>
            </p:cNvPr>
            <p:cNvSpPr/>
            <p:nvPr/>
          </p:nvSpPr>
          <p:spPr>
            <a:xfrm flipV="1">
              <a:off x="1166191" y="3853683"/>
              <a:ext cx="4572000" cy="929731"/>
            </a:xfrm>
            <a:prstGeom prst="rect">
              <a:avLst/>
            </a:prstGeom>
            <a:solidFill>
              <a:srgbClr val="578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876" b="0" i="0" u="none" strike="noStrike" kern="1200" cap="none" spc="0" normalizeH="0" baseline="0" noProof="0">
                <a:ln>
                  <a:noFill/>
                </a:ln>
                <a:solidFill>
                  <a:srgbClr val="FFFFFF"/>
                </a:solidFill>
                <a:effectLst/>
                <a:uLnTx/>
                <a:uFillTx/>
                <a:latin typeface="Lato"/>
                <a:ea typeface="+mn-ea"/>
                <a:cs typeface="+mn-cs"/>
              </a:endParaRPr>
            </a:p>
          </p:txBody>
        </p:sp>
        <p:sp>
          <p:nvSpPr>
            <p:cNvPr id="24" name="TextBox 23">
              <a:extLst>
                <a:ext uri="{FF2B5EF4-FFF2-40B4-BE49-F238E27FC236}">
                  <a16:creationId xmlns:a16="http://schemas.microsoft.com/office/drawing/2014/main" id="{476FCD06-F27A-D2FA-C1BC-622651A6E93D}"/>
                </a:ext>
              </a:extLst>
            </p:cNvPr>
            <p:cNvSpPr txBox="1"/>
            <p:nvPr/>
          </p:nvSpPr>
          <p:spPr>
            <a:xfrm>
              <a:off x="3234265" y="4183389"/>
              <a:ext cx="2088893" cy="312008"/>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Lato Black"/>
                  <a:ea typeface="Open Sans" charset="0"/>
                  <a:cs typeface="Open Sans" charset="0"/>
                </a:rPr>
                <a:t>Fewest Tickets</a:t>
              </a:r>
              <a:endParaRPr kumimoji="0" lang="en-US" sz="1050" b="1" i="0" u="none" strike="noStrike" kern="1200" cap="none" spc="0" normalizeH="0" baseline="0" noProof="0">
                <a:ln>
                  <a:noFill/>
                </a:ln>
                <a:solidFill>
                  <a:srgbClr val="FFFFFF"/>
                </a:solidFill>
                <a:effectLst/>
                <a:uLnTx/>
                <a:uFillTx/>
                <a:latin typeface="Lato Black"/>
                <a:ea typeface="Open Sans Extrabold" charset="0"/>
                <a:cs typeface="Open Sans Extrabold" charset="0"/>
              </a:endParaRPr>
            </a:p>
          </p:txBody>
        </p:sp>
        <p:sp>
          <p:nvSpPr>
            <p:cNvPr id="25" name="TextBox 24">
              <a:extLst>
                <a:ext uri="{FF2B5EF4-FFF2-40B4-BE49-F238E27FC236}">
                  <a16:creationId xmlns:a16="http://schemas.microsoft.com/office/drawing/2014/main" id="{850CE72F-82A1-0FDD-7F52-521BD6CBCE7A}"/>
                </a:ext>
              </a:extLst>
            </p:cNvPr>
            <p:cNvSpPr txBox="1"/>
            <p:nvPr/>
          </p:nvSpPr>
          <p:spPr>
            <a:xfrm>
              <a:off x="6858681" y="3579884"/>
              <a:ext cx="3723179" cy="100027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200"/>
                </a:spcBef>
                <a:spcAft>
                  <a:spcPts val="0"/>
                </a:spcAft>
                <a:buClrTx/>
                <a:buSzTx/>
                <a:buFontTx/>
                <a:buNone/>
                <a:tabLst/>
                <a:defRPr/>
              </a:pPr>
              <a:r>
                <a:rPr kumimoji="0" lang="en-US" sz="1800" b="1" i="0" u="none" strike="noStrike" kern="1200" cap="none" spc="0" normalizeH="0" baseline="0" noProof="0" dirty="0">
                  <a:ln>
                    <a:noFill/>
                  </a:ln>
                  <a:solidFill>
                    <a:srgbClr val="578A1B"/>
                  </a:solidFill>
                  <a:effectLst/>
                  <a:uLnTx/>
                  <a:uFillTx/>
                  <a:latin typeface="Lato"/>
                  <a:ea typeface="Open Sans" panose="020B0606030504020204" pitchFamily="34" charset="0"/>
                  <a:cs typeface="Open Sans" panose="020B0606030504020204" pitchFamily="34" charset="0"/>
                </a:rPr>
                <a:t>Better Network Operations</a:t>
              </a:r>
            </a:p>
            <a:p>
              <a:pPr marL="0" marR="0" lvl="0" indent="0" algn="l" defTabSz="914377" rtl="0" eaLnBrk="1" fontAlgn="auto" latinLnBrk="0" hangingPunct="1">
                <a:lnSpc>
                  <a:spcPct val="100000"/>
                </a:lnSpc>
                <a:spcBef>
                  <a:spcPts val="200"/>
                </a:spcBef>
                <a:spcAft>
                  <a:spcPts val="0"/>
                </a:spcAft>
                <a:buClrTx/>
                <a:buSzTx/>
                <a:buFontTx/>
                <a:buNone/>
                <a:tabLst/>
                <a:defRPr/>
              </a:pPr>
              <a:r>
                <a:rPr kumimoji="0" lang="en-US" sz="1200" b="0" i="0" u="none" strike="noStrike" kern="1200" cap="none" spc="0" normalizeH="0" baseline="0" noProof="0" dirty="0">
                  <a:ln>
                    <a:noFill/>
                  </a:ln>
                  <a:solidFill>
                    <a:srgbClr val="212121"/>
                  </a:solidFill>
                  <a:effectLst/>
                  <a:uLnTx/>
                  <a:uFillTx/>
                  <a:latin typeface="Lato"/>
                  <a:ea typeface="Open Sans" panose="020B0606030504020204" pitchFamily="34" charset="0"/>
                  <a:cs typeface="Open Sans" panose="020B0606030504020204" pitchFamily="34" charset="0"/>
                </a:rPr>
                <a:t>Fewer Tickets</a:t>
              </a:r>
            </a:p>
            <a:p>
              <a:pPr marL="0" marR="0" lvl="0" indent="0" algn="l" defTabSz="914377" rtl="0" eaLnBrk="1" fontAlgn="auto" latinLnBrk="0" hangingPunct="1">
                <a:lnSpc>
                  <a:spcPct val="100000"/>
                </a:lnSpc>
                <a:spcBef>
                  <a:spcPts val="200"/>
                </a:spcBef>
                <a:spcAft>
                  <a:spcPts val="0"/>
                </a:spcAft>
                <a:buClrTx/>
                <a:buSzTx/>
                <a:buFontTx/>
                <a:buNone/>
                <a:tabLst/>
                <a:defRPr/>
              </a:pPr>
              <a:r>
                <a:rPr kumimoji="0" lang="en-US" sz="1200" b="0" i="0" u="none" strike="noStrike" kern="1200" cap="none" spc="0" normalizeH="0" baseline="0" noProof="0" dirty="0">
                  <a:ln>
                    <a:noFill/>
                  </a:ln>
                  <a:solidFill>
                    <a:srgbClr val="212121"/>
                  </a:solidFill>
                  <a:effectLst/>
                  <a:uLnTx/>
                  <a:uFillTx/>
                  <a:latin typeface="Lato"/>
                  <a:ea typeface="Open Sans" panose="020B0606030504020204" pitchFamily="34" charset="0"/>
                  <a:cs typeface="Open Sans" panose="020B0606030504020204" pitchFamily="34" charset="0"/>
                </a:rPr>
                <a:t>Faster MTTR</a:t>
              </a:r>
            </a:p>
            <a:p>
              <a:pPr marL="0" marR="0" lvl="0" indent="0" algn="l" defTabSz="914377" rtl="0" eaLnBrk="1" fontAlgn="auto" latinLnBrk="0" hangingPunct="1">
                <a:lnSpc>
                  <a:spcPct val="100000"/>
                </a:lnSpc>
                <a:spcBef>
                  <a:spcPts val="200"/>
                </a:spcBef>
                <a:spcAft>
                  <a:spcPts val="0"/>
                </a:spcAft>
                <a:buClrTx/>
                <a:buSzTx/>
                <a:buFontTx/>
                <a:buNone/>
                <a:tabLst/>
                <a:defRPr/>
              </a:pPr>
              <a:r>
                <a:rPr kumimoji="0" lang="en-US" sz="1200" b="0" i="0" u="none" strike="noStrike" kern="1200" cap="none" spc="0" normalizeH="0" baseline="0" noProof="0" dirty="0">
                  <a:ln>
                    <a:noFill/>
                  </a:ln>
                  <a:solidFill>
                    <a:srgbClr val="212121"/>
                  </a:solidFill>
                  <a:effectLst/>
                  <a:uLnTx/>
                  <a:uFillTx/>
                  <a:latin typeface="Lato"/>
                  <a:ea typeface="Open Sans" panose="020B0606030504020204" pitchFamily="34" charset="0"/>
                  <a:cs typeface="Open Sans" panose="020B0606030504020204" pitchFamily="34" charset="0"/>
                </a:rPr>
                <a:t>AI Driven Operations, Proactive Support </a:t>
              </a:r>
              <a:r>
                <a:rPr kumimoji="0" lang="en-US" sz="1200" b="0" i="0" u="none" strike="noStrike" kern="1200" cap="none" spc="0" normalizeH="0" baseline="0" noProof="0" dirty="0">
                  <a:ln>
                    <a:noFill/>
                  </a:ln>
                  <a:solidFill>
                    <a:srgbClr val="FFFFFF"/>
                  </a:solidFill>
                  <a:effectLst/>
                  <a:uLnTx/>
                  <a:uFillTx/>
                  <a:latin typeface="Lato"/>
                  <a:ea typeface="Open Sans" panose="020B0606030504020204" pitchFamily="34" charset="0"/>
                  <a:cs typeface="Open Sans" panose="020B0606030504020204" pitchFamily="34" charset="0"/>
                </a:rPr>
                <a:t>and RCA</a:t>
              </a:r>
              <a:endParaRPr kumimoji="0" lang="en-US" sz="1200" b="1" i="0" u="none" strike="noStrike" kern="1200" cap="none" spc="0" normalizeH="0" baseline="0" noProof="0" dirty="0">
                <a:ln>
                  <a:noFill/>
                </a:ln>
                <a:solidFill>
                  <a:srgbClr val="FFFFFF"/>
                </a:solidFill>
                <a:effectLst/>
                <a:uLnTx/>
                <a:uFillTx/>
                <a:latin typeface="Lato"/>
                <a:ea typeface="Open Sans" panose="020B0606030504020204" pitchFamily="34" charset="0"/>
                <a:cs typeface="Open Sans" panose="020B0606030504020204" pitchFamily="34" charset="0"/>
              </a:endParaRPr>
            </a:p>
          </p:txBody>
        </p:sp>
        <p:pic>
          <p:nvPicPr>
            <p:cNvPr id="26" name="Graphic 25">
              <a:extLst>
                <a:ext uri="{FF2B5EF4-FFF2-40B4-BE49-F238E27FC236}">
                  <a16:creationId xmlns:a16="http://schemas.microsoft.com/office/drawing/2014/main" id="{37CFAB8D-FA57-A683-B5AE-9782EE9D9F9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04670" y="4110455"/>
              <a:ext cx="381000" cy="381000"/>
            </a:xfrm>
            <a:prstGeom prst="rect">
              <a:avLst/>
            </a:prstGeom>
          </p:spPr>
        </p:pic>
      </p:grpSp>
    </p:spTree>
    <p:extLst>
      <p:ext uri="{BB962C8B-B14F-4D97-AF65-F5344CB8AC3E}">
        <p14:creationId xmlns:p14="http://schemas.microsoft.com/office/powerpoint/2010/main" val="127116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1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E95CE-5132-B129-6618-DEE3F9F84289}"/>
              </a:ext>
            </a:extLst>
          </p:cNvPr>
          <p:cNvSpPr>
            <a:spLocks noGrp="1"/>
          </p:cNvSpPr>
          <p:nvPr>
            <p:ph type="title"/>
          </p:nvPr>
        </p:nvSpPr>
        <p:spPr>
          <a:xfrm>
            <a:off x="604010" y="148134"/>
            <a:ext cx="11071243" cy="1064051"/>
          </a:xfrm>
        </p:spPr>
        <p:txBody>
          <a:bodyPr/>
          <a:lstStyle/>
          <a:p>
            <a:r>
              <a:rPr lang="en-US" dirty="0"/>
              <a:t>Security</a:t>
            </a:r>
          </a:p>
        </p:txBody>
      </p:sp>
      <p:sp>
        <p:nvSpPr>
          <p:cNvPr id="3" name="TextBox 2">
            <a:extLst>
              <a:ext uri="{FF2B5EF4-FFF2-40B4-BE49-F238E27FC236}">
                <a16:creationId xmlns:a16="http://schemas.microsoft.com/office/drawing/2014/main" id="{457B2932-8030-B432-0CA0-81AA7D2C083A}"/>
              </a:ext>
            </a:extLst>
          </p:cNvPr>
          <p:cNvSpPr txBox="1"/>
          <p:nvPr/>
        </p:nvSpPr>
        <p:spPr>
          <a:xfrm>
            <a:off x="604010" y="1427351"/>
            <a:ext cx="10868853" cy="5032147"/>
          </a:xfrm>
          <a:prstGeom prst="rect">
            <a:avLst/>
          </a:prstGeom>
          <a:noFill/>
        </p:spPr>
        <p:txBody>
          <a:bodyPr wrap="square" lIns="0" tIns="0" rIns="0" bIns="0" rtlCol="0">
            <a:spAutoFit/>
          </a:bodyPr>
          <a:lstStyle/>
          <a:p>
            <a:pPr marL="0" marR="0" lvl="0" indent="0" algn="just" defTabSz="914377"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srgbClr val="7CA62F"/>
                </a:solidFill>
                <a:effectLst/>
                <a:uLnTx/>
                <a:uFillTx/>
                <a:latin typeface="Lato"/>
                <a:ea typeface="+mn-ea"/>
                <a:cs typeface="+mn-cs"/>
              </a:rPr>
              <a:t>Mist Cloud is hosted in AWS Frankfurt for EU customers</a:t>
            </a:r>
            <a:endParaRPr kumimoji="0" lang="en-GB" sz="2800" b="0" i="0" u="none" strike="noStrike" kern="1200" cap="none" spc="0" normalizeH="0" baseline="0" noProof="0" dirty="0">
              <a:ln>
                <a:noFill/>
              </a:ln>
              <a:solidFill>
                <a:srgbClr val="7CA62F"/>
              </a:solidFill>
              <a:effectLst/>
              <a:uLnTx/>
              <a:uFillTx/>
              <a:latin typeface="Lato"/>
              <a:ea typeface="+mn-ea"/>
              <a:cs typeface="+mn-cs"/>
            </a:endParaRPr>
          </a:p>
          <a:p>
            <a:pPr marL="0" marR="0" lvl="0" indent="0" algn="just" defTabSz="914377" rtl="0" eaLnBrk="1" fontAlgn="auto" latinLnBrk="0" hangingPunct="1">
              <a:lnSpc>
                <a:spcPct val="100000"/>
              </a:lnSpc>
              <a:spcBef>
                <a:spcPts val="600"/>
              </a:spcBef>
              <a:spcAft>
                <a:spcPts val="0"/>
              </a:spcAft>
              <a:buClrTx/>
              <a:buSzTx/>
              <a:buFontTx/>
              <a:buNone/>
              <a:tabLst/>
              <a:defRPr/>
            </a:pPr>
            <a:endParaRPr kumimoji="0" lang="en-GB" sz="2000" b="0" i="0" u="none" strike="noStrike" kern="1200" cap="none" spc="0" normalizeH="0" baseline="0" noProof="0" dirty="0">
              <a:ln>
                <a:noFill/>
              </a:ln>
              <a:solidFill>
                <a:srgbClr val="4D4D4D"/>
              </a:solidFill>
              <a:effectLst/>
              <a:uLnTx/>
              <a:uFillTx/>
              <a:latin typeface="Lato"/>
              <a:ea typeface="+mn-ea"/>
              <a:cs typeface="+mn-cs"/>
            </a:endParaRPr>
          </a:p>
          <a:p>
            <a:pPr marL="0" marR="0" lvl="0" indent="0" algn="just" defTabSz="914377" rtl="0" eaLnBrk="1" fontAlgn="auto" latinLnBrk="0" hangingPunct="1">
              <a:lnSpc>
                <a:spcPct val="100000"/>
              </a:lnSpc>
              <a:spcBef>
                <a:spcPts val="600"/>
              </a:spcBef>
              <a:spcAft>
                <a:spcPts val="0"/>
              </a:spcAft>
              <a:buClrTx/>
              <a:buSzTx/>
              <a:buFontTx/>
              <a:buNone/>
              <a:tabLst/>
              <a:defRPr/>
            </a:pPr>
            <a:r>
              <a:rPr kumimoji="0" lang="en-GB" sz="2000" b="0" i="0" u="none" strike="noStrike" kern="1200" cap="none" spc="0" normalizeH="0" baseline="0" noProof="0" dirty="0">
                <a:ln>
                  <a:noFill/>
                </a:ln>
                <a:solidFill>
                  <a:srgbClr val="4D4D4D"/>
                </a:solidFill>
                <a:effectLst/>
                <a:uLnTx/>
                <a:uFillTx/>
                <a:latin typeface="Lato"/>
                <a:ea typeface="+mn-ea"/>
                <a:cs typeface="+mn-cs"/>
              </a:rPr>
              <a:t>Customers with headquarters (or main address provided to Juniper) located in the EU are automatically set up for hosting in an EU data </a:t>
            </a:r>
            <a:r>
              <a:rPr kumimoji="0" lang="en-GB" sz="2000" b="0" i="0" u="none" strike="noStrike" kern="1200" cap="none" spc="0" normalizeH="0" baseline="0" noProof="0" dirty="0" err="1">
                <a:ln>
                  <a:noFill/>
                </a:ln>
                <a:solidFill>
                  <a:srgbClr val="4D4D4D"/>
                </a:solidFill>
                <a:effectLst/>
                <a:uLnTx/>
                <a:uFillTx/>
                <a:latin typeface="Lato"/>
                <a:ea typeface="+mn-ea"/>
                <a:cs typeface="+mn-cs"/>
              </a:rPr>
              <a:t>center</a:t>
            </a:r>
            <a:r>
              <a:rPr kumimoji="0" lang="en-GB" sz="2000" b="0" i="0" u="none" strike="noStrike" kern="1200" cap="none" spc="0" normalizeH="0" baseline="0" noProof="0" dirty="0">
                <a:ln>
                  <a:noFill/>
                </a:ln>
                <a:solidFill>
                  <a:srgbClr val="4D4D4D"/>
                </a:solidFill>
                <a:effectLst/>
                <a:uLnTx/>
                <a:uFillTx/>
                <a:latin typeface="Lato"/>
                <a:ea typeface="+mn-ea"/>
                <a:cs typeface="+mn-cs"/>
              </a:rPr>
              <a:t>. This means the Customer’s Device Data and the rest of its Juniper cloud instance will be hosted in the EU. Additionally, Customers may elect EU-based hosting even if their headquarters or main address provided to Juniper are not located in the EU. </a:t>
            </a:r>
          </a:p>
          <a:p>
            <a:pPr marL="0" marR="0" lvl="0" indent="0" algn="just" defTabSz="914377"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dirty="0">
              <a:ln>
                <a:noFill/>
              </a:ln>
              <a:solidFill>
                <a:srgbClr val="4D4D4D"/>
              </a:solidFill>
              <a:effectLst/>
              <a:uLnTx/>
              <a:uFillTx/>
              <a:latin typeface="Lato"/>
              <a:ea typeface="+mn-ea"/>
              <a:cs typeface="+mn-cs"/>
            </a:endParaRPr>
          </a:p>
          <a:p>
            <a:pPr marL="0" marR="0" lvl="0" indent="0" algn="just" defTabSz="914377"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dirty="0">
              <a:ln>
                <a:noFill/>
              </a:ln>
              <a:solidFill>
                <a:srgbClr val="4D4D4D"/>
              </a:solidFill>
              <a:effectLst/>
              <a:uLnTx/>
              <a:uFillTx/>
              <a:latin typeface="Lato"/>
              <a:ea typeface="+mn-ea"/>
              <a:cs typeface="+mn-cs"/>
            </a:endParaRPr>
          </a:p>
          <a:p>
            <a:pPr marL="0" marR="0" lvl="0" indent="0" algn="just" defTabSz="914377"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dirty="0">
              <a:ln>
                <a:noFill/>
              </a:ln>
              <a:solidFill>
                <a:srgbClr val="4D4D4D"/>
              </a:solidFill>
              <a:effectLst/>
              <a:uLnTx/>
              <a:uFillTx/>
              <a:latin typeface="Lato"/>
              <a:ea typeface="+mn-ea"/>
              <a:cs typeface="+mn-cs"/>
            </a:endParaRPr>
          </a:p>
          <a:p>
            <a:pPr marL="0" marR="0" lvl="0" indent="0" algn="just" defTabSz="914377"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dirty="0">
              <a:ln>
                <a:noFill/>
              </a:ln>
              <a:solidFill>
                <a:srgbClr val="4D4D4D"/>
              </a:solidFill>
              <a:effectLst/>
              <a:uLnTx/>
              <a:uFillTx/>
              <a:latin typeface="Lato"/>
              <a:ea typeface="+mn-ea"/>
              <a:cs typeface="+mn-cs"/>
            </a:endParaRPr>
          </a:p>
          <a:p>
            <a:pPr marL="0" marR="0" lvl="0" indent="0" algn="just" defTabSz="914377"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dirty="0">
              <a:ln>
                <a:noFill/>
              </a:ln>
              <a:solidFill>
                <a:srgbClr val="4D4D4D"/>
              </a:solidFill>
              <a:effectLst/>
              <a:uLnTx/>
              <a:uFillTx/>
              <a:latin typeface="Lato"/>
              <a:ea typeface="+mn-ea"/>
              <a:cs typeface="+mn-cs"/>
            </a:endParaRPr>
          </a:p>
          <a:p>
            <a:pPr marL="0" marR="0" lvl="0" indent="0" algn="just" defTabSz="914377"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dirty="0">
              <a:ln>
                <a:noFill/>
              </a:ln>
              <a:solidFill>
                <a:srgbClr val="4D4D4D"/>
              </a:solidFill>
              <a:effectLst/>
              <a:uLnTx/>
              <a:uFillTx/>
              <a:latin typeface="Lato"/>
              <a:ea typeface="+mn-ea"/>
              <a:cs typeface="+mn-cs"/>
            </a:endParaRPr>
          </a:p>
          <a:p>
            <a:pPr marL="0" marR="0" lvl="0" indent="0" algn="just" defTabSz="914377"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dirty="0">
              <a:ln>
                <a:noFill/>
              </a:ln>
              <a:solidFill>
                <a:srgbClr val="4D4D4D"/>
              </a:solidFill>
              <a:effectLst/>
              <a:uLnTx/>
              <a:uFillTx/>
              <a:latin typeface="Lato"/>
              <a:ea typeface="+mn-ea"/>
              <a:cs typeface="+mn-cs"/>
            </a:endParaRPr>
          </a:p>
          <a:p>
            <a:pPr marL="0" marR="0" lvl="0" indent="0" algn="just" defTabSz="914377"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dirty="0">
              <a:ln>
                <a:noFill/>
              </a:ln>
              <a:solidFill>
                <a:srgbClr val="4D4D4D"/>
              </a:solidFill>
              <a:effectLst/>
              <a:uLnTx/>
              <a:uFillTx/>
              <a:latin typeface="Lato"/>
              <a:ea typeface="+mn-ea"/>
              <a:cs typeface="+mn-cs"/>
            </a:endParaRPr>
          </a:p>
          <a:p>
            <a:pPr marL="0" marR="0" lvl="0" indent="0" algn="just" defTabSz="914377"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4D4D4D"/>
                </a:solidFill>
                <a:effectLst/>
                <a:uLnTx/>
                <a:uFillTx/>
                <a:latin typeface="Lato"/>
                <a:ea typeface="+mn-ea"/>
                <a:cs typeface="+mn-cs"/>
              </a:rPr>
              <a:t>https://</a:t>
            </a:r>
            <a:r>
              <a:rPr kumimoji="0" lang="en-US" sz="1200" b="0" i="0" u="none" strike="noStrike" kern="1200" cap="none" spc="0" normalizeH="0" baseline="0" noProof="0" dirty="0" err="1">
                <a:ln>
                  <a:noFill/>
                </a:ln>
                <a:solidFill>
                  <a:srgbClr val="4D4D4D"/>
                </a:solidFill>
                <a:effectLst/>
                <a:uLnTx/>
                <a:uFillTx/>
                <a:latin typeface="Lato"/>
                <a:ea typeface="+mn-ea"/>
                <a:cs typeface="+mn-cs"/>
              </a:rPr>
              <a:t>www.mist.com</a:t>
            </a:r>
            <a:r>
              <a:rPr kumimoji="0" lang="en-US" sz="1200" b="0" i="0" u="none" strike="noStrike" kern="1200" cap="none" spc="0" normalizeH="0" baseline="0" noProof="0" dirty="0">
                <a:ln>
                  <a:noFill/>
                </a:ln>
                <a:solidFill>
                  <a:srgbClr val="4D4D4D"/>
                </a:solidFill>
                <a:effectLst/>
                <a:uLnTx/>
                <a:uFillTx/>
                <a:latin typeface="Lato"/>
                <a:ea typeface="+mn-ea"/>
                <a:cs typeface="+mn-cs"/>
              </a:rPr>
              <a:t>/wp-content/uploads/</a:t>
            </a:r>
            <a:r>
              <a:rPr kumimoji="0" lang="en-US" sz="1200" b="0" i="0" u="none" strike="noStrike" kern="1200" cap="none" spc="0" normalizeH="0" baseline="0" noProof="0" dirty="0" err="1">
                <a:ln>
                  <a:noFill/>
                </a:ln>
                <a:solidFill>
                  <a:srgbClr val="4D4D4D"/>
                </a:solidFill>
                <a:effectLst/>
                <a:uLnTx/>
                <a:uFillTx/>
                <a:latin typeface="Lato"/>
                <a:ea typeface="+mn-ea"/>
                <a:cs typeface="+mn-cs"/>
              </a:rPr>
              <a:t>Mist_AI_Trust_Tech_Brief_fin.pdf</a:t>
            </a:r>
            <a:endParaRPr kumimoji="0" lang="en-US" sz="1200" b="0" i="0" u="none" strike="noStrike" kern="1200" cap="none" spc="0" normalizeH="0" baseline="0" noProof="0" dirty="0">
              <a:ln>
                <a:noFill/>
              </a:ln>
              <a:solidFill>
                <a:srgbClr val="4D4D4D"/>
              </a:solidFill>
              <a:effectLst/>
              <a:uLnTx/>
              <a:uFillTx/>
              <a:latin typeface="Lato"/>
              <a:ea typeface="+mn-ea"/>
              <a:cs typeface="+mn-cs"/>
            </a:endParaRPr>
          </a:p>
        </p:txBody>
      </p:sp>
    </p:spTree>
    <p:extLst>
      <p:ext uri="{BB962C8B-B14F-4D97-AF65-F5344CB8AC3E}">
        <p14:creationId xmlns:p14="http://schemas.microsoft.com/office/powerpoint/2010/main" val="3285745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3F717-F4FA-70E8-F7F0-0971C4EC0D5B}"/>
              </a:ext>
            </a:extLst>
          </p:cNvPr>
          <p:cNvSpPr>
            <a:spLocks noGrp="1"/>
          </p:cNvSpPr>
          <p:nvPr>
            <p:ph type="title"/>
          </p:nvPr>
        </p:nvSpPr>
        <p:spPr>
          <a:xfrm>
            <a:off x="560378" y="0"/>
            <a:ext cx="11071243" cy="1064051"/>
          </a:xfrm>
        </p:spPr>
        <p:txBody>
          <a:bodyPr anchor="b">
            <a:normAutofit/>
          </a:bodyPr>
          <a:lstStyle/>
          <a:p>
            <a:r>
              <a:rPr lang="en-US" dirty="0"/>
              <a:t>Demo</a:t>
            </a:r>
          </a:p>
        </p:txBody>
      </p:sp>
    </p:spTree>
    <p:extLst>
      <p:ext uri="{BB962C8B-B14F-4D97-AF65-F5344CB8AC3E}">
        <p14:creationId xmlns:p14="http://schemas.microsoft.com/office/powerpoint/2010/main" val="43304823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grpSp>
        <p:nvGrpSpPr>
          <p:cNvPr id="21" name="!!Stream">
            <a:extLst>
              <a:ext uri="{FF2B5EF4-FFF2-40B4-BE49-F238E27FC236}">
                <a16:creationId xmlns:a16="http://schemas.microsoft.com/office/drawing/2014/main" id="{4ABEF25F-7659-105D-46A9-7C622E36078D}"/>
              </a:ext>
            </a:extLst>
          </p:cNvPr>
          <p:cNvGrpSpPr/>
          <p:nvPr/>
        </p:nvGrpSpPr>
        <p:grpSpPr>
          <a:xfrm>
            <a:off x="371285" y="2154375"/>
            <a:ext cx="11059633" cy="4682891"/>
            <a:chOff x="3175" y="2312329"/>
            <a:chExt cx="11971201" cy="2234272"/>
          </a:xfrm>
        </p:grpSpPr>
        <p:sp>
          <p:nvSpPr>
            <p:cNvPr id="22" name="Graphic 23">
              <a:extLst>
                <a:ext uri="{FF2B5EF4-FFF2-40B4-BE49-F238E27FC236}">
                  <a16:creationId xmlns:a16="http://schemas.microsoft.com/office/drawing/2014/main" id="{9FFB960C-3156-4C2C-93F8-A57EFCBE0FA2}"/>
                </a:ext>
              </a:extLst>
            </p:cNvPr>
            <p:cNvSpPr/>
            <p:nvPr/>
          </p:nvSpPr>
          <p:spPr>
            <a:xfrm>
              <a:off x="982753" y="2515297"/>
              <a:ext cx="10640101" cy="2026885"/>
            </a:xfrm>
            <a:custGeom>
              <a:avLst/>
              <a:gdLst>
                <a:gd name="connsiteX0" fmla="*/ 2552026 w 10640101"/>
                <a:gd name="connsiteY0" fmla="*/ 1307922 h 2026885"/>
                <a:gd name="connsiteX1" fmla="*/ 2800330 w 10640101"/>
                <a:gd name="connsiteY1" fmla="*/ 1307922 h 2026885"/>
                <a:gd name="connsiteX2" fmla="*/ 1516961 w 10640101"/>
                <a:gd name="connsiteY2" fmla="*/ 2026329 h 2026885"/>
                <a:gd name="connsiteX3" fmla="*/ 1151480 w 10640101"/>
                <a:gd name="connsiteY3" fmla="*/ 2026329 h 2026885"/>
                <a:gd name="connsiteX4" fmla="*/ -64 w 10640101"/>
                <a:gd name="connsiteY4" fmla="*/ 2026329 h 2026885"/>
                <a:gd name="connsiteX5" fmla="*/ 586519 w 10640101"/>
                <a:gd name="connsiteY5" fmla="*/ 2026329 h 2026885"/>
                <a:gd name="connsiteX6" fmla="*/ 2658043 w 10640101"/>
                <a:gd name="connsiteY6" fmla="*/ 1085425 h 2026885"/>
                <a:gd name="connsiteX7" fmla="*/ 2318369 w 10640101"/>
                <a:gd name="connsiteY7" fmla="*/ 1085425 h 2026885"/>
                <a:gd name="connsiteX8" fmla="*/ 2317672 w 10640101"/>
                <a:gd name="connsiteY8" fmla="*/ 2026329 h 2026885"/>
                <a:gd name="connsiteX9" fmla="*/ 2717330 w 10640101"/>
                <a:gd name="connsiteY9" fmla="*/ 2026329 h 2026885"/>
                <a:gd name="connsiteX10" fmla="*/ 4258069 w 10640101"/>
                <a:gd name="connsiteY10" fmla="*/ 792482 h 2026885"/>
                <a:gd name="connsiteX11" fmla="*/ 4078816 w 10640101"/>
                <a:gd name="connsiteY11" fmla="*/ 792482 h 2026885"/>
                <a:gd name="connsiteX12" fmla="*/ 1944518 w 10640101"/>
                <a:gd name="connsiteY12" fmla="*/ 2026329 h 2026885"/>
                <a:gd name="connsiteX13" fmla="*/ 2208864 w 10640101"/>
                <a:gd name="connsiteY13" fmla="*/ 2026329 h 2026885"/>
                <a:gd name="connsiteX14" fmla="*/ 3517342 w 10640101"/>
                <a:gd name="connsiteY14" fmla="*/ 1139828 h 2026885"/>
                <a:gd name="connsiteX15" fmla="*/ 3357619 w 10640101"/>
                <a:gd name="connsiteY15" fmla="*/ 1139828 h 2026885"/>
                <a:gd name="connsiteX16" fmla="*/ 8442966 w 10640101"/>
                <a:gd name="connsiteY16" fmla="*/ 2026329 h 2026885"/>
                <a:gd name="connsiteX17" fmla="*/ 8714286 w 10640101"/>
                <a:gd name="connsiteY17" fmla="*/ 2026329 h 2026885"/>
                <a:gd name="connsiteX18" fmla="*/ 6807369 w 10640101"/>
                <a:gd name="connsiteY18" fmla="*/ 692045 h 2026885"/>
                <a:gd name="connsiteX19" fmla="*/ 6697864 w 10640101"/>
                <a:gd name="connsiteY19" fmla="*/ 692045 h 2026885"/>
                <a:gd name="connsiteX20" fmla="*/ 4170186 w 10640101"/>
                <a:gd name="connsiteY20" fmla="*/ 2026329 h 2026885"/>
                <a:gd name="connsiteX21" fmla="*/ 4449877 w 10640101"/>
                <a:gd name="connsiteY21" fmla="*/ 2026329 h 2026885"/>
                <a:gd name="connsiteX22" fmla="*/ 4748399 w 10640101"/>
                <a:gd name="connsiteY22" fmla="*/ 1397897 h 2026885"/>
                <a:gd name="connsiteX23" fmla="*/ 4547524 w 10640101"/>
                <a:gd name="connsiteY23" fmla="*/ 1397897 h 2026885"/>
                <a:gd name="connsiteX24" fmla="*/ 9120919 w 10640101"/>
                <a:gd name="connsiteY24" fmla="*/ 2026329 h 2026885"/>
                <a:gd name="connsiteX25" fmla="*/ 10640037 w 10640101"/>
                <a:gd name="connsiteY25" fmla="*/ 2026329 h 2026885"/>
                <a:gd name="connsiteX26" fmla="*/ 5999684 w 10640101"/>
                <a:gd name="connsiteY26" fmla="*/ -556 h 2026885"/>
                <a:gd name="connsiteX27" fmla="*/ 5856002 w 10640101"/>
                <a:gd name="connsiteY27" fmla="*/ -556 h 2026885"/>
                <a:gd name="connsiteX28" fmla="*/ 5083889 w 10640101"/>
                <a:gd name="connsiteY28" fmla="*/ 2026329 h 2026885"/>
                <a:gd name="connsiteX29" fmla="*/ 5902733 w 10640101"/>
                <a:gd name="connsiteY29" fmla="*/ 2026329 h 2026885"/>
                <a:gd name="connsiteX30" fmla="*/ 5717203 w 10640101"/>
                <a:gd name="connsiteY30" fmla="*/ 958483 h 2026885"/>
                <a:gd name="connsiteX31" fmla="*/ 5288949 w 10640101"/>
                <a:gd name="connsiteY31" fmla="*/ 958483 h 202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640101" h="2026885">
                  <a:moveTo>
                    <a:pt x="2552026" y="1307922"/>
                  </a:moveTo>
                  <a:lnTo>
                    <a:pt x="2800330" y="1307922"/>
                  </a:lnTo>
                  <a:lnTo>
                    <a:pt x="1516961" y="2026329"/>
                  </a:lnTo>
                  <a:lnTo>
                    <a:pt x="1151480" y="2026329"/>
                  </a:lnTo>
                  <a:close/>
                  <a:moveTo>
                    <a:pt x="-64" y="2026329"/>
                  </a:moveTo>
                  <a:lnTo>
                    <a:pt x="586519" y="2026329"/>
                  </a:lnTo>
                  <a:lnTo>
                    <a:pt x="2658043" y="1085425"/>
                  </a:lnTo>
                  <a:lnTo>
                    <a:pt x="2318369" y="1085425"/>
                  </a:lnTo>
                  <a:close/>
                  <a:moveTo>
                    <a:pt x="2317672" y="2026329"/>
                  </a:moveTo>
                  <a:lnTo>
                    <a:pt x="2717330" y="2026329"/>
                  </a:lnTo>
                  <a:lnTo>
                    <a:pt x="4258069" y="792482"/>
                  </a:lnTo>
                  <a:lnTo>
                    <a:pt x="4078816" y="792482"/>
                  </a:lnTo>
                  <a:close/>
                  <a:moveTo>
                    <a:pt x="1944518" y="2026329"/>
                  </a:moveTo>
                  <a:lnTo>
                    <a:pt x="2208864" y="2026329"/>
                  </a:lnTo>
                  <a:lnTo>
                    <a:pt x="3517342" y="1139828"/>
                  </a:lnTo>
                  <a:lnTo>
                    <a:pt x="3357619" y="1139828"/>
                  </a:lnTo>
                  <a:close/>
                  <a:moveTo>
                    <a:pt x="8442966" y="2026329"/>
                  </a:moveTo>
                  <a:lnTo>
                    <a:pt x="8714286" y="2026329"/>
                  </a:lnTo>
                  <a:lnTo>
                    <a:pt x="6807369" y="692045"/>
                  </a:lnTo>
                  <a:lnTo>
                    <a:pt x="6697864" y="692045"/>
                  </a:lnTo>
                  <a:close/>
                  <a:moveTo>
                    <a:pt x="4170186" y="2026329"/>
                  </a:moveTo>
                  <a:lnTo>
                    <a:pt x="4449877" y="2026329"/>
                  </a:lnTo>
                  <a:lnTo>
                    <a:pt x="4748399" y="1397897"/>
                  </a:lnTo>
                  <a:lnTo>
                    <a:pt x="4547524" y="1397897"/>
                  </a:lnTo>
                  <a:close/>
                  <a:moveTo>
                    <a:pt x="9120919" y="2026329"/>
                  </a:moveTo>
                  <a:lnTo>
                    <a:pt x="10640037" y="2026329"/>
                  </a:lnTo>
                  <a:lnTo>
                    <a:pt x="5999684" y="-556"/>
                  </a:lnTo>
                  <a:lnTo>
                    <a:pt x="5856002" y="-556"/>
                  </a:lnTo>
                  <a:close/>
                  <a:moveTo>
                    <a:pt x="5083889" y="2026329"/>
                  </a:moveTo>
                  <a:lnTo>
                    <a:pt x="5902733" y="2026329"/>
                  </a:lnTo>
                  <a:lnTo>
                    <a:pt x="5717203" y="958483"/>
                  </a:lnTo>
                  <a:lnTo>
                    <a:pt x="5288949" y="958483"/>
                  </a:lnTo>
                  <a:close/>
                </a:path>
              </a:pathLst>
            </a:custGeom>
            <a:gradFill flip="none" rotWithShape="1">
              <a:gsLst>
                <a:gs pos="56000">
                  <a:srgbClr val="212121">
                    <a:alpha val="20000"/>
                  </a:srgbClr>
                </a:gs>
                <a:gs pos="100000">
                  <a:srgbClr val="212121">
                    <a:alpha val="0"/>
                  </a:srgbClr>
                </a:gs>
              </a:gsLst>
              <a:lin ang="5400000" scaled="1"/>
              <a:tileRect/>
            </a:gradFill>
            <a:ln w="6975" cap="flat">
              <a:noFill/>
              <a:prstDash val="solid"/>
              <a:miter/>
            </a:ln>
          </p:spPr>
          <p:txBody>
            <a:bodyPr rtlCol="0" anchor="ctr"/>
            <a:lstStyle/>
            <a:p>
              <a:pPr>
                <a:defRPr/>
              </a:pPr>
              <a:endParaRPr lang="en-US" sz="2400" kern="0">
                <a:solidFill>
                  <a:srgbClr val="414141"/>
                </a:solidFill>
                <a:latin typeface="Lato"/>
                <a:cs typeface="Arial"/>
                <a:sym typeface="Arial"/>
              </a:endParaRPr>
            </a:p>
          </p:txBody>
        </p:sp>
        <p:sp>
          <p:nvSpPr>
            <p:cNvPr id="23" name="Graphic 19">
              <a:extLst>
                <a:ext uri="{FF2B5EF4-FFF2-40B4-BE49-F238E27FC236}">
                  <a16:creationId xmlns:a16="http://schemas.microsoft.com/office/drawing/2014/main" id="{81D2114B-9A53-4E4D-8C09-BD31D9A9B231}"/>
                </a:ext>
              </a:extLst>
            </p:cNvPr>
            <p:cNvSpPr/>
            <p:nvPr/>
          </p:nvSpPr>
          <p:spPr>
            <a:xfrm>
              <a:off x="1724875" y="2312329"/>
              <a:ext cx="7244057" cy="2229852"/>
            </a:xfrm>
            <a:custGeom>
              <a:avLst/>
              <a:gdLst>
                <a:gd name="connsiteX0" fmla="*/ 4889988 w 7244057"/>
                <a:gd name="connsiteY0" fmla="*/ 387942 h 2229852"/>
                <a:gd name="connsiteX1" fmla="*/ 5404033 w 7244057"/>
                <a:gd name="connsiteY1" fmla="*/ 2115607 h 2229852"/>
                <a:gd name="connsiteX2" fmla="*/ 5003678 w 7244057"/>
                <a:gd name="connsiteY2" fmla="*/ 2115607 h 2229852"/>
                <a:gd name="connsiteX3" fmla="*/ 4815358 w 7244057"/>
                <a:gd name="connsiteY3" fmla="*/ 387942 h 2229852"/>
                <a:gd name="connsiteX4" fmla="*/ 6364467 w 7244057"/>
                <a:gd name="connsiteY4" fmla="*/ 699717 h 2229852"/>
                <a:gd name="connsiteX5" fmla="*/ 4792341 w 7244057"/>
                <a:gd name="connsiteY5" fmla="*/ -556 h 2229852"/>
                <a:gd name="connsiteX6" fmla="*/ 4785366 w 7244057"/>
                <a:gd name="connsiteY6" fmla="*/ -556 h 2229852"/>
                <a:gd name="connsiteX7" fmla="*/ 5814154 w 7244057"/>
                <a:gd name="connsiteY7" fmla="*/ 699717 h 2229852"/>
                <a:gd name="connsiteX8" fmla="*/ 4767232 w 7244057"/>
                <a:gd name="connsiteY8" fmla="*/ -556 h 2229852"/>
                <a:gd name="connsiteX9" fmla="*/ 4364784 w 7244057"/>
                <a:gd name="connsiteY9" fmla="*/ 767372 h 2229852"/>
                <a:gd name="connsiteX10" fmla="*/ 4670281 w 7244057"/>
                <a:gd name="connsiteY10" fmla="*/ 767372 h 2229852"/>
                <a:gd name="connsiteX11" fmla="*/ 4770719 w 7244057"/>
                <a:gd name="connsiteY11" fmla="*/ -556 h 2229852"/>
                <a:gd name="connsiteX12" fmla="*/ 6666477 w 7244057"/>
                <a:gd name="connsiteY12" fmla="*/ 2229297 h 2229852"/>
                <a:gd name="connsiteX13" fmla="*/ 7243993 w 7244057"/>
                <a:gd name="connsiteY13" fmla="*/ 2229297 h 2229852"/>
                <a:gd name="connsiteX14" fmla="*/ 5978759 w 7244057"/>
                <a:gd name="connsiteY14" fmla="*/ 1060315 h 2229852"/>
                <a:gd name="connsiteX15" fmla="*/ 5620253 w 7244057"/>
                <a:gd name="connsiteY15" fmla="*/ 1060315 h 2229852"/>
                <a:gd name="connsiteX16" fmla="*/ 4292943 w 7244057"/>
                <a:gd name="connsiteY16" fmla="*/ 1242359 h 2229852"/>
                <a:gd name="connsiteX17" fmla="*/ 3917697 w 7244057"/>
                <a:gd name="connsiteY17" fmla="*/ 2228599 h 2229852"/>
                <a:gd name="connsiteX18" fmla="*/ 4070446 w 7244057"/>
                <a:gd name="connsiteY18" fmla="*/ 2227204 h 2229852"/>
                <a:gd name="connsiteX19" fmla="*/ 4376641 w 7244057"/>
                <a:gd name="connsiteY19" fmla="*/ 1242359 h 2229852"/>
                <a:gd name="connsiteX20" fmla="*/ 2607127 w 7244057"/>
                <a:gd name="connsiteY20" fmla="*/ 1014282 h 2229852"/>
                <a:gd name="connsiteX21" fmla="*/ 1099169 w 7244057"/>
                <a:gd name="connsiteY21" fmla="*/ 1727109 h 2229852"/>
                <a:gd name="connsiteX22" fmla="*/ 1454885 w 7244057"/>
                <a:gd name="connsiteY22" fmla="*/ 1727109 h 2229852"/>
                <a:gd name="connsiteX23" fmla="*/ 2816372 w 7244057"/>
                <a:gd name="connsiteY23" fmla="*/ 1014282 h 2229852"/>
                <a:gd name="connsiteX24" fmla="*/ 793672 w 7244057"/>
                <a:gd name="connsiteY24" fmla="*/ 1632251 h 2229852"/>
                <a:gd name="connsiteX25" fmla="*/ 2668505 w 7244057"/>
                <a:gd name="connsiteY25" fmla="*/ 858743 h 2229852"/>
                <a:gd name="connsiteX26" fmla="*/ 2248621 w 7244057"/>
                <a:gd name="connsiteY26" fmla="*/ 858743 h 2229852"/>
                <a:gd name="connsiteX27" fmla="*/ -64 w 7244057"/>
                <a:gd name="connsiteY27" fmla="*/ 1632251 h 222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44057" h="2229852">
                  <a:moveTo>
                    <a:pt x="4889988" y="387942"/>
                  </a:moveTo>
                  <a:lnTo>
                    <a:pt x="5404033" y="2115607"/>
                  </a:lnTo>
                  <a:lnTo>
                    <a:pt x="5003678" y="2115607"/>
                  </a:lnTo>
                  <a:lnTo>
                    <a:pt x="4815358" y="387942"/>
                  </a:lnTo>
                  <a:close/>
                  <a:moveTo>
                    <a:pt x="6364467" y="699717"/>
                  </a:moveTo>
                  <a:lnTo>
                    <a:pt x="4792341" y="-556"/>
                  </a:lnTo>
                  <a:lnTo>
                    <a:pt x="4785366" y="-556"/>
                  </a:lnTo>
                  <a:lnTo>
                    <a:pt x="5814154" y="699717"/>
                  </a:lnTo>
                  <a:close/>
                  <a:moveTo>
                    <a:pt x="4767232" y="-556"/>
                  </a:moveTo>
                  <a:lnTo>
                    <a:pt x="4364784" y="767372"/>
                  </a:lnTo>
                  <a:lnTo>
                    <a:pt x="4670281" y="767372"/>
                  </a:lnTo>
                  <a:lnTo>
                    <a:pt x="4770719" y="-556"/>
                  </a:lnTo>
                  <a:close/>
                  <a:moveTo>
                    <a:pt x="6666477" y="2229297"/>
                  </a:moveTo>
                  <a:lnTo>
                    <a:pt x="7243993" y="2229297"/>
                  </a:lnTo>
                  <a:lnTo>
                    <a:pt x="5978759" y="1060315"/>
                  </a:lnTo>
                  <a:lnTo>
                    <a:pt x="5620253" y="1060315"/>
                  </a:lnTo>
                  <a:close/>
                  <a:moveTo>
                    <a:pt x="4292943" y="1242359"/>
                  </a:moveTo>
                  <a:lnTo>
                    <a:pt x="3917697" y="2228599"/>
                  </a:lnTo>
                  <a:lnTo>
                    <a:pt x="4070446" y="2227204"/>
                  </a:lnTo>
                  <a:lnTo>
                    <a:pt x="4376641" y="1242359"/>
                  </a:lnTo>
                  <a:close/>
                  <a:moveTo>
                    <a:pt x="2607127" y="1014282"/>
                  </a:moveTo>
                  <a:lnTo>
                    <a:pt x="1099169" y="1727109"/>
                  </a:lnTo>
                  <a:lnTo>
                    <a:pt x="1454885" y="1727109"/>
                  </a:lnTo>
                  <a:lnTo>
                    <a:pt x="2816372" y="1014282"/>
                  </a:lnTo>
                  <a:close/>
                  <a:moveTo>
                    <a:pt x="793672" y="1632251"/>
                  </a:moveTo>
                  <a:lnTo>
                    <a:pt x="2668505" y="858743"/>
                  </a:lnTo>
                  <a:lnTo>
                    <a:pt x="2248621" y="858743"/>
                  </a:lnTo>
                  <a:lnTo>
                    <a:pt x="-64" y="1632251"/>
                  </a:lnTo>
                  <a:close/>
                </a:path>
              </a:pathLst>
            </a:custGeom>
            <a:solidFill>
              <a:srgbClr val="7CA630"/>
            </a:solidFill>
            <a:ln w="6975" cap="flat">
              <a:noFill/>
              <a:prstDash val="solid"/>
              <a:miter/>
            </a:ln>
          </p:spPr>
          <p:txBody>
            <a:bodyPr rtlCol="0" anchor="ctr"/>
            <a:lstStyle/>
            <a:p>
              <a:pPr>
                <a:defRPr/>
              </a:pPr>
              <a:endParaRPr lang="en-US" sz="2400" kern="0">
                <a:solidFill>
                  <a:srgbClr val="414141"/>
                </a:solidFill>
                <a:latin typeface="Lato"/>
                <a:cs typeface="Arial"/>
                <a:sym typeface="Arial"/>
              </a:endParaRPr>
            </a:p>
          </p:txBody>
        </p:sp>
        <p:sp>
          <p:nvSpPr>
            <p:cNvPr id="24" name="Freeform 5">
              <a:extLst>
                <a:ext uri="{FF2B5EF4-FFF2-40B4-BE49-F238E27FC236}">
                  <a16:creationId xmlns:a16="http://schemas.microsoft.com/office/drawing/2014/main" id="{C367D73C-CEEE-973C-68D5-F9965B742D0D}"/>
                </a:ext>
              </a:extLst>
            </p:cNvPr>
            <p:cNvSpPr>
              <a:spLocks noEditPoints="1"/>
            </p:cNvSpPr>
            <p:nvPr/>
          </p:nvSpPr>
          <p:spPr bwMode="auto">
            <a:xfrm>
              <a:off x="3175" y="2312988"/>
              <a:ext cx="11677650" cy="2233613"/>
            </a:xfrm>
            <a:custGeom>
              <a:avLst/>
              <a:gdLst>
                <a:gd name="T0" fmla="*/ 3801 w 7356"/>
                <a:gd name="T1" fmla="*/ 208 h 1407"/>
                <a:gd name="T2" fmla="*/ 3719 w 7356"/>
                <a:gd name="T3" fmla="*/ 208 h 1407"/>
                <a:gd name="T4" fmla="*/ 2159 w 7356"/>
                <a:gd name="T5" fmla="*/ 1101 h 1407"/>
                <a:gd name="T6" fmla="*/ 2591 w 7356"/>
                <a:gd name="T7" fmla="*/ 1101 h 1407"/>
                <a:gd name="T8" fmla="*/ 3801 w 7356"/>
                <a:gd name="T9" fmla="*/ 208 h 1407"/>
                <a:gd name="T10" fmla="*/ 2544 w 7356"/>
                <a:gd name="T11" fmla="*/ 585 h 1407"/>
                <a:gd name="T12" fmla="*/ 2544 w 7356"/>
                <a:gd name="T13" fmla="*/ 585 h 1407"/>
                <a:gd name="T14" fmla="*/ 2544 w 7356"/>
                <a:gd name="T15" fmla="*/ 585 h 1407"/>
                <a:gd name="T16" fmla="*/ 2372 w 7356"/>
                <a:gd name="T17" fmla="*/ 585 h 1407"/>
                <a:gd name="T18" fmla="*/ 0 w 7356"/>
                <a:gd name="T19" fmla="*/ 1401 h 1407"/>
                <a:gd name="T20" fmla="*/ 409 w 7356"/>
                <a:gd name="T21" fmla="*/ 1401 h 1407"/>
                <a:gd name="T22" fmla="*/ 2544 w 7356"/>
                <a:gd name="T23" fmla="*/ 585 h 1407"/>
                <a:gd name="T24" fmla="*/ 5593 w 7356"/>
                <a:gd name="T25" fmla="*/ 634 h 1407"/>
                <a:gd name="T26" fmla="*/ 5292 w 7356"/>
                <a:gd name="T27" fmla="*/ 634 h 1407"/>
                <a:gd name="T28" fmla="*/ 6745 w 7356"/>
                <a:gd name="T29" fmla="*/ 1407 h 1407"/>
                <a:gd name="T30" fmla="*/ 7356 w 7356"/>
                <a:gd name="T31" fmla="*/ 1407 h 1407"/>
                <a:gd name="T32" fmla="*/ 5593 w 7356"/>
                <a:gd name="T33" fmla="*/ 634 h 1407"/>
                <a:gd name="T34" fmla="*/ 5007 w 7356"/>
                <a:gd name="T35" fmla="*/ 738 h 1407"/>
                <a:gd name="T36" fmla="*/ 4702 w 7356"/>
                <a:gd name="T37" fmla="*/ 738 h 1407"/>
                <a:gd name="T38" fmla="*/ 5221 w 7356"/>
                <a:gd name="T39" fmla="*/ 1407 h 1407"/>
                <a:gd name="T40" fmla="*/ 5784 w 7356"/>
                <a:gd name="T41" fmla="*/ 1407 h 1407"/>
                <a:gd name="T42" fmla="*/ 5007 w 7356"/>
                <a:gd name="T43" fmla="*/ 738 h 1407"/>
                <a:gd name="T44" fmla="*/ 3573 w 7356"/>
                <a:gd name="T45" fmla="*/ 838 h 1407"/>
                <a:gd name="T46" fmla="*/ 3573 w 7356"/>
                <a:gd name="T47" fmla="*/ 838 h 1407"/>
                <a:gd name="T48" fmla="*/ 3573 w 7356"/>
                <a:gd name="T49" fmla="*/ 838 h 1407"/>
                <a:gd name="T50" fmla="*/ 3436 w 7356"/>
                <a:gd name="T51" fmla="*/ 838 h 1407"/>
                <a:gd name="T52" fmla="*/ 2993 w 7356"/>
                <a:gd name="T53" fmla="*/ 1407 h 1407"/>
                <a:gd name="T54" fmla="*/ 3221 w 7356"/>
                <a:gd name="T55" fmla="*/ 1407 h 1407"/>
                <a:gd name="T56" fmla="*/ 3573 w 7356"/>
                <a:gd name="T57" fmla="*/ 838 h 1407"/>
                <a:gd name="T58" fmla="*/ 4397 w 7356"/>
                <a:gd name="T59" fmla="*/ 946 h 1407"/>
                <a:gd name="T60" fmla="*/ 4140 w 7356"/>
                <a:gd name="T61" fmla="*/ 946 h 1407"/>
                <a:gd name="T62" fmla="*/ 4166 w 7356"/>
                <a:gd name="T63" fmla="*/ 1407 h 1407"/>
                <a:gd name="T64" fmla="*/ 4541 w 7356"/>
                <a:gd name="T65" fmla="*/ 1407 h 1407"/>
                <a:gd name="T66" fmla="*/ 4397 w 7356"/>
                <a:gd name="T67" fmla="*/ 946 h 1407"/>
                <a:gd name="T68" fmla="*/ 4099 w 7356"/>
                <a:gd name="T69" fmla="*/ 0 h 1407"/>
                <a:gd name="T70" fmla="*/ 4096 w 7356"/>
                <a:gd name="T71" fmla="*/ 0 h 1407"/>
                <a:gd name="T72" fmla="*/ 4387 w 7356"/>
                <a:gd name="T73" fmla="*/ 320 h 1407"/>
                <a:gd name="T74" fmla="*/ 4560 w 7356"/>
                <a:gd name="T75" fmla="*/ 320 h 1407"/>
                <a:gd name="T76" fmla="*/ 4099 w 7356"/>
                <a:gd name="T77" fmla="*/ 0 h 1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356" h="1407">
                  <a:moveTo>
                    <a:pt x="3801" y="208"/>
                  </a:moveTo>
                  <a:lnTo>
                    <a:pt x="3719" y="208"/>
                  </a:lnTo>
                  <a:lnTo>
                    <a:pt x="2159" y="1101"/>
                  </a:lnTo>
                  <a:lnTo>
                    <a:pt x="2591" y="1101"/>
                  </a:lnTo>
                  <a:lnTo>
                    <a:pt x="3801" y="208"/>
                  </a:lnTo>
                  <a:close/>
                  <a:moveTo>
                    <a:pt x="2544" y="585"/>
                  </a:moveTo>
                  <a:lnTo>
                    <a:pt x="2544" y="585"/>
                  </a:lnTo>
                  <a:close/>
                  <a:moveTo>
                    <a:pt x="2544" y="585"/>
                  </a:moveTo>
                  <a:lnTo>
                    <a:pt x="2372" y="585"/>
                  </a:lnTo>
                  <a:lnTo>
                    <a:pt x="0" y="1401"/>
                  </a:lnTo>
                  <a:lnTo>
                    <a:pt x="409" y="1401"/>
                  </a:lnTo>
                  <a:lnTo>
                    <a:pt x="2544" y="585"/>
                  </a:lnTo>
                  <a:close/>
                  <a:moveTo>
                    <a:pt x="5593" y="634"/>
                  </a:moveTo>
                  <a:lnTo>
                    <a:pt x="5292" y="634"/>
                  </a:lnTo>
                  <a:lnTo>
                    <a:pt x="6745" y="1407"/>
                  </a:lnTo>
                  <a:lnTo>
                    <a:pt x="7356" y="1407"/>
                  </a:lnTo>
                  <a:lnTo>
                    <a:pt x="5593" y="634"/>
                  </a:lnTo>
                  <a:close/>
                  <a:moveTo>
                    <a:pt x="5007" y="738"/>
                  </a:moveTo>
                  <a:lnTo>
                    <a:pt x="4702" y="738"/>
                  </a:lnTo>
                  <a:lnTo>
                    <a:pt x="5221" y="1407"/>
                  </a:lnTo>
                  <a:lnTo>
                    <a:pt x="5784" y="1407"/>
                  </a:lnTo>
                  <a:lnTo>
                    <a:pt x="5007" y="738"/>
                  </a:lnTo>
                  <a:close/>
                  <a:moveTo>
                    <a:pt x="3573" y="838"/>
                  </a:moveTo>
                  <a:lnTo>
                    <a:pt x="3573" y="838"/>
                  </a:lnTo>
                  <a:close/>
                  <a:moveTo>
                    <a:pt x="3573" y="838"/>
                  </a:moveTo>
                  <a:lnTo>
                    <a:pt x="3436" y="838"/>
                  </a:lnTo>
                  <a:lnTo>
                    <a:pt x="2993" y="1407"/>
                  </a:lnTo>
                  <a:lnTo>
                    <a:pt x="3221" y="1407"/>
                  </a:lnTo>
                  <a:lnTo>
                    <a:pt x="3573" y="838"/>
                  </a:lnTo>
                  <a:close/>
                  <a:moveTo>
                    <a:pt x="4397" y="946"/>
                  </a:moveTo>
                  <a:lnTo>
                    <a:pt x="4140" y="946"/>
                  </a:lnTo>
                  <a:lnTo>
                    <a:pt x="4166" y="1407"/>
                  </a:lnTo>
                  <a:lnTo>
                    <a:pt x="4541" y="1407"/>
                  </a:lnTo>
                  <a:lnTo>
                    <a:pt x="4397" y="946"/>
                  </a:lnTo>
                  <a:close/>
                  <a:moveTo>
                    <a:pt x="4099" y="0"/>
                  </a:moveTo>
                  <a:lnTo>
                    <a:pt x="4096" y="0"/>
                  </a:lnTo>
                  <a:lnTo>
                    <a:pt x="4387" y="320"/>
                  </a:lnTo>
                  <a:lnTo>
                    <a:pt x="4560" y="320"/>
                  </a:lnTo>
                  <a:lnTo>
                    <a:pt x="4099" y="0"/>
                  </a:lnTo>
                  <a:close/>
                </a:path>
              </a:pathLst>
            </a:custGeom>
            <a:solidFill>
              <a:srgbClr val="0095A9">
                <a:alpha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2400" kern="0">
                <a:solidFill>
                  <a:srgbClr val="414141"/>
                </a:solidFill>
                <a:latin typeface="Lato"/>
                <a:cs typeface="Arial"/>
                <a:sym typeface="Arial"/>
              </a:endParaRPr>
            </a:p>
          </p:txBody>
        </p:sp>
        <p:sp>
          <p:nvSpPr>
            <p:cNvPr id="25" name="Graphic 8">
              <a:extLst>
                <a:ext uri="{FF2B5EF4-FFF2-40B4-BE49-F238E27FC236}">
                  <a16:creationId xmlns:a16="http://schemas.microsoft.com/office/drawing/2014/main" id="{F7BEDDC8-0845-FE18-1480-3A120212C86F}"/>
                </a:ext>
              </a:extLst>
            </p:cNvPr>
            <p:cNvSpPr/>
            <p:nvPr/>
          </p:nvSpPr>
          <p:spPr>
            <a:xfrm>
              <a:off x="3933804" y="2312330"/>
              <a:ext cx="8040572" cy="1824756"/>
            </a:xfrm>
            <a:custGeom>
              <a:avLst/>
              <a:gdLst>
                <a:gd name="connsiteX0" fmla="*/ 1707374 w 8254709"/>
                <a:gd name="connsiteY0" fmla="*/ 291689 h 1928540"/>
                <a:gd name="connsiteX1" fmla="*/ 517468 w 8254709"/>
                <a:gd name="connsiteY1" fmla="*/ 711574 h 1928540"/>
                <a:gd name="connsiteX2" fmla="*/ -64 w 8254709"/>
                <a:gd name="connsiteY2" fmla="*/ 711574 h 1928540"/>
                <a:gd name="connsiteX3" fmla="*/ 1491154 w 8254709"/>
                <a:gd name="connsiteY3" fmla="*/ 291689 h 1928540"/>
                <a:gd name="connsiteX4" fmla="*/ 2560396 w 8254709"/>
                <a:gd name="connsiteY4" fmla="*/ -556 h 1928540"/>
                <a:gd name="connsiteX5" fmla="*/ 2113309 w 8254709"/>
                <a:gd name="connsiteY5" fmla="*/ 1539486 h 1928540"/>
                <a:gd name="connsiteX6" fmla="*/ 2865195 w 8254709"/>
                <a:gd name="connsiteY6" fmla="*/ 1539486 h 1928540"/>
                <a:gd name="connsiteX7" fmla="*/ 2564580 w 8254709"/>
                <a:gd name="connsiteY7" fmla="*/ -556 h 1928540"/>
                <a:gd name="connsiteX8" fmla="*/ 2598757 w 8254709"/>
                <a:gd name="connsiteY8" fmla="*/ 45478 h 1928540"/>
                <a:gd name="connsiteX9" fmla="*/ 3169298 w 8254709"/>
                <a:gd name="connsiteY9" fmla="*/ 915239 h 1928540"/>
                <a:gd name="connsiteX10" fmla="*/ 3511762 w 8254709"/>
                <a:gd name="connsiteY10" fmla="*/ 915239 h 1928540"/>
                <a:gd name="connsiteX11" fmla="*/ 2618984 w 8254709"/>
                <a:gd name="connsiteY11" fmla="*/ 45478 h 1928540"/>
                <a:gd name="connsiteX12" fmla="*/ 2553421 w 8254709"/>
                <a:gd name="connsiteY12" fmla="*/ -556 h 1928540"/>
                <a:gd name="connsiteX13" fmla="*/ 1454188 w 8254709"/>
                <a:gd name="connsiteY13" fmla="*/ 1032416 h 1928540"/>
                <a:gd name="connsiteX14" fmla="*/ 1852450 w 8254709"/>
                <a:gd name="connsiteY14" fmla="*/ 1032416 h 1928540"/>
                <a:gd name="connsiteX15" fmla="*/ 2556908 w 8254709"/>
                <a:gd name="connsiteY15" fmla="*/ -556 h 1928540"/>
                <a:gd name="connsiteX16" fmla="*/ 2531799 w 8254709"/>
                <a:gd name="connsiteY16" fmla="*/ -556 h 1928540"/>
                <a:gd name="connsiteX17" fmla="*/ 1719231 w 8254709"/>
                <a:gd name="connsiteY17" fmla="*/ 235891 h 1928540"/>
                <a:gd name="connsiteX18" fmla="*/ 2063090 w 8254709"/>
                <a:gd name="connsiteY18" fmla="*/ 235891 h 1928540"/>
                <a:gd name="connsiteX19" fmla="*/ 2544354 w 8254709"/>
                <a:gd name="connsiteY19" fmla="*/ -556 h 1928540"/>
                <a:gd name="connsiteX20" fmla="*/ 1514869 w 8254709"/>
                <a:gd name="connsiteY20" fmla="*/ 520464 h 1928540"/>
                <a:gd name="connsiteX21" fmla="*/ 68987 w 8254709"/>
                <a:gd name="connsiteY21" fmla="*/ 1251426 h 1928540"/>
                <a:gd name="connsiteX22" fmla="*/ 626276 w 8254709"/>
                <a:gd name="connsiteY22" fmla="*/ 1251426 h 1928540"/>
                <a:gd name="connsiteX23" fmla="*/ 1749223 w 8254709"/>
                <a:gd name="connsiteY23" fmla="*/ 520464 h 1928540"/>
                <a:gd name="connsiteX24" fmla="*/ 7345825 w 8254709"/>
                <a:gd name="connsiteY24" fmla="*/ 1927984 h 1928540"/>
                <a:gd name="connsiteX25" fmla="*/ 8254646 w 8254709"/>
                <a:gd name="connsiteY25" fmla="*/ 1927984 h 1928540"/>
                <a:gd name="connsiteX26" fmla="*/ 8254646 w 8254709"/>
                <a:gd name="connsiteY26" fmla="*/ 1905665 h 1928540"/>
                <a:gd name="connsiteX27" fmla="*/ 4165303 w 8254709"/>
                <a:gd name="connsiteY27" fmla="*/ 529531 h 1928540"/>
                <a:gd name="connsiteX28" fmla="*/ 3893982 w 8254709"/>
                <a:gd name="connsiteY28" fmla="*/ 529531 h 1928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254709" h="1928540">
                  <a:moveTo>
                    <a:pt x="1707374" y="291689"/>
                  </a:moveTo>
                  <a:lnTo>
                    <a:pt x="517468" y="711574"/>
                  </a:lnTo>
                  <a:lnTo>
                    <a:pt x="-64" y="711574"/>
                  </a:lnTo>
                  <a:lnTo>
                    <a:pt x="1491154" y="291689"/>
                  </a:lnTo>
                  <a:close/>
                  <a:moveTo>
                    <a:pt x="2560396" y="-556"/>
                  </a:moveTo>
                  <a:lnTo>
                    <a:pt x="2113309" y="1539486"/>
                  </a:lnTo>
                  <a:lnTo>
                    <a:pt x="2865195" y="1539486"/>
                  </a:lnTo>
                  <a:lnTo>
                    <a:pt x="2564580" y="-556"/>
                  </a:lnTo>
                  <a:close/>
                  <a:moveTo>
                    <a:pt x="2598757" y="45478"/>
                  </a:moveTo>
                  <a:lnTo>
                    <a:pt x="3169298" y="915239"/>
                  </a:lnTo>
                  <a:lnTo>
                    <a:pt x="3511762" y="915239"/>
                  </a:lnTo>
                  <a:lnTo>
                    <a:pt x="2618984" y="45478"/>
                  </a:lnTo>
                  <a:close/>
                  <a:moveTo>
                    <a:pt x="2553421" y="-556"/>
                  </a:moveTo>
                  <a:lnTo>
                    <a:pt x="1454188" y="1032416"/>
                  </a:lnTo>
                  <a:lnTo>
                    <a:pt x="1852450" y="1032416"/>
                  </a:lnTo>
                  <a:lnTo>
                    <a:pt x="2556908" y="-556"/>
                  </a:lnTo>
                  <a:close/>
                  <a:moveTo>
                    <a:pt x="2531799" y="-556"/>
                  </a:moveTo>
                  <a:lnTo>
                    <a:pt x="1719231" y="235891"/>
                  </a:lnTo>
                  <a:lnTo>
                    <a:pt x="2063090" y="235891"/>
                  </a:lnTo>
                  <a:lnTo>
                    <a:pt x="2544354" y="-556"/>
                  </a:lnTo>
                  <a:close/>
                  <a:moveTo>
                    <a:pt x="1514869" y="520464"/>
                  </a:moveTo>
                  <a:lnTo>
                    <a:pt x="68987" y="1251426"/>
                  </a:lnTo>
                  <a:lnTo>
                    <a:pt x="626276" y="1251426"/>
                  </a:lnTo>
                  <a:lnTo>
                    <a:pt x="1749223" y="520464"/>
                  </a:lnTo>
                  <a:close/>
                  <a:moveTo>
                    <a:pt x="7345825" y="1927984"/>
                  </a:moveTo>
                  <a:lnTo>
                    <a:pt x="8254646" y="1927984"/>
                  </a:lnTo>
                  <a:lnTo>
                    <a:pt x="8254646" y="1905665"/>
                  </a:lnTo>
                  <a:lnTo>
                    <a:pt x="4165303" y="529531"/>
                  </a:lnTo>
                  <a:lnTo>
                    <a:pt x="3893982" y="529531"/>
                  </a:lnTo>
                  <a:close/>
                </a:path>
              </a:pathLst>
            </a:custGeom>
            <a:solidFill>
              <a:srgbClr val="CCDB2A"/>
            </a:solidFill>
            <a:ln w="6975" cap="flat">
              <a:noFill/>
              <a:prstDash val="solid"/>
              <a:miter/>
            </a:ln>
          </p:spPr>
          <p:txBody>
            <a:bodyPr rtlCol="0" anchor="ctr"/>
            <a:lstStyle/>
            <a:p>
              <a:pPr>
                <a:defRPr/>
              </a:pPr>
              <a:endParaRPr lang="en-US" sz="2400" kern="0">
                <a:solidFill>
                  <a:srgbClr val="414141"/>
                </a:solidFill>
                <a:latin typeface="Lato"/>
                <a:cs typeface="Arial"/>
                <a:sym typeface="Arial"/>
              </a:endParaRPr>
            </a:p>
          </p:txBody>
        </p:sp>
        <p:sp>
          <p:nvSpPr>
            <p:cNvPr id="26" name="Graphic 4">
              <a:extLst>
                <a:ext uri="{FF2B5EF4-FFF2-40B4-BE49-F238E27FC236}">
                  <a16:creationId xmlns:a16="http://schemas.microsoft.com/office/drawing/2014/main" id="{A2487411-186B-1830-4F60-2EC1217C50E9}"/>
                </a:ext>
              </a:extLst>
            </p:cNvPr>
            <p:cNvSpPr/>
            <p:nvPr/>
          </p:nvSpPr>
          <p:spPr>
            <a:xfrm>
              <a:off x="1880413" y="2326976"/>
              <a:ext cx="8959864" cy="2215205"/>
            </a:xfrm>
            <a:custGeom>
              <a:avLst/>
              <a:gdLst>
                <a:gd name="connsiteX0" fmla="*/ 4296431 w 8959864"/>
                <a:gd name="connsiteY0" fmla="*/ 131268 h 2215205"/>
                <a:gd name="connsiteX1" fmla="*/ 4297826 w 8959864"/>
                <a:gd name="connsiteY1" fmla="*/ 131268 h 2215205"/>
                <a:gd name="connsiteX2" fmla="*/ 24348 w 8959864"/>
                <a:gd name="connsiteY2" fmla="*/ 2214650 h 2215205"/>
                <a:gd name="connsiteX3" fmla="*/ -64 w 8959864"/>
                <a:gd name="connsiteY3" fmla="*/ 2214650 h 2215205"/>
                <a:gd name="connsiteX4" fmla="*/ 4852324 w 8959864"/>
                <a:gd name="connsiteY4" fmla="*/ 120109 h 2215205"/>
                <a:gd name="connsiteX5" fmla="*/ 6925244 w 8959864"/>
                <a:gd name="connsiteY5" fmla="*/ 1386738 h 2215205"/>
                <a:gd name="connsiteX6" fmla="*/ 6990807 w 8959864"/>
                <a:gd name="connsiteY6" fmla="*/ 1386738 h 2215205"/>
                <a:gd name="connsiteX7" fmla="*/ 4859299 w 8959864"/>
                <a:gd name="connsiteY7" fmla="*/ 120109 h 2215205"/>
                <a:gd name="connsiteX8" fmla="*/ 4702366 w 8959864"/>
                <a:gd name="connsiteY8" fmla="*/ -556 h 2215205"/>
                <a:gd name="connsiteX9" fmla="*/ 8894237 w 8959864"/>
                <a:gd name="connsiteY9" fmla="*/ 1623184 h 2215205"/>
                <a:gd name="connsiteX10" fmla="*/ 8959800 w 8959864"/>
                <a:gd name="connsiteY10" fmla="*/ 1623184 h 2215205"/>
                <a:gd name="connsiteX11" fmla="*/ 4709341 w 8959864"/>
                <a:gd name="connsiteY11" fmla="*/ -556 h 2215205"/>
                <a:gd name="connsiteX12" fmla="*/ 3713335 w 8959864"/>
                <a:gd name="connsiteY12" fmla="*/ 2214650 h 2215205"/>
                <a:gd name="connsiteX13" fmla="*/ 3768436 w 8959864"/>
                <a:gd name="connsiteY13" fmla="*/ 2214650 h 2215205"/>
                <a:gd name="connsiteX14" fmla="*/ 4487541 w 8959864"/>
                <a:gd name="connsiteY14" fmla="*/ 316799 h 2215205"/>
                <a:gd name="connsiteX15" fmla="*/ 4479171 w 8959864"/>
                <a:gd name="connsiteY15" fmla="*/ 316799 h 221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59864" h="2215205">
                  <a:moveTo>
                    <a:pt x="4296431" y="131268"/>
                  </a:moveTo>
                  <a:lnTo>
                    <a:pt x="4297826" y="131268"/>
                  </a:lnTo>
                  <a:lnTo>
                    <a:pt x="24348" y="2214650"/>
                  </a:lnTo>
                  <a:lnTo>
                    <a:pt x="-64" y="2214650"/>
                  </a:lnTo>
                  <a:close/>
                  <a:moveTo>
                    <a:pt x="4852324" y="120109"/>
                  </a:moveTo>
                  <a:lnTo>
                    <a:pt x="6925244" y="1386738"/>
                  </a:lnTo>
                  <a:lnTo>
                    <a:pt x="6990807" y="1386738"/>
                  </a:lnTo>
                  <a:lnTo>
                    <a:pt x="4859299" y="120109"/>
                  </a:lnTo>
                  <a:close/>
                  <a:moveTo>
                    <a:pt x="4702366" y="-556"/>
                  </a:moveTo>
                  <a:lnTo>
                    <a:pt x="8894237" y="1623184"/>
                  </a:lnTo>
                  <a:lnTo>
                    <a:pt x="8959800" y="1623184"/>
                  </a:lnTo>
                  <a:lnTo>
                    <a:pt x="4709341" y="-556"/>
                  </a:lnTo>
                  <a:close/>
                  <a:moveTo>
                    <a:pt x="3713335" y="2214650"/>
                  </a:moveTo>
                  <a:lnTo>
                    <a:pt x="3768436" y="2214650"/>
                  </a:lnTo>
                  <a:lnTo>
                    <a:pt x="4487541" y="316799"/>
                  </a:lnTo>
                  <a:lnTo>
                    <a:pt x="4479171" y="316799"/>
                  </a:lnTo>
                  <a:close/>
                </a:path>
              </a:pathLst>
            </a:custGeom>
            <a:solidFill>
              <a:srgbClr val="E87200"/>
            </a:solidFill>
            <a:ln w="6975" cap="flat">
              <a:noFill/>
              <a:prstDash val="solid"/>
              <a:miter/>
            </a:ln>
          </p:spPr>
          <p:txBody>
            <a:bodyPr rtlCol="0" anchor="ctr"/>
            <a:lstStyle/>
            <a:p>
              <a:pPr>
                <a:defRPr/>
              </a:pPr>
              <a:endParaRPr lang="en-US" sz="2400" kern="0">
                <a:solidFill>
                  <a:srgbClr val="414141"/>
                </a:solidFill>
                <a:latin typeface="Lato"/>
                <a:cs typeface="Arial"/>
                <a:sym typeface="Arial"/>
              </a:endParaRPr>
            </a:p>
          </p:txBody>
        </p:sp>
      </p:grpSp>
      <p:sp>
        <p:nvSpPr>
          <p:cNvPr id="28" name="!!White fade">
            <a:extLst>
              <a:ext uri="{FF2B5EF4-FFF2-40B4-BE49-F238E27FC236}">
                <a16:creationId xmlns:a16="http://schemas.microsoft.com/office/drawing/2014/main" id="{203AD12F-2C5E-974C-9064-8A4A17262E21}"/>
              </a:ext>
            </a:extLst>
          </p:cNvPr>
          <p:cNvSpPr/>
          <p:nvPr/>
        </p:nvSpPr>
        <p:spPr>
          <a:xfrm>
            <a:off x="2575847" y="2688739"/>
            <a:ext cx="11528032" cy="4712365"/>
          </a:xfrm>
          <a:custGeom>
            <a:avLst/>
            <a:gdLst>
              <a:gd name="connsiteX0" fmla="*/ 0 w 11031583"/>
              <a:gd name="connsiteY0" fmla="*/ 0 h 2912887"/>
              <a:gd name="connsiteX1" fmla="*/ 11031583 w 11031583"/>
              <a:gd name="connsiteY1" fmla="*/ 0 h 2912887"/>
              <a:gd name="connsiteX2" fmla="*/ 11031583 w 11031583"/>
              <a:gd name="connsiteY2" fmla="*/ 2912887 h 2912887"/>
              <a:gd name="connsiteX3" fmla="*/ 0 w 11031583"/>
              <a:gd name="connsiteY3" fmla="*/ 2912887 h 2912887"/>
              <a:gd name="connsiteX4" fmla="*/ 0 w 11031583"/>
              <a:gd name="connsiteY4" fmla="*/ 0 h 2912887"/>
              <a:gd name="connsiteX0" fmla="*/ 0 w 11031583"/>
              <a:gd name="connsiteY0" fmla="*/ 0 h 2912887"/>
              <a:gd name="connsiteX1" fmla="*/ 11031583 w 11031583"/>
              <a:gd name="connsiteY1" fmla="*/ 0 h 2912887"/>
              <a:gd name="connsiteX2" fmla="*/ 11025052 w 11031583"/>
              <a:gd name="connsiteY2" fmla="*/ 2259744 h 2912887"/>
              <a:gd name="connsiteX3" fmla="*/ 11031583 w 11031583"/>
              <a:gd name="connsiteY3" fmla="*/ 2912887 h 2912887"/>
              <a:gd name="connsiteX4" fmla="*/ 0 w 11031583"/>
              <a:gd name="connsiteY4" fmla="*/ 2912887 h 2912887"/>
              <a:gd name="connsiteX5" fmla="*/ 0 w 11031583"/>
              <a:gd name="connsiteY5" fmla="*/ 0 h 2912887"/>
              <a:gd name="connsiteX0" fmla="*/ 0 w 11031583"/>
              <a:gd name="connsiteY0" fmla="*/ 0 h 2912887"/>
              <a:gd name="connsiteX1" fmla="*/ 11031583 w 11031583"/>
              <a:gd name="connsiteY1" fmla="*/ 0 h 2912887"/>
              <a:gd name="connsiteX2" fmla="*/ 10829110 w 11031583"/>
              <a:gd name="connsiteY2" fmla="*/ 2736538 h 2912887"/>
              <a:gd name="connsiteX3" fmla="*/ 11031583 w 11031583"/>
              <a:gd name="connsiteY3" fmla="*/ 2912887 h 2912887"/>
              <a:gd name="connsiteX4" fmla="*/ 0 w 11031583"/>
              <a:gd name="connsiteY4" fmla="*/ 2912887 h 2912887"/>
              <a:gd name="connsiteX5" fmla="*/ 0 w 11031583"/>
              <a:gd name="connsiteY5" fmla="*/ 0 h 2912887"/>
              <a:gd name="connsiteX0" fmla="*/ 0 w 11031583"/>
              <a:gd name="connsiteY0" fmla="*/ 0 h 2912887"/>
              <a:gd name="connsiteX1" fmla="*/ 11031583 w 11031583"/>
              <a:gd name="connsiteY1" fmla="*/ 0 h 2912887"/>
              <a:gd name="connsiteX2" fmla="*/ 10855235 w 11031583"/>
              <a:gd name="connsiteY2" fmla="*/ 2494876 h 2912887"/>
              <a:gd name="connsiteX3" fmla="*/ 10829110 w 11031583"/>
              <a:gd name="connsiteY3" fmla="*/ 2736538 h 2912887"/>
              <a:gd name="connsiteX4" fmla="*/ 11031583 w 11031583"/>
              <a:gd name="connsiteY4" fmla="*/ 2912887 h 2912887"/>
              <a:gd name="connsiteX5" fmla="*/ 0 w 11031583"/>
              <a:gd name="connsiteY5" fmla="*/ 2912887 h 2912887"/>
              <a:gd name="connsiteX6" fmla="*/ 0 w 11031583"/>
              <a:gd name="connsiteY6" fmla="*/ 0 h 2912887"/>
              <a:gd name="connsiteX0" fmla="*/ 0 w 11031583"/>
              <a:gd name="connsiteY0" fmla="*/ 0 h 2912887"/>
              <a:gd name="connsiteX1" fmla="*/ 11031583 w 11031583"/>
              <a:gd name="connsiteY1" fmla="*/ 0 h 2912887"/>
              <a:gd name="connsiteX2" fmla="*/ 10861767 w 11031583"/>
              <a:gd name="connsiteY2" fmla="*/ 2227087 h 2912887"/>
              <a:gd name="connsiteX3" fmla="*/ 10855235 w 11031583"/>
              <a:gd name="connsiteY3" fmla="*/ 2494876 h 2912887"/>
              <a:gd name="connsiteX4" fmla="*/ 10829110 w 11031583"/>
              <a:gd name="connsiteY4" fmla="*/ 2736538 h 2912887"/>
              <a:gd name="connsiteX5" fmla="*/ 11031583 w 11031583"/>
              <a:gd name="connsiteY5" fmla="*/ 2912887 h 2912887"/>
              <a:gd name="connsiteX6" fmla="*/ 0 w 11031583"/>
              <a:gd name="connsiteY6" fmla="*/ 2912887 h 2912887"/>
              <a:gd name="connsiteX7" fmla="*/ 0 w 11031583"/>
              <a:gd name="connsiteY7" fmla="*/ 0 h 2912887"/>
              <a:gd name="connsiteX0" fmla="*/ 0 w 11462659"/>
              <a:gd name="connsiteY0" fmla="*/ 0 h 2912887"/>
              <a:gd name="connsiteX1" fmla="*/ 11031583 w 11462659"/>
              <a:gd name="connsiteY1" fmla="*/ 0 h 2912887"/>
              <a:gd name="connsiteX2" fmla="*/ 11462659 w 11462659"/>
              <a:gd name="connsiteY2" fmla="*/ 2475282 h 2912887"/>
              <a:gd name="connsiteX3" fmla="*/ 10855235 w 11462659"/>
              <a:gd name="connsiteY3" fmla="*/ 2494876 h 2912887"/>
              <a:gd name="connsiteX4" fmla="*/ 10829110 w 11462659"/>
              <a:gd name="connsiteY4" fmla="*/ 2736538 h 2912887"/>
              <a:gd name="connsiteX5" fmla="*/ 11031583 w 11462659"/>
              <a:gd name="connsiteY5" fmla="*/ 2912887 h 2912887"/>
              <a:gd name="connsiteX6" fmla="*/ 0 w 11462659"/>
              <a:gd name="connsiteY6" fmla="*/ 2912887 h 2912887"/>
              <a:gd name="connsiteX7" fmla="*/ 0 w 11462659"/>
              <a:gd name="connsiteY7" fmla="*/ 0 h 2912887"/>
              <a:gd name="connsiteX0" fmla="*/ 0 w 11462659"/>
              <a:gd name="connsiteY0" fmla="*/ 0 h 2912887"/>
              <a:gd name="connsiteX1" fmla="*/ 11031583 w 11462659"/>
              <a:gd name="connsiteY1" fmla="*/ 0 h 2912887"/>
              <a:gd name="connsiteX2" fmla="*/ 11462659 w 11462659"/>
              <a:gd name="connsiteY2" fmla="*/ 2475282 h 2912887"/>
              <a:gd name="connsiteX3" fmla="*/ 10868298 w 11462659"/>
              <a:gd name="connsiteY3" fmla="*/ 2434034 h 2912887"/>
              <a:gd name="connsiteX4" fmla="*/ 10829110 w 11462659"/>
              <a:gd name="connsiteY4" fmla="*/ 2736538 h 2912887"/>
              <a:gd name="connsiteX5" fmla="*/ 11031583 w 11462659"/>
              <a:gd name="connsiteY5" fmla="*/ 2912887 h 2912887"/>
              <a:gd name="connsiteX6" fmla="*/ 0 w 11462659"/>
              <a:gd name="connsiteY6" fmla="*/ 2912887 h 2912887"/>
              <a:gd name="connsiteX7" fmla="*/ 0 w 11462659"/>
              <a:gd name="connsiteY7" fmla="*/ 0 h 2912887"/>
              <a:gd name="connsiteX0" fmla="*/ 0 w 11377751"/>
              <a:gd name="connsiteY0" fmla="*/ 0 h 2912887"/>
              <a:gd name="connsiteX1" fmla="*/ 11031583 w 11377751"/>
              <a:gd name="connsiteY1" fmla="*/ 0 h 2912887"/>
              <a:gd name="connsiteX2" fmla="*/ 11377751 w 11377751"/>
              <a:gd name="connsiteY2" fmla="*/ 2399227 h 2912887"/>
              <a:gd name="connsiteX3" fmla="*/ 10868298 w 11377751"/>
              <a:gd name="connsiteY3" fmla="*/ 2434034 h 2912887"/>
              <a:gd name="connsiteX4" fmla="*/ 10829110 w 11377751"/>
              <a:gd name="connsiteY4" fmla="*/ 2736538 h 2912887"/>
              <a:gd name="connsiteX5" fmla="*/ 11031583 w 11377751"/>
              <a:gd name="connsiteY5" fmla="*/ 2912887 h 2912887"/>
              <a:gd name="connsiteX6" fmla="*/ 0 w 11377751"/>
              <a:gd name="connsiteY6" fmla="*/ 2912887 h 2912887"/>
              <a:gd name="connsiteX7" fmla="*/ 0 w 11377751"/>
              <a:gd name="connsiteY7" fmla="*/ 0 h 2912887"/>
              <a:gd name="connsiteX0" fmla="*/ 0 w 11377751"/>
              <a:gd name="connsiteY0" fmla="*/ 0 h 2935703"/>
              <a:gd name="connsiteX1" fmla="*/ 11031583 w 11377751"/>
              <a:gd name="connsiteY1" fmla="*/ 0 h 2935703"/>
              <a:gd name="connsiteX2" fmla="*/ 11377751 w 11377751"/>
              <a:gd name="connsiteY2" fmla="*/ 2399227 h 2935703"/>
              <a:gd name="connsiteX3" fmla="*/ 10868298 w 11377751"/>
              <a:gd name="connsiteY3" fmla="*/ 2434034 h 2935703"/>
              <a:gd name="connsiteX4" fmla="*/ 10829110 w 11377751"/>
              <a:gd name="connsiteY4" fmla="*/ 2736538 h 2935703"/>
              <a:gd name="connsiteX5" fmla="*/ 11096897 w 11377751"/>
              <a:gd name="connsiteY5" fmla="*/ 2935703 h 2935703"/>
              <a:gd name="connsiteX6" fmla="*/ 0 w 11377751"/>
              <a:gd name="connsiteY6" fmla="*/ 2912887 h 2935703"/>
              <a:gd name="connsiteX7" fmla="*/ 0 w 11377751"/>
              <a:gd name="connsiteY7" fmla="*/ 0 h 2935703"/>
              <a:gd name="connsiteX0" fmla="*/ 0 w 11377751"/>
              <a:gd name="connsiteY0" fmla="*/ 0 h 2935703"/>
              <a:gd name="connsiteX1" fmla="*/ 11031583 w 11377751"/>
              <a:gd name="connsiteY1" fmla="*/ 0 h 2935703"/>
              <a:gd name="connsiteX2" fmla="*/ 11377751 w 11377751"/>
              <a:gd name="connsiteY2" fmla="*/ 2399227 h 2935703"/>
              <a:gd name="connsiteX3" fmla="*/ 10816047 w 11377751"/>
              <a:gd name="connsiteY3" fmla="*/ 2441639 h 2935703"/>
              <a:gd name="connsiteX4" fmla="*/ 10829110 w 11377751"/>
              <a:gd name="connsiteY4" fmla="*/ 2736538 h 2935703"/>
              <a:gd name="connsiteX5" fmla="*/ 11096897 w 11377751"/>
              <a:gd name="connsiteY5" fmla="*/ 2935703 h 2935703"/>
              <a:gd name="connsiteX6" fmla="*/ 0 w 11377751"/>
              <a:gd name="connsiteY6" fmla="*/ 2912887 h 2935703"/>
              <a:gd name="connsiteX7" fmla="*/ 0 w 11377751"/>
              <a:gd name="connsiteY7" fmla="*/ 0 h 2935703"/>
              <a:gd name="connsiteX0" fmla="*/ 0 w 11377751"/>
              <a:gd name="connsiteY0" fmla="*/ 0 h 2935703"/>
              <a:gd name="connsiteX1" fmla="*/ 11031583 w 11377751"/>
              <a:gd name="connsiteY1" fmla="*/ 0 h 2935703"/>
              <a:gd name="connsiteX2" fmla="*/ 11377751 w 11377751"/>
              <a:gd name="connsiteY2" fmla="*/ 2399227 h 2935703"/>
              <a:gd name="connsiteX3" fmla="*/ 10620104 w 11377751"/>
              <a:gd name="connsiteY3" fmla="*/ 2449245 h 2935703"/>
              <a:gd name="connsiteX4" fmla="*/ 10829110 w 11377751"/>
              <a:gd name="connsiteY4" fmla="*/ 2736538 h 2935703"/>
              <a:gd name="connsiteX5" fmla="*/ 11096897 w 11377751"/>
              <a:gd name="connsiteY5" fmla="*/ 2935703 h 2935703"/>
              <a:gd name="connsiteX6" fmla="*/ 0 w 11377751"/>
              <a:gd name="connsiteY6" fmla="*/ 2912887 h 2935703"/>
              <a:gd name="connsiteX7" fmla="*/ 0 w 11377751"/>
              <a:gd name="connsiteY7" fmla="*/ 0 h 2935703"/>
              <a:gd name="connsiteX0" fmla="*/ 0 w 11377751"/>
              <a:gd name="connsiteY0" fmla="*/ 0 h 2935703"/>
              <a:gd name="connsiteX1" fmla="*/ 11031583 w 11377751"/>
              <a:gd name="connsiteY1" fmla="*/ 0 h 2935703"/>
              <a:gd name="connsiteX2" fmla="*/ 11377751 w 11377751"/>
              <a:gd name="connsiteY2" fmla="*/ 2399227 h 2935703"/>
              <a:gd name="connsiteX3" fmla="*/ 10620104 w 11377751"/>
              <a:gd name="connsiteY3" fmla="*/ 2449245 h 2935703"/>
              <a:gd name="connsiteX4" fmla="*/ 10691950 w 11377751"/>
              <a:gd name="connsiteY4" fmla="*/ 2630062 h 2935703"/>
              <a:gd name="connsiteX5" fmla="*/ 11096897 w 11377751"/>
              <a:gd name="connsiteY5" fmla="*/ 2935703 h 2935703"/>
              <a:gd name="connsiteX6" fmla="*/ 0 w 11377751"/>
              <a:gd name="connsiteY6" fmla="*/ 2912887 h 2935703"/>
              <a:gd name="connsiteX7" fmla="*/ 0 w 11377751"/>
              <a:gd name="connsiteY7" fmla="*/ 0 h 2935703"/>
              <a:gd name="connsiteX0" fmla="*/ 0 w 11377751"/>
              <a:gd name="connsiteY0" fmla="*/ 0 h 2935703"/>
              <a:gd name="connsiteX1" fmla="*/ 11031583 w 11377751"/>
              <a:gd name="connsiteY1" fmla="*/ 0 h 2935703"/>
              <a:gd name="connsiteX2" fmla="*/ 11377751 w 11377751"/>
              <a:gd name="connsiteY2" fmla="*/ 2399227 h 2935703"/>
              <a:gd name="connsiteX3" fmla="*/ 10235902 w 11377751"/>
              <a:gd name="connsiteY3" fmla="*/ 2461649 h 2935703"/>
              <a:gd name="connsiteX4" fmla="*/ 10691950 w 11377751"/>
              <a:gd name="connsiteY4" fmla="*/ 2630062 h 2935703"/>
              <a:gd name="connsiteX5" fmla="*/ 11096897 w 11377751"/>
              <a:gd name="connsiteY5" fmla="*/ 2935703 h 2935703"/>
              <a:gd name="connsiteX6" fmla="*/ 0 w 11377751"/>
              <a:gd name="connsiteY6" fmla="*/ 2912887 h 2935703"/>
              <a:gd name="connsiteX7" fmla="*/ 0 w 11377751"/>
              <a:gd name="connsiteY7" fmla="*/ 0 h 2935703"/>
              <a:gd name="connsiteX0" fmla="*/ 0 w 11377751"/>
              <a:gd name="connsiteY0" fmla="*/ 0 h 2935703"/>
              <a:gd name="connsiteX1" fmla="*/ 11031583 w 11377751"/>
              <a:gd name="connsiteY1" fmla="*/ 0 h 2935703"/>
              <a:gd name="connsiteX2" fmla="*/ 11377751 w 11377751"/>
              <a:gd name="connsiteY2" fmla="*/ 2399227 h 2935703"/>
              <a:gd name="connsiteX3" fmla="*/ 10235902 w 11377751"/>
              <a:gd name="connsiteY3" fmla="*/ 2461649 h 2935703"/>
              <a:gd name="connsiteX4" fmla="*/ 11096897 w 11377751"/>
              <a:gd name="connsiteY4" fmla="*/ 2935703 h 2935703"/>
              <a:gd name="connsiteX5" fmla="*/ 0 w 11377751"/>
              <a:gd name="connsiteY5" fmla="*/ 2912887 h 2935703"/>
              <a:gd name="connsiteX6" fmla="*/ 0 w 11377751"/>
              <a:gd name="connsiteY6" fmla="*/ 0 h 2935703"/>
              <a:gd name="connsiteX0" fmla="*/ 0 w 11377751"/>
              <a:gd name="connsiteY0" fmla="*/ 0 h 2917097"/>
              <a:gd name="connsiteX1" fmla="*/ 11031583 w 11377751"/>
              <a:gd name="connsiteY1" fmla="*/ 0 h 2917097"/>
              <a:gd name="connsiteX2" fmla="*/ 11377751 w 11377751"/>
              <a:gd name="connsiteY2" fmla="*/ 2399227 h 2917097"/>
              <a:gd name="connsiteX3" fmla="*/ 10235902 w 11377751"/>
              <a:gd name="connsiteY3" fmla="*/ 2461649 h 2917097"/>
              <a:gd name="connsiteX4" fmla="*/ 10881744 w 11377751"/>
              <a:gd name="connsiteY4" fmla="*/ 2917097 h 2917097"/>
              <a:gd name="connsiteX5" fmla="*/ 0 w 11377751"/>
              <a:gd name="connsiteY5" fmla="*/ 2912887 h 2917097"/>
              <a:gd name="connsiteX6" fmla="*/ 0 w 11377751"/>
              <a:gd name="connsiteY6" fmla="*/ 0 h 2917097"/>
              <a:gd name="connsiteX0" fmla="*/ 0 w 11377751"/>
              <a:gd name="connsiteY0" fmla="*/ 0 h 2948107"/>
              <a:gd name="connsiteX1" fmla="*/ 11031583 w 11377751"/>
              <a:gd name="connsiteY1" fmla="*/ 0 h 2948107"/>
              <a:gd name="connsiteX2" fmla="*/ 11377751 w 11377751"/>
              <a:gd name="connsiteY2" fmla="*/ 2399227 h 2948107"/>
              <a:gd name="connsiteX3" fmla="*/ 10235902 w 11377751"/>
              <a:gd name="connsiteY3" fmla="*/ 2461649 h 2948107"/>
              <a:gd name="connsiteX4" fmla="*/ 10881744 w 11377751"/>
              <a:gd name="connsiteY4" fmla="*/ 2948107 h 2948107"/>
              <a:gd name="connsiteX5" fmla="*/ 0 w 11377751"/>
              <a:gd name="connsiteY5" fmla="*/ 2912887 h 2948107"/>
              <a:gd name="connsiteX6" fmla="*/ 0 w 11377751"/>
              <a:gd name="connsiteY6" fmla="*/ 0 h 2948107"/>
              <a:gd name="connsiteX0" fmla="*/ 0 w 11377751"/>
              <a:gd name="connsiteY0" fmla="*/ 0 h 2948107"/>
              <a:gd name="connsiteX1" fmla="*/ 11031583 w 11377751"/>
              <a:gd name="connsiteY1" fmla="*/ 0 h 2948107"/>
              <a:gd name="connsiteX2" fmla="*/ 11377751 w 11377751"/>
              <a:gd name="connsiteY2" fmla="*/ 2399227 h 2948107"/>
              <a:gd name="connsiteX3" fmla="*/ 10235902 w 11377751"/>
              <a:gd name="connsiteY3" fmla="*/ 2461649 h 2948107"/>
              <a:gd name="connsiteX4" fmla="*/ 10881744 w 11377751"/>
              <a:gd name="connsiteY4" fmla="*/ 2948107 h 2948107"/>
              <a:gd name="connsiteX5" fmla="*/ 0 w 11377751"/>
              <a:gd name="connsiteY5" fmla="*/ 2943897 h 2948107"/>
              <a:gd name="connsiteX6" fmla="*/ 0 w 11377751"/>
              <a:gd name="connsiteY6" fmla="*/ 0 h 2948107"/>
              <a:gd name="connsiteX0" fmla="*/ 0 w 11377751"/>
              <a:gd name="connsiteY0" fmla="*/ 0 h 2948107"/>
              <a:gd name="connsiteX1" fmla="*/ 11031583 w 11377751"/>
              <a:gd name="connsiteY1" fmla="*/ 0 h 2948107"/>
              <a:gd name="connsiteX2" fmla="*/ 11377751 w 11377751"/>
              <a:gd name="connsiteY2" fmla="*/ 2399227 h 2948107"/>
              <a:gd name="connsiteX3" fmla="*/ 10105274 w 11377751"/>
              <a:gd name="connsiteY3" fmla="*/ 2461649 h 2948107"/>
              <a:gd name="connsiteX4" fmla="*/ 10881744 w 11377751"/>
              <a:gd name="connsiteY4" fmla="*/ 2948107 h 2948107"/>
              <a:gd name="connsiteX5" fmla="*/ 0 w 11377751"/>
              <a:gd name="connsiteY5" fmla="*/ 2943897 h 2948107"/>
              <a:gd name="connsiteX6" fmla="*/ 0 w 11377751"/>
              <a:gd name="connsiteY6" fmla="*/ 0 h 2948107"/>
              <a:gd name="connsiteX0" fmla="*/ 0 w 11377751"/>
              <a:gd name="connsiteY0" fmla="*/ 0 h 2948107"/>
              <a:gd name="connsiteX1" fmla="*/ 11031583 w 11377751"/>
              <a:gd name="connsiteY1" fmla="*/ 0 h 2948107"/>
              <a:gd name="connsiteX2" fmla="*/ 11377751 w 11377751"/>
              <a:gd name="connsiteY2" fmla="*/ 2461246 h 2948107"/>
              <a:gd name="connsiteX3" fmla="*/ 10105274 w 11377751"/>
              <a:gd name="connsiteY3" fmla="*/ 2461649 h 2948107"/>
              <a:gd name="connsiteX4" fmla="*/ 10881744 w 11377751"/>
              <a:gd name="connsiteY4" fmla="*/ 2948107 h 2948107"/>
              <a:gd name="connsiteX5" fmla="*/ 0 w 11377751"/>
              <a:gd name="connsiteY5" fmla="*/ 2943897 h 2948107"/>
              <a:gd name="connsiteX6" fmla="*/ 0 w 11377751"/>
              <a:gd name="connsiteY6" fmla="*/ 0 h 294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77751" h="2948107">
                <a:moveTo>
                  <a:pt x="0" y="0"/>
                </a:moveTo>
                <a:lnTo>
                  <a:pt x="11031583" y="0"/>
                </a:lnTo>
                <a:lnTo>
                  <a:pt x="11377751" y="2461246"/>
                </a:lnTo>
                <a:lnTo>
                  <a:pt x="10105274" y="2461649"/>
                </a:lnTo>
                <a:lnTo>
                  <a:pt x="10881744" y="2948107"/>
                </a:lnTo>
                <a:lnTo>
                  <a:pt x="0" y="2943897"/>
                </a:lnTo>
                <a:lnTo>
                  <a:pt x="0" y="0"/>
                </a:lnTo>
                <a:close/>
              </a:path>
            </a:pathLst>
          </a:custGeom>
          <a:gradFill flip="none" rotWithShape="1">
            <a:gsLst>
              <a:gs pos="64000">
                <a:srgbClr val="FFFFFF">
                  <a:alpha val="75000"/>
                </a:srgbClr>
              </a:gs>
              <a:gs pos="0">
                <a:srgbClr val="FFFFFF">
                  <a:alpha val="88000"/>
                </a:srgbClr>
              </a:gs>
              <a:gs pos="100000">
                <a:srgbClr val="FFFFFF">
                  <a:alpha val="75000"/>
                </a:srgbClr>
              </a:gs>
            </a:gsLst>
            <a:lin ang="5400000" scaled="1"/>
            <a:tileRect/>
          </a:gradFill>
          <a:ln w="12700" cap="flat" cmpd="sng" algn="ctr">
            <a:noFill/>
            <a:prstDash val="solid"/>
            <a:miter lim="800000"/>
          </a:ln>
          <a:effectLst/>
        </p:spPr>
        <p:txBody>
          <a:bodyPr rtlCol="0" anchor="ctr"/>
          <a:lstStyle/>
          <a:p>
            <a:pPr algn="ctr">
              <a:defRPr/>
            </a:pPr>
            <a:endParaRPr lang="en-US" sz="2400" kern="0">
              <a:solidFill>
                <a:srgbClr val="FFFFFF"/>
              </a:solidFill>
              <a:latin typeface="Lato"/>
              <a:cs typeface="Arial"/>
              <a:sym typeface="Arial"/>
            </a:endParaRPr>
          </a:p>
        </p:txBody>
      </p:sp>
      <p:sp>
        <p:nvSpPr>
          <p:cNvPr id="2" name="Title 1">
            <a:extLst>
              <a:ext uri="{FF2B5EF4-FFF2-40B4-BE49-F238E27FC236}">
                <a16:creationId xmlns:a16="http://schemas.microsoft.com/office/drawing/2014/main" id="{64C991A8-7DFF-D629-88B4-1B54F549FB57}"/>
              </a:ext>
            </a:extLst>
          </p:cNvPr>
          <p:cNvSpPr>
            <a:spLocks noGrp="1"/>
          </p:cNvSpPr>
          <p:nvPr>
            <p:ph type="title"/>
          </p:nvPr>
        </p:nvSpPr>
        <p:spPr/>
        <p:txBody>
          <a:bodyPr anchor="ctr"/>
          <a:lstStyle/>
          <a:p>
            <a:r>
              <a:rPr lang="en-US" dirty="0"/>
              <a:t>AI-Native Campus &amp; Branch Portfolio</a:t>
            </a:r>
          </a:p>
        </p:txBody>
      </p:sp>
      <p:sp>
        <p:nvSpPr>
          <p:cNvPr id="53" name="Google Shape;308;p9">
            <a:extLst>
              <a:ext uri="{FF2B5EF4-FFF2-40B4-BE49-F238E27FC236}">
                <a16:creationId xmlns:a16="http://schemas.microsoft.com/office/drawing/2014/main" id="{FDC2D28D-A671-5507-219F-0E92114F93B8}"/>
              </a:ext>
            </a:extLst>
          </p:cNvPr>
          <p:cNvSpPr/>
          <p:nvPr/>
        </p:nvSpPr>
        <p:spPr>
          <a:xfrm>
            <a:off x="675862" y="2444517"/>
            <a:ext cx="11144853" cy="2438911"/>
          </a:xfrm>
          <a:prstGeom prst="rect">
            <a:avLst/>
          </a:prstGeom>
          <a:noFill/>
          <a:ln w="19050" cap="flat" cmpd="sng">
            <a:solidFill>
              <a:schemeClr val="bg1">
                <a:lumMod val="50000"/>
              </a:schemeClr>
            </a:solidFill>
            <a:prstDash val="sysDot"/>
            <a:miter lim="800000"/>
            <a:headEnd type="none" w="sm" len="sm"/>
            <a:tailEnd type="none" w="sm" len="sm"/>
          </a:ln>
        </p:spPr>
        <p:txBody>
          <a:bodyPr spcFirstLastPara="1" wrap="square" lIns="91425" tIns="45700" rIns="91425" bIns="45700" anchor="ctr" anchorCtr="0">
            <a:noAutofit/>
          </a:bodyPr>
          <a:lstStyle/>
          <a:p>
            <a:pPr algn="ctr" defTabSz="914354">
              <a:lnSpc>
                <a:spcPct val="90000"/>
              </a:lnSpc>
              <a:defRPr/>
            </a:pPr>
            <a:endParaRPr sz="2400">
              <a:solidFill>
                <a:srgbClr val="000000"/>
              </a:solidFill>
              <a:latin typeface="Lato"/>
              <a:ea typeface="Lato"/>
              <a:cs typeface="Lato"/>
              <a:sym typeface="Lato"/>
            </a:endParaRPr>
          </a:p>
        </p:txBody>
      </p:sp>
      <p:sp>
        <p:nvSpPr>
          <p:cNvPr id="54" name="Google Shape;366;p9">
            <a:extLst>
              <a:ext uri="{FF2B5EF4-FFF2-40B4-BE49-F238E27FC236}">
                <a16:creationId xmlns:a16="http://schemas.microsoft.com/office/drawing/2014/main" id="{72B1B140-672A-1182-960C-F6CBBD960623}"/>
              </a:ext>
            </a:extLst>
          </p:cNvPr>
          <p:cNvSpPr txBox="1"/>
          <p:nvPr/>
        </p:nvSpPr>
        <p:spPr>
          <a:xfrm rot="16200000">
            <a:off x="-464459" y="3620255"/>
            <a:ext cx="1907463" cy="251407"/>
          </a:xfrm>
          <a:prstGeom prst="rect">
            <a:avLst/>
          </a:prstGeom>
          <a:solidFill>
            <a:srgbClr val="FFFFFF">
              <a:alpha val="89803"/>
            </a:srgbClr>
          </a:solidFill>
          <a:ln>
            <a:noFill/>
          </a:ln>
        </p:spPr>
        <p:txBody>
          <a:bodyPr spcFirstLastPara="1" wrap="square" lIns="91425" tIns="45700" rIns="91425" bIns="45700" anchor="ctr" anchorCtr="0">
            <a:noAutofit/>
          </a:bodyPr>
          <a:lstStyle/>
          <a:p>
            <a:pPr algn="ctr" defTabSz="914354">
              <a:defRPr/>
            </a:pPr>
            <a:r>
              <a:rPr lang="en-US" sz="1200" b="1" kern="0">
                <a:solidFill>
                  <a:srgbClr val="212121"/>
                </a:solidFill>
                <a:latin typeface="Lato"/>
                <a:ea typeface="Lato"/>
                <a:cs typeface="Lato"/>
                <a:sym typeface="Lato"/>
              </a:rPr>
              <a:t>AI-Native Cloud Services</a:t>
            </a:r>
            <a:endParaRPr sz="1400" b="1" kern="0">
              <a:solidFill>
                <a:srgbClr val="212121"/>
              </a:solidFill>
              <a:latin typeface="Lato"/>
              <a:cs typeface="Arial"/>
              <a:sym typeface="Arial"/>
            </a:endParaRPr>
          </a:p>
        </p:txBody>
      </p:sp>
      <p:sp>
        <p:nvSpPr>
          <p:cNvPr id="55" name="Google Shape;329;p9">
            <a:extLst>
              <a:ext uri="{FF2B5EF4-FFF2-40B4-BE49-F238E27FC236}">
                <a16:creationId xmlns:a16="http://schemas.microsoft.com/office/drawing/2014/main" id="{A6BB796F-DF72-DAB8-970D-0697F186CE84}"/>
              </a:ext>
            </a:extLst>
          </p:cNvPr>
          <p:cNvSpPr txBox="1"/>
          <p:nvPr/>
        </p:nvSpPr>
        <p:spPr>
          <a:xfrm>
            <a:off x="1844609" y="2525111"/>
            <a:ext cx="2502105" cy="769401"/>
          </a:xfrm>
          <a:prstGeom prst="rect">
            <a:avLst/>
          </a:prstGeom>
          <a:noFill/>
          <a:ln>
            <a:noFill/>
          </a:ln>
        </p:spPr>
        <p:txBody>
          <a:bodyPr spcFirstLastPara="1" wrap="square" lIns="91425" tIns="45700" rIns="91425" bIns="45700" anchor="t" anchorCtr="0">
            <a:spAutoFit/>
          </a:bodyPr>
          <a:lstStyle/>
          <a:p>
            <a:pPr defTabSz="914354">
              <a:defRPr/>
            </a:pPr>
            <a:r>
              <a:rPr lang="en-US" sz="1100" b="1">
                <a:solidFill>
                  <a:srgbClr val="009877"/>
                </a:solidFill>
                <a:latin typeface="Lato"/>
                <a:ea typeface="Lato"/>
                <a:cs typeface="Lato"/>
                <a:sym typeface="Lato"/>
              </a:rPr>
              <a:t>Marvis</a:t>
            </a:r>
          </a:p>
          <a:p>
            <a:pPr marL="169854" indent="-169854" defTabSz="914354">
              <a:buFont typeface="Arial" panose="020B0604020202020204" pitchFamily="34" charset="0"/>
              <a:buChar char="•"/>
              <a:defRPr/>
            </a:pPr>
            <a:r>
              <a:rPr lang="en-US" sz="1100">
                <a:solidFill>
                  <a:srgbClr val="212121"/>
                </a:solidFill>
                <a:latin typeface="Lato"/>
                <a:ea typeface="Lato"/>
                <a:cs typeface="Lato"/>
                <a:sym typeface="Lato"/>
              </a:rPr>
              <a:t>AI-driven Problem Solver</a:t>
            </a:r>
          </a:p>
          <a:p>
            <a:pPr marL="169854" indent="-169854" defTabSz="914354">
              <a:buFont typeface="Arial" panose="020B0604020202020204" pitchFamily="34" charset="0"/>
              <a:buChar char="•"/>
              <a:defRPr/>
            </a:pPr>
            <a:r>
              <a:rPr lang="en-US" sz="1100">
                <a:solidFill>
                  <a:srgbClr val="212121"/>
                </a:solidFill>
                <a:latin typeface="Lato"/>
                <a:ea typeface="Lato"/>
                <a:cs typeface="Lato"/>
                <a:sym typeface="Lato"/>
              </a:rPr>
              <a:t>Conversational Assistant</a:t>
            </a:r>
          </a:p>
          <a:p>
            <a:pPr marL="169854" indent="-169854" defTabSz="914354">
              <a:buFont typeface="Arial" panose="020B0604020202020204" pitchFamily="34" charset="0"/>
              <a:buChar char="•"/>
              <a:defRPr/>
            </a:pPr>
            <a:r>
              <a:rPr lang="en-US" sz="1100">
                <a:solidFill>
                  <a:srgbClr val="212121"/>
                </a:solidFill>
                <a:latin typeface="Lato"/>
                <a:ea typeface="Lato"/>
                <a:cs typeface="Lato"/>
                <a:sym typeface="Lato"/>
              </a:rPr>
              <a:t>Digital Experience Twin</a:t>
            </a:r>
          </a:p>
        </p:txBody>
      </p:sp>
      <p:sp>
        <p:nvSpPr>
          <p:cNvPr id="56" name="Google Shape;329;p9">
            <a:extLst>
              <a:ext uri="{FF2B5EF4-FFF2-40B4-BE49-F238E27FC236}">
                <a16:creationId xmlns:a16="http://schemas.microsoft.com/office/drawing/2014/main" id="{5964A528-C2E9-A3C8-E924-3EBC187A8134}"/>
              </a:ext>
            </a:extLst>
          </p:cNvPr>
          <p:cNvSpPr txBox="1"/>
          <p:nvPr/>
        </p:nvSpPr>
        <p:spPr>
          <a:xfrm>
            <a:off x="8086207" y="2604333"/>
            <a:ext cx="3176928" cy="600124"/>
          </a:xfrm>
          <a:prstGeom prst="rect">
            <a:avLst/>
          </a:prstGeom>
          <a:noFill/>
          <a:ln>
            <a:noFill/>
          </a:ln>
        </p:spPr>
        <p:txBody>
          <a:bodyPr spcFirstLastPara="1" wrap="square" lIns="91425" tIns="45700" rIns="91425" bIns="45700" anchor="t" anchorCtr="0">
            <a:spAutoFit/>
          </a:bodyPr>
          <a:lstStyle/>
          <a:p>
            <a:pPr defTabSz="914354">
              <a:defRPr/>
            </a:pPr>
            <a:r>
              <a:rPr lang="en-US" sz="1100" b="1" kern="0">
                <a:solidFill>
                  <a:srgbClr val="009877"/>
                </a:solidFill>
                <a:latin typeface="Lato"/>
                <a:ea typeface="Lato"/>
                <a:cs typeface="Lato"/>
                <a:sym typeface="Lato"/>
              </a:rPr>
              <a:t>Marvis Actions</a:t>
            </a:r>
          </a:p>
          <a:p>
            <a:pPr marL="169854" indent="-169854" defTabSz="914354">
              <a:buFont typeface="Arial" panose="020B0604020202020204" pitchFamily="34" charset="0"/>
              <a:buChar char="•"/>
              <a:defRPr/>
            </a:pPr>
            <a:r>
              <a:rPr lang="en-US" sz="1100" kern="0">
                <a:solidFill>
                  <a:srgbClr val="212121"/>
                </a:solidFill>
                <a:latin typeface="Lato"/>
                <a:ea typeface="Lato"/>
                <a:cs typeface="Lato"/>
                <a:sym typeface="Lato"/>
              </a:rPr>
              <a:t>Proactive Network Insights &amp; Remediations</a:t>
            </a:r>
          </a:p>
          <a:p>
            <a:pPr marL="169854" indent="-169854" defTabSz="914354">
              <a:buFont typeface="Arial" panose="020B0604020202020204" pitchFamily="34" charset="0"/>
              <a:buChar char="•"/>
              <a:defRPr/>
            </a:pPr>
            <a:r>
              <a:rPr lang="en-US" sz="1100" kern="0">
                <a:solidFill>
                  <a:srgbClr val="212121"/>
                </a:solidFill>
                <a:latin typeface="Lato"/>
                <a:ea typeface="Lato"/>
                <a:cs typeface="Lato"/>
                <a:sym typeface="Lato"/>
              </a:rPr>
              <a:t>All Encompassing Network Visibility</a:t>
            </a:r>
            <a:endParaRPr sz="1100" kern="0">
              <a:solidFill>
                <a:srgbClr val="212121"/>
              </a:solidFill>
              <a:latin typeface="Lato"/>
              <a:cs typeface="Arial"/>
              <a:sym typeface="Arial"/>
            </a:endParaRPr>
          </a:p>
        </p:txBody>
      </p:sp>
      <p:sp>
        <p:nvSpPr>
          <p:cNvPr id="57" name="Google Shape;366;p9">
            <a:extLst>
              <a:ext uri="{FF2B5EF4-FFF2-40B4-BE49-F238E27FC236}">
                <a16:creationId xmlns:a16="http://schemas.microsoft.com/office/drawing/2014/main" id="{6754C3C0-49BC-438C-6787-383BB6017172}"/>
              </a:ext>
            </a:extLst>
          </p:cNvPr>
          <p:cNvSpPr txBox="1"/>
          <p:nvPr/>
        </p:nvSpPr>
        <p:spPr>
          <a:xfrm rot="16200000">
            <a:off x="659574" y="2669845"/>
            <a:ext cx="866159" cy="415498"/>
          </a:xfrm>
          <a:prstGeom prst="rect">
            <a:avLst/>
          </a:prstGeom>
          <a:noFill/>
          <a:ln>
            <a:noFill/>
          </a:ln>
        </p:spPr>
        <p:txBody>
          <a:bodyPr spcFirstLastPara="1" wrap="square" lIns="0" tIns="0" rIns="0" bIns="0" anchor="ctr" anchorCtr="0">
            <a:spAutoFit/>
          </a:bodyPr>
          <a:lstStyle/>
          <a:p>
            <a:pPr algn="ctr" defTabSz="914354">
              <a:lnSpc>
                <a:spcPct val="90000"/>
              </a:lnSpc>
              <a:defRPr/>
            </a:pPr>
            <a:r>
              <a:rPr lang="en-US" sz="1000" b="1" kern="0">
                <a:solidFill>
                  <a:srgbClr val="009877"/>
                </a:solidFill>
                <a:latin typeface="Lato"/>
                <a:ea typeface="Lato"/>
                <a:cs typeface="Lato"/>
                <a:sym typeface="Lato"/>
              </a:rPr>
              <a:t>Virtual Network Assistant</a:t>
            </a:r>
            <a:endParaRPr sz="1051" b="1" kern="0">
              <a:solidFill>
                <a:srgbClr val="009877"/>
              </a:solidFill>
              <a:latin typeface="Lato"/>
              <a:cs typeface="Arial"/>
              <a:sym typeface="Arial"/>
            </a:endParaRPr>
          </a:p>
        </p:txBody>
      </p:sp>
      <p:pic>
        <p:nvPicPr>
          <p:cNvPr id="58" name="Graphic 57">
            <a:extLst>
              <a:ext uri="{FF2B5EF4-FFF2-40B4-BE49-F238E27FC236}">
                <a16:creationId xmlns:a16="http://schemas.microsoft.com/office/drawing/2014/main" id="{AED01695-18CC-0216-323F-B8626C0FC6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3374" y="2606732"/>
            <a:ext cx="614085" cy="588499"/>
          </a:xfrm>
          <a:prstGeom prst="rect">
            <a:avLst/>
          </a:prstGeom>
        </p:spPr>
      </p:pic>
      <p:sp>
        <p:nvSpPr>
          <p:cNvPr id="59" name="Google Shape;327;p9">
            <a:extLst>
              <a:ext uri="{FF2B5EF4-FFF2-40B4-BE49-F238E27FC236}">
                <a16:creationId xmlns:a16="http://schemas.microsoft.com/office/drawing/2014/main" id="{47F2B4A7-A2EC-653C-1E72-A23F8D50F7A8}"/>
              </a:ext>
            </a:extLst>
          </p:cNvPr>
          <p:cNvSpPr txBox="1"/>
          <p:nvPr/>
        </p:nvSpPr>
        <p:spPr>
          <a:xfrm>
            <a:off x="7315201" y="4402093"/>
            <a:ext cx="889367" cy="321627"/>
          </a:xfrm>
          <a:prstGeom prst="rect">
            <a:avLst/>
          </a:prstGeom>
          <a:noFill/>
          <a:ln>
            <a:noFill/>
          </a:ln>
        </p:spPr>
        <p:txBody>
          <a:bodyPr spcFirstLastPara="1" wrap="square" lIns="0" tIns="0" rIns="0" bIns="0" anchor="t" anchorCtr="0">
            <a:spAutoFit/>
          </a:bodyPr>
          <a:lstStyle/>
          <a:p>
            <a:pPr algn="ctr" defTabSz="914354">
              <a:lnSpc>
                <a:spcPct val="95000"/>
              </a:lnSpc>
              <a:defRPr/>
            </a:pPr>
            <a:r>
              <a:rPr lang="en-US" sz="1100">
                <a:solidFill>
                  <a:srgbClr val="212121"/>
                </a:solidFill>
                <a:latin typeface="Lato"/>
                <a:ea typeface="Lato"/>
                <a:cs typeface="Lato"/>
                <a:sym typeface="Lato"/>
              </a:rPr>
              <a:t>Wired </a:t>
            </a:r>
            <a:endParaRPr sz="1100">
              <a:solidFill>
                <a:srgbClr val="212121"/>
              </a:solidFill>
              <a:latin typeface="Lato"/>
              <a:ea typeface="Lato"/>
              <a:cs typeface="Lato"/>
              <a:sym typeface="Lato"/>
            </a:endParaRPr>
          </a:p>
          <a:p>
            <a:pPr algn="ctr" defTabSz="914354">
              <a:lnSpc>
                <a:spcPct val="95000"/>
              </a:lnSpc>
              <a:defRPr/>
            </a:pPr>
            <a:r>
              <a:rPr lang="en-US" sz="1100">
                <a:solidFill>
                  <a:srgbClr val="212121"/>
                </a:solidFill>
                <a:latin typeface="Lato"/>
                <a:ea typeface="Lato"/>
                <a:cs typeface="Lato"/>
                <a:sym typeface="Lato"/>
              </a:rPr>
              <a:t>Assurance</a:t>
            </a:r>
            <a:endParaRPr sz="1100">
              <a:solidFill>
                <a:srgbClr val="212121"/>
              </a:solidFill>
              <a:latin typeface="Lato"/>
              <a:ea typeface="Lato"/>
              <a:cs typeface="Lato"/>
              <a:sym typeface="Lato"/>
            </a:endParaRPr>
          </a:p>
        </p:txBody>
      </p:sp>
      <p:sp>
        <p:nvSpPr>
          <p:cNvPr id="60" name="Google Shape;321;p9">
            <a:extLst>
              <a:ext uri="{FF2B5EF4-FFF2-40B4-BE49-F238E27FC236}">
                <a16:creationId xmlns:a16="http://schemas.microsoft.com/office/drawing/2014/main" id="{5664FA5F-3862-E8C9-611B-38941FD9D633}"/>
              </a:ext>
            </a:extLst>
          </p:cNvPr>
          <p:cNvSpPr txBox="1"/>
          <p:nvPr/>
        </p:nvSpPr>
        <p:spPr>
          <a:xfrm>
            <a:off x="2148825" y="4402095"/>
            <a:ext cx="894931" cy="321627"/>
          </a:xfrm>
          <a:prstGeom prst="rect">
            <a:avLst/>
          </a:prstGeom>
          <a:noFill/>
          <a:ln>
            <a:noFill/>
          </a:ln>
        </p:spPr>
        <p:txBody>
          <a:bodyPr spcFirstLastPara="1" wrap="square" lIns="0" tIns="0" rIns="0" bIns="0" anchor="t" anchorCtr="0">
            <a:spAutoFit/>
          </a:bodyPr>
          <a:lstStyle/>
          <a:p>
            <a:pPr algn="ctr" defTabSz="914354">
              <a:lnSpc>
                <a:spcPct val="95000"/>
              </a:lnSpc>
              <a:defRPr/>
            </a:pPr>
            <a:r>
              <a:rPr lang="en-US" sz="1100" kern="0">
                <a:solidFill>
                  <a:srgbClr val="212121"/>
                </a:solidFill>
                <a:latin typeface="Lato"/>
                <a:ea typeface="Lato"/>
                <a:cs typeface="Lato"/>
                <a:sym typeface="Lato"/>
              </a:rPr>
              <a:t>Wi-Fi</a:t>
            </a:r>
            <a:br>
              <a:rPr lang="en-US" sz="1100" kern="0">
                <a:solidFill>
                  <a:srgbClr val="212121"/>
                </a:solidFill>
                <a:latin typeface="Lato"/>
                <a:ea typeface="Lato"/>
                <a:cs typeface="Lato"/>
                <a:sym typeface="Lato"/>
              </a:rPr>
            </a:br>
            <a:r>
              <a:rPr lang="en-US" sz="1100" kern="0">
                <a:solidFill>
                  <a:srgbClr val="212121"/>
                </a:solidFill>
                <a:latin typeface="Lato"/>
                <a:ea typeface="Lato"/>
                <a:cs typeface="Lato"/>
                <a:sym typeface="Lato"/>
              </a:rPr>
              <a:t>Assurance</a:t>
            </a:r>
            <a:endParaRPr sz="1100" kern="0">
              <a:solidFill>
                <a:srgbClr val="212121"/>
              </a:solidFill>
              <a:latin typeface="Lato"/>
              <a:cs typeface="Arial"/>
              <a:sym typeface="Arial"/>
            </a:endParaRPr>
          </a:p>
        </p:txBody>
      </p:sp>
      <p:sp>
        <p:nvSpPr>
          <p:cNvPr id="61" name="Google Shape;323;p9">
            <a:extLst>
              <a:ext uri="{FF2B5EF4-FFF2-40B4-BE49-F238E27FC236}">
                <a16:creationId xmlns:a16="http://schemas.microsoft.com/office/drawing/2014/main" id="{43E90BD8-4E9C-792E-2C0C-B1003E41317F}"/>
              </a:ext>
            </a:extLst>
          </p:cNvPr>
          <p:cNvSpPr txBox="1"/>
          <p:nvPr/>
        </p:nvSpPr>
        <p:spPr>
          <a:xfrm>
            <a:off x="3017367" y="4403433"/>
            <a:ext cx="1042804" cy="321627"/>
          </a:xfrm>
          <a:prstGeom prst="rect">
            <a:avLst/>
          </a:prstGeom>
          <a:noFill/>
          <a:ln>
            <a:noFill/>
          </a:ln>
        </p:spPr>
        <p:txBody>
          <a:bodyPr spcFirstLastPara="1" wrap="square" lIns="0" tIns="0" rIns="0" bIns="0" anchor="t" anchorCtr="0">
            <a:spAutoFit/>
          </a:bodyPr>
          <a:lstStyle/>
          <a:p>
            <a:pPr algn="ctr" defTabSz="914354">
              <a:lnSpc>
                <a:spcPct val="95000"/>
              </a:lnSpc>
              <a:defRPr/>
            </a:pPr>
            <a:r>
              <a:rPr lang="en-US" sz="1100" kern="0">
                <a:solidFill>
                  <a:srgbClr val="212121"/>
                </a:solidFill>
                <a:latin typeface="Lato"/>
                <a:ea typeface="Lato"/>
                <a:cs typeface="Lato"/>
                <a:sym typeface="Lato"/>
              </a:rPr>
              <a:t>User</a:t>
            </a:r>
            <a:br>
              <a:rPr lang="en-US" sz="1100" kern="0">
                <a:solidFill>
                  <a:srgbClr val="212121"/>
                </a:solidFill>
                <a:latin typeface="Lato"/>
                <a:ea typeface="Lato"/>
                <a:cs typeface="Lato"/>
                <a:sym typeface="Lato"/>
              </a:rPr>
            </a:br>
            <a:r>
              <a:rPr lang="en-US" sz="1100" kern="0">
                <a:solidFill>
                  <a:srgbClr val="212121"/>
                </a:solidFill>
                <a:latin typeface="Lato"/>
                <a:ea typeface="Lato"/>
                <a:cs typeface="Lato"/>
                <a:sym typeface="Lato"/>
              </a:rPr>
              <a:t>Engagement</a:t>
            </a:r>
            <a:endParaRPr sz="1100" kern="0">
              <a:solidFill>
                <a:srgbClr val="212121"/>
              </a:solidFill>
              <a:latin typeface="Lato"/>
              <a:cs typeface="Arial"/>
              <a:sym typeface="Arial"/>
            </a:endParaRPr>
          </a:p>
        </p:txBody>
      </p:sp>
      <p:sp>
        <p:nvSpPr>
          <p:cNvPr id="62" name="Google Shape;325;p9">
            <a:extLst>
              <a:ext uri="{FF2B5EF4-FFF2-40B4-BE49-F238E27FC236}">
                <a16:creationId xmlns:a16="http://schemas.microsoft.com/office/drawing/2014/main" id="{6B7144B7-F119-C2A3-6DB9-5542638262EC}"/>
              </a:ext>
            </a:extLst>
          </p:cNvPr>
          <p:cNvSpPr txBox="1"/>
          <p:nvPr/>
        </p:nvSpPr>
        <p:spPr>
          <a:xfrm>
            <a:off x="4088860" y="4405527"/>
            <a:ext cx="761627" cy="321627"/>
          </a:xfrm>
          <a:prstGeom prst="rect">
            <a:avLst/>
          </a:prstGeom>
          <a:noFill/>
          <a:ln>
            <a:noFill/>
          </a:ln>
        </p:spPr>
        <p:txBody>
          <a:bodyPr spcFirstLastPara="1" wrap="square" lIns="0" tIns="0" rIns="0" bIns="0" anchor="t" anchorCtr="0">
            <a:spAutoFit/>
          </a:bodyPr>
          <a:lstStyle/>
          <a:p>
            <a:pPr algn="ctr" defTabSz="914354">
              <a:lnSpc>
                <a:spcPct val="95000"/>
              </a:lnSpc>
              <a:defRPr/>
            </a:pPr>
            <a:r>
              <a:rPr lang="en-US" sz="1100" kern="0">
                <a:solidFill>
                  <a:srgbClr val="212121"/>
                </a:solidFill>
                <a:latin typeface="Lato"/>
                <a:ea typeface="Lato"/>
                <a:cs typeface="Lato"/>
                <a:sym typeface="Lato"/>
              </a:rPr>
              <a:t>Asset</a:t>
            </a:r>
            <a:br>
              <a:rPr lang="en-US" sz="1100" kern="0">
                <a:solidFill>
                  <a:srgbClr val="212121"/>
                </a:solidFill>
                <a:latin typeface="Lato"/>
                <a:ea typeface="Lato"/>
                <a:cs typeface="Lato"/>
                <a:sym typeface="Lato"/>
              </a:rPr>
            </a:br>
            <a:r>
              <a:rPr lang="en-US" sz="1100" kern="0">
                <a:solidFill>
                  <a:srgbClr val="212121"/>
                </a:solidFill>
                <a:latin typeface="Lato"/>
                <a:ea typeface="Lato"/>
                <a:cs typeface="Lato"/>
                <a:sym typeface="Lato"/>
              </a:rPr>
              <a:t>Tracking</a:t>
            </a:r>
            <a:endParaRPr sz="1100" kern="0">
              <a:solidFill>
                <a:srgbClr val="212121"/>
              </a:solidFill>
              <a:latin typeface="Lato"/>
              <a:cs typeface="Arial"/>
              <a:sym typeface="Arial"/>
            </a:endParaRPr>
          </a:p>
        </p:txBody>
      </p:sp>
      <p:sp>
        <p:nvSpPr>
          <p:cNvPr id="63" name="Google Shape;334;p9">
            <a:extLst>
              <a:ext uri="{FF2B5EF4-FFF2-40B4-BE49-F238E27FC236}">
                <a16:creationId xmlns:a16="http://schemas.microsoft.com/office/drawing/2014/main" id="{03BB19B4-B282-09C9-8D75-49B6D89EF58D}"/>
              </a:ext>
            </a:extLst>
          </p:cNvPr>
          <p:cNvSpPr txBox="1"/>
          <p:nvPr/>
        </p:nvSpPr>
        <p:spPr>
          <a:xfrm>
            <a:off x="10007234" y="4401967"/>
            <a:ext cx="889367" cy="321627"/>
          </a:xfrm>
          <a:prstGeom prst="rect">
            <a:avLst/>
          </a:prstGeom>
          <a:noFill/>
          <a:ln>
            <a:noFill/>
          </a:ln>
        </p:spPr>
        <p:txBody>
          <a:bodyPr spcFirstLastPara="1" wrap="square" lIns="0" tIns="0" rIns="0" bIns="0" anchor="t" anchorCtr="0">
            <a:spAutoFit/>
          </a:bodyPr>
          <a:lstStyle/>
          <a:p>
            <a:pPr algn="ctr" defTabSz="914354">
              <a:lnSpc>
                <a:spcPct val="95000"/>
              </a:lnSpc>
              <a:defRPr/>
            </a:pPr>
            <a:r>
              <a:rPr lang="en-US" sz="1100">
                <a:solidFill>
                  <a:srgbClr val="212121"/>
                </a:solidFill>
                <a:latin typeface="Lato"/>
                <a:ea typeface="Lato"/>
                <a:cs typeface="Lato"/>
                <a:sym typeface="Lato"/>
              </a:rPr>
              <a:t>WAN </a:t>
            </a:r>
            <a:endParaRPr sz="1100">
              <a:solidFill>
                <a:srgbClr val="212121"/>
              </a:solidFill>
              <a:latin typeface="Lato"/>
              <a:ea typeface="Lato"/>
              <a:cs typeface="Lato"/>
              <a:sym typeface="Lato"/>
            </a:endParaRPr>
          </a:p>
          <a:p>
            <a:pPr algn="ctr" defTabSz="914354">
              <a:lnSpc>
                <a:spcPct val="95000"/>
              </a:lnSpc>
              <a:defRPr/>
            </a:pPr>
            <a:r>
              <a:rPr lang="en-US" sz="1100">
                <a:solidFill>
                  <a:srgbClr val="212121"/>
                </a:solidFill>
                <a:latin typeface="Lato"/>
                <a:ea typeface="Lato"/>
                <a:cs typeface="Lato"/>
                <a:sym typeface="Lato"/>
              </a:rPr>
              <a:t>Assurance</a:t>
            </a:r>
            <a:endParaRPr sz="1100">
              <a:solidFill>
                <a:srgbClr val="212121"/>
              </a:solidFill>
              <a:latin typeface="Lato"/>
              <a:ea typeface="Lato"/>
              <a:cs typeface="Lato"/>
              <a:sym typeface="Lato"/>
            </a:endParaRPr>
          </a:p>
        </p:txBody>
      </p:sp>
      <p:sp>
        <p:nvSpPr>
          <p:cNvPr id="64" name="Rectangle: Rounded Corners 3">
            <a:extLst>
              <a:ext uri="{FF2B5EF4-FFF2-40B4-BE49-F238E27FC236}">
                <a16:creationId xmlns:a16="http://schemas.microsoft.com/office/drawing/2014/main" id="{23027130-28A6-2734-52C6-98C7B801DB1C}"/>
              </a:ext>
            </a:extLst>
          </p:cNvPr>
          <p:cNvSpPr/>
          <p:nvPr/>
        </p:nvSpPr>
        <p:spPr>
          <a:xfrm>
            <a:off x="1158242" y="3539355"/>
            <a:ext cx="10530253" cy="1280924"/>
          </a:xfrm>
          <a:prstGeom prst="roundRect">
            <a:avLst>
              <a:gd name="adj" fmla="val 43851"/>
            </a:avLst>
          </a:prstGeom>
          <a:noFill/>
          <a:ln w="28575">
            <a:solidFill>
              <a:srgbClr val="0095A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sz="2400">
              <a:solidFill>
                <a:srgbClr val="FFFFFF"/>
              </a:solidFill>
              <a:latin typeface="Lato"/>
              <a:sym typeface="Arial"/>
            </a:endParaRPr>
          </a:p>
        </p:txBody>
      </p:sp>
      <p:sp>
        <p:nvSpPr>
          <p:cNvPr id="67" name="Google Shape;332;p9">
            <a:extLst>
              <a:ext uri="{FF2B5EF4-FFF2-40B4-BE49-F238E27FC236}">
                <a16:creationId xmlns:a16="http://schemas.microsoft.com/office/drawing/2014/main" id="{1A39B338-6FAD-8A20-26FC-3F1A00B0AB25}"/>
              </a:ext>
            </a:extLst>
          </p:cNvPr>
          <p:cNvSpPr txBox="1"/>
          <p:nvPr/>
        </p:nvSpPr>
        <p:spPr>
          <a:xfrm>
            <a:off x="920614" y="3385188"/>
            <a:ext cx="1172855" cy="1052181"/>
          </a:xfrm>
          <a:prstGeom prst="roundRect">
            <a:avLst/>
          </a:prstGeom>
          <a:solidFill>
            <a:schemeClr val="bg1"/>
          </a:solidFill>
          <a:ln w="28575">
            <a:solidFill>
              <a:srgbClr val="0095A9"/>
            </a:solidFill>
            <a:prstDash val="sysDot"/>
          </a:ln>
        </p:spPr>
        <p:txBody>
          <a:bodyPr spcFirstLastPara="1" wrap="square" lIns="91425" tIns="45700" rIns="91425" bIns="0" anchor="b" anchorCtr="0">
            <a:spAutoFit/>
          </a:bodyPr>
          <a:lstStyle/>
          <a:p>
            <a:pPr algn="ctr" defTabSz="914354">
              <a:defRPr/>
            </a:pPr>
            <a:endParaRPr lang="en-US" sz="1200" b="1">
              <a:solidFill>
                <a:srgbClr val="53B9C6"/>
              </a:solidFill>
              <a:latin typeface="Lato"/>
              <a:ea typeface="Lato"/>
              <a:cs typeface="Lato"/>
              <a:sym typeface="Lato"/>
            </a:endParaRPr>
          </a:p>
          <a:p>
            <a:pPr algn="ctr" defTabSz="914354">
              <a:defRPr/>
            </a:pPr>
            <a:endParaRPr lang="en-US" sz="1200" b="1">
              <a:solidFill>
                <a:srgbClr val="53B9C6"/>
              </a:solidFill>
              <a:latin typeface="Lato"/>
              <a:ea typeface="Lato"/>
              <a:cs typeface="Lato"/>
              <a:sym typeface="Lato"/>
            </a:endParaRPr>
          </a:p>
          <a:p>
            <a:pPr algn="ctr" defTabSz="914354">
              <a:defRPr/>
            </a:pPr>
            <a:endParaRPr lang="en-US" sz="1200" b="1">
              <a:solidFill>
                <a:srgbClr val="53B9C6"/>
              </a:solidFill>
              <a:latin typeface="Lato"/>
              <a:ea typeface="Lato"/>
              <a:cs typeface="Lato"/>
              <a:sym typeface="Lato"/>
            </a:endParaRPr>
          </a:p>
          <a:p>
            <a:pPr algn="ctr" defTabSz="914354">
              <a:lnSpc>
                <a:spcPct val="95000"/>
              </a:lnSpc>
              <a:defRPr/>
            </a:pPr>
            <a:r>
              <a:rPr lang="en-US" sz="1200" kern="0">
                <a:solidFill>
                  <a:srgbClr val="212121"/>
                </a:solidFill>
                <a:latin typeface="Lato"/>
                <a:ea typeface="Lato"/>
                <a:cs typeface="Lato"/>
                <a:sym typeface="Lato"/>
              </a:rPr>
              <a:t>Premium</a:t>
            </a:r>
            <a:br>
              <a:rPr lang="en-US" sz="1200" kern="0">
                <a:solidFill>
                  <a:srgbClr val="212121"/>
                </a:solidFill>
                <a:latin typeface="Lato"/>
                <a:ea typeface="Lato"/>
                <a:cs typeface="Lato"/>
                <a:sym typeface="Lato"/>
              </a:rPr>
            </a:br>
            <a:r>
              <a:rPr lang="en-US" sz="1200" kern="0">
                <a:solidFill>
                  <a:srgbClr val="212121"/>
                </a:solidFill>
                <a:latin typeface="Lato"/>
                <a:ea typeface="Lato"/>
                <a:cs typeface="Lato"/>
                <a:sym typeface="Lato"/>
              </a:rPr>
              <a:t>Analytics</a:t>
            </a:r>
            <a:endParaRPr lang="en-US" sz="1200" kern="0">
              <a:solidFill>
                <a:srgbClr val="212121"/>
              </a:solidFill>
              <a:latin typeface="Lato"/>
              <a:cs typeface="Arial"/>
              <a:sym typeface="Arial"/>
            </a:endParaRPr>
          </a:p>
        </p:txBody>
      </p:sp>
      <p:sp>
        <p:nvSpPr>
          <p:cNvPr id="68" name="Google Shape;332;p9">
            <a:extLst>
              <a:ext uri="{FF2B5EF4-FFF2-40B4-BE49-F238E27FC236}">
                <a16:creationId xmlns:a16="http://schemas.microsoft.com/office/drawing/2014/main" id="{6B8F6116-92C2-67DB-3EAF-59364B4DB604}"/>
              </a:ext>
            </a:extLst>
          </p:cNvPr>
          <p:cNvSpPr txBox="1"/>
          <p:nvPr/>
        </p:nvSpPr>
        <p:spPr>
          <a:xfrm>
            <a:off x="5231151" y="3382332"/>
            <a:ext cx="1740883" cy="1246276"/>
          </a:xfrm>
          <a:prstGeom prst="roundRect">
            <a:avLst/>
          </a:prstGeom>
          <a:solidFill>
            <a:schemeClr val="bg1"/>
          </a:solidFill>
          <a:ln w="28575">
            <a:solidFill>
              <a:srgbClr val="0095A9"/>
            </a:solidFill>
            <a:prstDash val="sysDot"/>
          </a:ln>
        </p:spPr>
        <p:txBody>
          <a:bodyPr spcFirstLastPara="1" wrap="square" lIns="91425" tIns="45700" rIns="91425" bIns="0" anchor="b" anchorCtr="0">
            <a:spAutoFit/>
          </a:bodyPr>
          <a:lstStyle/>
          <a:p>
            <a:pPr algn="ctr" defTabSz="914354">
              <a:defRPr/>
            </a:pPr>
            <a:endParaRPr lang="en-US" sz="1200" b="1">
              <a:solidFill>
                <a:srgbClr val="53B9C6"/>
              </a:solidFill>
              <a:latin typeface="Lato"/>
              <a:ea typeface="Lato"/>
              <a:cs typeface="Lato"/>
              <a:sym typeface="Lato"/>
            </a:endParaRPr>
          </a:p>
          <a:p>
            <a:pPr algn="ctr" defTabSz="914354">
              <a:defRPr/>
            </a:pPr>
            <a:endParaRPr lang="en-US" sz="1200" b="1">
              <a:solidFill>
                <a:srgbClr val="53B9C6"/>
              </a:solidFill>
              <a:latin typeface="Lato"/>
              <a:ea typeface="Lato"/>
              <a:cs typeface="Lato"/>
              <a:sym typeface="Lato"/>
            </a:endParaRPr>
          </a:p>
          <a:p>
            <a:pPr algn="ctr" defTabSz="914354">
              <a:defRPr/>
            </a:pPr>
            <a:endParaRPr lang="en-US" sz="1200" b="1">
              <a:solidFill>
                <a:srgbClr val="53B9C6"/>
              </a:solidFill>
              <a:latin typeface="Lato"/>
              <a:ea typeface="Lato"/>
              <a:cs typeface="Lato"/>
              <a:sym typeface="Lato"/>
            </a:endParaRPr>
          </a:p>
          <a:p>
            <a:pPr algn="ctr" defTabSz="914354">
              <a:lnSpc>
                <a:spcPct val="95000"/>
              </a:lnSpc>
              <a:defRPr/>
            </a:pPr>
            <a:endParaRPr lang="en-US" sz="1200" kern="0">
              <a:solidFill>
                <a:srgbClr val="212121"/>
              </a:solidFill>
              <a:latin typeface="Lato"/>
              <a:ea typeface="Lato"/>
              <a:cs typeface="Lato"/>
              <a:sym typeface="Lato"/>
            </a:endParaRPr>
          </a:p>
          <a:p>
            <a:pPr algn="ctr" defTabSz="914354">
              <a:lnSpc>
                <a:spcPct val="95000"/>
              </a:lnSpc>
              <a:defRPr/>
            </a:pPr>
            <a:endParaRPr lang="en-US" sz="1200" kern="0">
              <a:solidFill>
                <a:srgbClr val="212121"/>
              </a:solidFill>
              <a:latin typeface="Lato"/>
              <a:ea typeface="Lato"/>
              <a:cs typeface="Lato"/>
              <a:sym typeface="Lato"/>
            </a:endParaRPr>
          </a:p>
          <a:p>
            <a:pPr algn="ctr" defTabSz="914354">
              <a:lnSpc>
                <a:spcPct val="95000"/>
              </a:lnSpc>
              <a:defRPr/>
            </a:pPr>
            <a:endParaRPr lang="en-US" sz="1200" kern="0">
              <a:solidFill>
                <a:srgbClr val="212121"/>
              </a:solidFill>
              <a:latin typeface="Lato"/>
              <a:cs typeface="Arial"/>
              <a:sym typeface="Arial"/>
            </a:endParaRPr>
          </a:p>
        </p:txBody>
      </p:sp>
      <p:grpSp>
        <p:nvGrpSpPr>
          <p:cNvPr id="69" name="Group 68">
            <a:extLst>
              <a:ext uri="{FF2B5EF4-FFF2-40B4-BE49-F238E27FC236}">
                <a16:creationId xmlns:a16="http://schemas.microsoft.com/office/drawing/2014/main" id="{EE3474EC-8E01-6300-99A8-9FEB0F12CE0F}"/>
              </a:ext>
            </a:extLst>
          </p:cNvPr>
          <p:cNvGrpSpPr/>
          <p:nvPr/>
        </p:nvGrpSpPr>
        <p:grpSpPr>
          <a:xfrm>
            <a:off x="1242744" y="3456554"/>
            <a:ext cx="548640" cy="549935"/>
            <a:chOff x="10105688" y="690451"/>
            <a:chExt cx="548640" cy="549935"/>
          </a:xfrm>
        </p:grpSpPr>
        <p:sp>
          <p:nvSpPr>
            <p:cNvPr id="72" name="Rounded Rectangle 71">
              <a:extLst>
                <a:ext uri="{FF2B5EF4-FFF2-40B4-BE49-F238E27FC236}">
                  <a16:creationId xmlns:a16="http://schemas.microsoft.com/office/drawing/2014/main" id="{FB872B8B-F1C5-9F77-8DFF-18CE1AF69F38}"/>
                </a:ext>
              </a:extLst>
            </p:cNvPr>
            <p:cNvSpPr/>
            <p:nvPr/>
          </p:nvSpPr>
          <p:spPr>
            <a:xfrm>
              <a:off x="10105688" y="690451"/>
              <a:ext cx="548640" cy="549935"/>
            </a:xfrm>
            <a:prstGeom prst="roundRect">
              <a:avLst/>
            </a:prstGeom>
            <a:solidFill>
              <a:srgbClr val="0095A9"/>
            </a:solidFill>
            <a:ln>
              <a:solidFill>
                <a:srgbClr val="0095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sz="2400">
                <a:solidFill>
                  <a:srgbClr val="FFFFFF"/>
                </a:solidFill>
                <a:latin typeface="Lato"/>
                <a:sym typeface="Arial"/>
              </a:endParaRPr>
            </a:p>
          </p:txBody>
        </p:sp>
        <p:pic>
          <p:nvPicPr>
            <p:cNvPr id="73" name="Graphic 72">
              <a:extLst>
                <a:ext uri="{FF2B5EF4-FFF2-40B4-BE49-F238E27FC236}">
                  <a16:creationId xmlns:a16="http://schemas.microsoft.com/office/drawing/2014/main" id="{194017F8-8C91-F9FC-5A30-5AEF36D130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82073" y="791911"/>
              <a:ext cx="390277" cy="335638"/>
            </a:xfrm>
            <a:prstGeom prst="rect">
              <a:avLst/>
            </a:prstGeom>
          </p:spPr>
        </p:pic>
      </p:grpSp>
      <p:grpSp>
        <p:nvGrpSpPr>
          <p:cNvPr id="75" name="Group 74">
            <a:extLst>
              <a:ext uri="{FF2B5EF4-FFF2-40B4-BE49-F238E27FC236}">
                <a16:creationId xmlns:a16="http://schemas.microsoft.com/office/drawing/2014/main" id="{C80E7B28-0F94-2280-4AEC-550D3A3F414D}"/>
              </a:ext>
            </a:extLst>
          </p:cNvPr>
          <p:cNvGrpSpPr/>
          <p:nvPr/>
        </p:nvGrpSpPr>
        <p:grpSpPr>
          <a:xfrm>
            <a:off x="2335056" y="3783307"/>
            <a:ext cx="548640" cy="549935"/>
            <a:chOff x="9203549" y="690449"/>
            <a:chExt cx="548640" cy="549935"/>
          </a:xfrm>
        </p:grpSpPr>
        <p:sp>
          <p:nvSpPr>
            <p:cNvPr id="78" name="Rounded Rectangle 77">
              <a:extLst>
                <a:ext uri="{FF2B5EF4-FFF2-40B4-BE49-F238E27FC236}">
                  <a16:creationId xmlns:a16="http://schemas.microsoft.com/office/drawing/2014/main" id="{11558E39-6090-4B8E-3E43-5F7C33ED0376}"/>
                </a:ext>
              </a:extLst>
            </p:cNvPr>
            <p:cNvSpPr/>
            <p:nvPr/>
          </p:nvSpPr>
          <p:spPr>
            <a:xfrm>
              <a:off x="9203549" y="690449"/>
              <a:ext cx="548640" cy="549935"/>
            </a:xfrm>
            <a:prstGeom prst="roundRect">
              <a:avLst/>
            </a:prstGeom>
            <a:solidFill>
              <a:srgbClr val="0095A9"/>
            </a:solidFill>
            <a:ln>
              <a:solidFill>
                <a:srgbClr val="0095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sz="2400">
                <a:solidFill>
                  <a:srgbClr val="FFFFFF"/>
                </a:solidFill>
                <a:latin typeface="Lato"/>
                <a:sym typeface="Arial"/>
              </a:endParaRPr>
            </a:p>
          </p:txBody>
        </p:sp>
        <p:pic>
          <p:nvPicPr>
            <p:cNvPr id="91" name="Graphic 90">
              <a:extLst>
                <a:ext uri="{FF2B5EF4-FFF2-40B4-BE49-F238E27FC236}">
                  <a16:creationId xmlns:a16="http://schemas.microsoft.com/office/drawing/2014/main" id="{DA85D620-C20A-F0CD-29C9-78E8CD7D63E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66885" y="785601"/>
              <a:ext cx="414230" cy="356431"/>
            </a:xfrm>
            <a:prstGeom prst="rect">
              <a:avLst/>
            </a:prstGeom>
          </p:spPr>
        </p:pic>
      </p:grpSp>
      <p:grpSp>
        <p:nvGrpSpPr>
          <p:cNvPr id="92" name="Group 91">
            <a:extLst>
              <a:ext uri="{FF2B5EF4-FFF2-40B4-BE49-F238E27FC236}">
                <a16:creationId xmlns:a16="http://schemas.microsoft.com/office/drawing/2014/main" id="{9EB9F3BF-1344-0C32-9327-33D74CCEE93A}"/>
              </a:ext>
            </a:extLst>
          </p:cNvPr>
          <p:cNvGrpSpPr/>
          <p:nvPr/>
        </p:nvGrpSpPr>
        <p:grpSpPr>
          <a:xfrm>
            <a:off x="5467959" y="3581402"/>
            <a:ext cx="548640" cy="549935"/>
            <a:chOff x="11036884" y="1601948"/>
            <a:chExt cx="548640" cy="549935"/>
          </a:xfrm>
        </p:grpSpPr>
        <p:sp>
          <p:nvSpPr>
            <p:cNvPr id="93" name="Rounded Rectangle 92">
              <a:extLst>
                <a:ext uri="{FF2B5EF4-FFF2-40B4-BE49-F238E27FC236}">
                  <a16:creationId xmlns:a16="http://schemas.microsoft.com/office/drawing/2014/main" id="{524BAF02-5B94-7F11-CAF7-95BAE97AD80D}"/>
                </a:ext>
              </a:extLst>
            </p:cNvPr>
            <p:cNvSpPr/>
            <p:nvPr/>
          </p:nvSpPr>
          <p:spPr>
            <a:xfrm>
              <a:off x="11036884" y="1601948"/>
              <a:ext cx="548640" cy="549935"/>
            </a:xfrm>
            <a:prstGeom prst="roundRect">
              <a:avLst/>
            </a:prstGeom>
            <a:solidFill>
              <a:srgbClr val="0095A9"/>
            </a:solidFill>
            <a:ln>
              <a:solidFill>
                <a:srgbClr val="0095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sz="2400">
                <a:solidFill>
                  <a:srgbClr val="FFFFFF"/>
                </a:solidFill>
                <a:latin typeface="Lato"/>
                <a:sym typeface="Arial"/>
              </a:endParaRPr>
            </a:p>
          </p:txBody>
        </p:sp>
        <p:pic>
          <p:nvPicPr>
            <p:cNvPr id="96" name="Graphic 95">
              <a:extLst>
                <a:ext uri="{FF2B5EF4-FFF2-40B4-BE49-F238E27FC236}">
                  <a16:creationId xmlns:a16="http://schemas.microsoft.com/office/drawing/2014/main" id="{901DF115-33E6-CFBF-3946-855A12CF244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90120" y="1670260"/>
              <a:ext cx="442167" cy="416158"/>
            </a:xfrm>
            <a:prstGeom prst="rect">
              <a:avLst/>
            </a:prstGeom>
          </p:spPr>
        </p:pic>
      </p:grpSp>
      <p:grpSp>
        <p:nvGrpSpPr>
          <p:cNvPr id="97" name="Group 96">
            <a:extLst>
              <a:ext uri="{FF2B5EF4-FFF2-40B4-BE49-F238E27FC236}">
                <a16:creationId xmlns:a16="http://schemas.microsoft.com/office/drawing/2014/main" id="{CEBBDDDE-1DDA-BF51-089E-4D9B847CE9F6}"/>
              </a:ext>
            </a:extLst>
          </p:cNvPr>
          <p:cNvGrpSpPr/>
          <p:nvPr/>
        </p:nvGrpSpPr>
        <p:grpSpPr>
          <a:xfrm>
            <a:off x="7493721" y="3778138"/>
            <a:ext cx="548640" cy="549935"/>
            <a:chOff x="10121935" y="1602546"/>
            <a:chExt cx="548640" cy="549935"/>
          </a:xfrm>
        </p:grpSpPr>
        <p:sp>
          <p:nvSpPr>
            <p:cNvPr id="98" name="Rounded Rectangle 97">
              <a:extLst>
                <a:ext uri="{FF2B5EF4-FFF2-40B4-BE49-F238E27FC236}">
                  <a16:creationId xmlns:a16="http://schemas.microsoft.com/office/drawing/2014/main" id="{14B072B2-7964-CAA1-47D0-463DF9934221}"/>
                </a:ext>
              </a:extLst>
            </p:cNvPr>
            <p:cNvSpPr/>
            <p:nvPr/>
          </p:nvSpPr>
          <p:spPr>
            <a:xfrm>
              <a:off x="10121935" y="1602546"/>
              <a:ext cx="548640" cy="549935"/>
            </a:xfrm>
            <a:prstGeom prst="roundRect">
              <a:avLst/>
            </a:prstGeom>
            <a:solidFill>
              <a:srgbClr val="0095A9"/>
            </a:solidFill>
            <a:ln>
              <a:solidFill>
                <a:srgbClr val="0095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sz="2400">
                <a:solidFill>
                  <a:srgbClr val="FFFFFF"/>
                </a:solidFill>
                <a:latin typeface="Lato"/>
                <a:sym typeface="Arial"/>
              </a:endParaRPr>
            </a:p>
          </p:txBody>
        </p:sp>
        <p:pic>
          <p:nvPicPr>
            <p:cNvPr id="99" name="Graphic 98">
              <a:extLst>
                <a:ext uri="{FF2B5EF4-FFF2-40B4-BE49-F238E27FC236}">
                  <a16:creationId xmlns:a16="http://schemas.microsoft.com/office/drawing/2014/main" id="{16F9E4AE-EC9D-4142-2374-F79FBCB77BA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211942" y="1728794"/>
              <a:ext cx="368625" cy="305881"/>
            </a:xfrm>
            <a:prstGeom prst="rect">
              <a:avLst/>
            </a:prstGeom>
          </p:spPr>
        </p:pic>
      </p:grpSp>
      <p:grpSp>
        <p:nvGrpSpPr>
          <p:cNvPr id="100" name="Group 99">
            <a:extLst>
              <a:ext uri="{FF2B5EF4-FFF2-40B4-BE49-F238E27FC236}">
                <a16:creationId xmlns:a16="http://schemas.microsoft.com/office/drawing/2014/main" id="{F70BB055-E15F-84FF-B346-609BEF7B671B}"/>
              </a:ext>
            </a:extLst>
          </p:cNvPr>
          <p:cNvGrpSpPr/>
          <p:nvPr/>
        </p:nvGrpSpPr>
        <p:grpSpPr>
          <a:xfrm>
            <a:off x="10178041" y="3813257"/>
            <a:ext cx="548640" cy="549935"/>
            <a:chOff x="9203549" y="1605585"/>
            <a:chExt cx="548640" cy="549935"/>
          </a:xfrm>
        </p:grpSpPr>
        <p:sp>
          <p:nvSpPr>
            <p:cNvPr id="101" name="Rounded Rectangle 100">
              <a:extLst>
                <a:ext uri="{FF2B5EF4-FFF2-40B4-BE49-F238E27FC236}">
                  <a16:creationId xmlns:a16="http://schemas.microsoft.com/office/drawing/2014/main" id="{6D33D615-9FE8-19E3-C3AE-9B67F6201455}"/>
                </a:ext>
              </a:extLst>
            </p:cNvPr>
            <p:cNvSpPr/>
            <p:nvPr/>
          </p:nvSpPr>
          <p:spPr>
            <a:xfrm>
              <a:off x="9203549" y="1605585"/>
              <a:ext cx="548640" cy="549935"/>
            </a:xfrm>
            <a:prstGeom prst="roundRect">
              <a:avLst/>
            </a:prstGeom>
            <a:solidFill>
              <a:srgbClr val="0095A9"/>
            </a:solidFill>
            <a:ln>
              <a:solidFill>
                <a:srgbClr val="0095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sz="2400">
                <a:solidFill>
                  <a:srgbClr val="FFFFFF"/>
                </a:solidFill>
                <a:latin typeface="Lato"/>
                <a:sym typeface="Arial"/>
              </a:endParaRPr>
            </a:p>
          </p:txBody>
        </p:sp>
        <p:pic>
          <p:nvPicPr>
            <p:cNvPr id="102" name="Graphic 101">
              <a:extLst>
                <a:ext uri="{FF2B5EF4-FFF2-40B4-BE49-F238E27FC236}">
                  <a16:creationId xmlns:a16="http://schemas.microsoft.com/office/drawing/2014/main" id="{0E5E0215-21CC-B483-71A7-7065B08CC9A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275684" y="1681172"/>
              <a:ext cx="398987" cy="414332"/>
            </a:xfrm>
            <a:prstGeom prst="rect">
              <a:avLst/>
            </a:prstGeom>
          </p:spPr>
        </p:pic>
      </p:grpSp>
      <p:grpSp>
        <p:nvGrpSpPr>
          <p:cNvPr id="103" name="Group 102">
            <a:extLst>
              <a:ext uri="{FF2B5EF4-FFF2-40B4-BE49-F238E27FC236}">
                <a16:creationId xmlns:a16="http://schemas.microsoft.com/office/drawing/2014/main" id="{BAFD62BA-B834-9869-84F7-214ECC103C31}"/>
              </a:ext>
            </a:extLst>
          </p:cNvPr>
          <p:cNvGrpSpPr/>
          <p:nvPr/>
        </p:nvGrpSpPr>
        <p:grpSpPr>
          <a:xfrm>
            <a:off x="3264448" y="3777341"/>
            <a:ext cx="548640" cy="549935"/>
            <a:chOff x="8293672" y="687353"/>
            <a:chExt cx="548640" cy="549935"/>
          </a:xfrm>
        </p:grpSpPr>
        <p:sp>
          <p:nvSpPr>
            <p:cNvPr id="104" name="Rounded Rectangle 103">
              <a:extLst>
                <a:ext uri="{FF2B5EF4-FFF2-40B4-BE49-F238E27FC236}">
                  <a16:creationId xmlns:a16="http://schemas.microsoft.com/office/drawing/2014/main" id="{CE7C9A19-F3EE-9079-446F-0E3B441E0973}"/>
                </a:ext>
              </a:extLst>
            </p:cNvPr>
            <p:cNvSpPr/>
            <p:nvPr/>
          </p:nvSpPr>
          <p:spPr>
            <a:xfrm>
              <a:off x="8293672" y="687353"/>
              <a:ext cx="548640" cy="549935"/>
            </a:xfrm>
            <a:prstGeom prst="roundRect">
              <a:avLst/>
            </a:prstGeom>
            <a:solidFill>
              <a:srgbClr val="0095A9"/>
            </a:solidFill>
            <a:ln>
              <a:solidFill>
                <a:srgbClr val="0095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sz="2400">
                <a:solidFill>
                  <a:srgbClr val="FFFFFF"/>
                </a:solidFill>
                <a:latin typeface="Lato"/>
                <a:sym typeface="Arial"/>
              </a:endParaRPr>
            </a:p>
          </p:txBody>
        </p:sp>
        <p:pic>
          <p:nvPicPr>
            <p:cNvPr id="105" name="Graphic 104">
              <a:extLst>
                <a:ext uri="{FF2B5EF4-FFF2-40B4-BE49-F238E27FC236}">
                  <a16:creationId xmlns:a16="http://schemas.microsoft.com/office/drawing/2014/main" id="{207C3B61-4A36-0568-533F-114B2907538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460584" y="768970"/>
              <a:ext cx="222554" cy="381521"/>
            </a:xfrm>
            <a:prstGeom prst="rect">
              <a:avLst/>
            </a:prstGeom>
          </p:spPr>
        </p:pic>
      </p:grpSp>
      <p:grpSp>
        <p:nvGrpSpPr>
          <p:cNvPr id="106" name="Group 105">
            <a:extLst>
              <a:ext uri="{FF2B5EF4-FFF2-40B4-BE49-F238E27FC236}">
                <a16:creationId xmlns:a16="http://schemas.microsoft.com/office/drawing/2014/main" id="{E554BCB2-102C-8B62-984E-3DF978E82463}"/>
              </a:ext>
            </a:extLst>
          </p:cNvPr>
          <p:cNvGrpSpPr/>
          <p:nvPr/>
        </p:nvGrpSpPr>
        <p:grpSpPr>
          <a:xfrm>
            <a:off x="4168200" y="3788387"/>
            <a:ext cx="548640" cy="549935"/>
            <a:chOff x="8293672" y="1599314"/>
            <a:chExt cx="548640" cy="549935"/>
          </a:xfrm>
        </p:grpSpPr>
        <p:sp>
          <p:nvSpPr>
            <p:cNvPr id="108" name="Rounded Rectangle 107">
              <a:extLst>
                <a:ext uri="{FF2B5EF4-FFF2-40B4-BE49-F238E27FC236}">
                  <a16:creationId xmlns:a16="http://schemas.microsoft.com/office/drawing/2014/main" id="{74863425-1093-33F3-C8EF-3DD32801CF38}"/>
                </a:ext>
              </a:extLst>
            </p:cNvPr>
            <p:cNvSpPr/>
            <p:nvPr/>
          </p:nvSpPr>
          <p:spPr>
            <a:xfrm>
              <a:off x="8293672" y="1599314"/>
              <a:ext cx="548640" cy="549935"/>
            </a:xfrm>
            <a:prstGeom prst="roundRect">
              <a:avLst/>
            </a:prstGeom>
            <a:solidFill>
              <a:srgbClr val="0095A9"/>
            </a:solidFill>
            <a:ln>
              <a:solidFill>
                <a:srgbClr val="0095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sz="2400">
                <a:solidFill>
                  <a:srgbClr val="FFFFFF"/>
                </a:solidFill>
                <a:latin typeface="Lato"/>
                <a:sym typeface="Arial"/>
              </a:endParaRPr>
            </a:p>
          </p:txBody>
        </p:sp>
        <p:pic>
          <p:nvPicPr>
            <p:cNvPr id="109" name="Graphic 108">
              <a:extLst>
                <a:ext uri="{FF2B5EF4-FFF2-40B4-BE49-F238E27FC236}">
                  <a16:creationId xmlns:a16="http://schemas.microsoft.com/office/drawing/2014/main" id="{00A4D4E8-70FD-20A4-C904-598C956FDCB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365190" y="1678541"/>
              <a:ext cx="396748" cy="396748"/>
            </a:xfrm>
            <a:prstGeom prst="rect">
              <a:avLst/>
            </a:prstGeom>
          </p:spPr>
        </p:pic>
      </p:grpSp>
      <p:sp>
        <p:nvSpPr>
          <p:cNvPr id="110" name="Google Shape;325;p9">
            <a:extLst>
              <a:ext uri="{FF2B5EF4-FFF2-40B4-BE49-F238E27FC236}">
                <a16:creationId xmlns:a16="http://schemas.microsoft.com/office/drawing/2014/main" id="{C9CDB496-BC47-137D-E416-CBDD6AD86FB6}"/>
              </a:ext>
            </a:extLst>
          </p:cNvPr>
          <p:cNvSpPr txBox="1"/>
          <p:nvPr/>
        </p:nvSpPr>
        <p:spPr>
          <a:xfrm>
            <a:off x="5361465" y="4195107"/>
            <a:ext cx="761627" cy="321627"/>
          </a:xfrm>
          <a:prstGeom prst="rect">
            <a:avLst/>
          </a:prstGeom>
          <a:noFill/>
          <a:ln>
            <a:noFill/>
          </a:ln>
        </p:spPr>
        <p:txBody>
          <a:bodyPr spcFirstLastPara="1" wrap="square" lIns="0" tIns="0" rIns="0" bIns="0" anchor="t" anchorCtr="0">
            <a:spAutoFit/>
          </a:bodyPr>
          <a:lstStyle/>
          <a:p>
            <a:pPr algn="ctr" defTabSz="914354">
              <a:lnSpc>
                <a:spcPct val="95000"/>
              </a:lnSpc>
              <a:defRPr/>
            </a:pPr>
            <a:r>
              <a:rPr lang="en-US" sz="1100" kern="0">
                <a:solidFill>
                  <a:srgbClr val="212121"/>
                </a:solidFill>
                <a:latin typeface="Lato"/>
                <a:ea typeface="Lato"/>
                <a:cs typeface="Lato"/>
                <a:sym typeface="Lato"/>
              </a:rPr>
              <a:t>IoT</a:t>
            </a:r>
          </a:p>
          <a:p>
            <a:pPr algn="ctr" defTabSz="914354">
              <a:lnSpc>
                <a:spcPct val="95000"/>
              </a:lnSpc>
              <a:defRPr/>
            </a:pPr>
            <a:r>
              <a:rPr lang="en-US" sz="1100" kern="0">
                <a:solidFill>
                  <a:srgbClr val="212121"/>
                </a:solidFill>
                <a:latin typeface="Lato"/>
                <a:ea typeface="Lato"/>
                <a:cs typeface="Lato"/>
                <a:sym typeface="Lato"/>
              </a:rPr>
              <a:t>Assurance</a:t>
            </a:r>
            <a:endParaRPr sz="1100" kern="0">
              <a:solidFill>
                <a:srgbClr val="212121"/>
              </a:solidFill>
              <a:latin typeface="Lato"/>
              <a:cs typeface="Arial"/>
              <a:sym typeface="Arial"/>
            </a:endParaRPr>
          </a:p>
        </p:txBody>
      </p:sp>
      <p:sp>
        <p:nvSpPr>
          <p:cNvPr id="111" name="Rounded Rectangle 110">
            <a:extLst>
              <a:ext uri="{FF2B5EF4-FFF2-40B4-BE49-F238E27FC236}">
                <a16:creationId xmlns:a16="http://schemas.microsoft.com/office/drawing/2014/main" id="{B5924D8A-92D2-26F4-D244-A156CB21E7E2}"/>
              </a:ext>
            </a:extLst>
          </p:cNvPr>
          <p:cNvSpPr/>
          <p:nvPr/>
        </p:nvSpPr>
        <p:spPr>
          <a:xfrm>
            <a:off x="1358349" y="2504390"/>
            <a:ext cx="10216863" cy="810983"/>
          </a:xfrm>
          <a:prstGeom prst="roundRect">
            <a:avLst/>
          </a:prstGeom>
          <a:noFill/>
          <a:ln w="19050">
            <a:solidFill>
              <a:srgbClr val="0095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sz="2400">
              <a:solidFill>
                <a:srgbClr val="FFFFFF"/>
              </a:solidFill>
              <a:latin typeface="Lato"/>
              <a:sym typeface="Arial"/>
            </a:endParaRPr>
          </a:p>
        </p:txBody>
      </p:sp>
      <p:sp>
        <p:nvSpPr>
          <p:cNvPr id="112" name="Google Shape;325;p9">
            <a:extLst>
              <a:ext uri="{FF2B5EF4-FFF2-40B4-BE49-F238E27FC236}">
                <a16:creationId xmlns:a16="http://schemas.microsoft.com/office/drawing/2014/main" id="{8FB60C4E-64BA-BECE-85D7-673AE2B7E165}"/>
              </a:ext>
            </a:extLst>
          </p:cNvPr>
          <p:cNvSpPr txBox="1"/>
          <p:nvPr/>
        </p:nvSpPr>
        <p:spPr>
          <a:xfrm>
            <a:off x="6063124" y="4174194"/>
            <a:ext cx="761627" cy="321627"/>
          </a:xfrm>
          <a:prstGeom prst="rect">
            <a:avLst/>
          </a:prstGeom>
          <a:noFill/>
          <a:ln>
            <a:noFill/>
          </a:ln>
        </p:spPr>
        <p:txBody>
          <a:bodyPr spcFirstLastPara="1" wrap="square" lIns="0" tIns="0" rIns="0" bIns="0" anchor="t" anchorCtr="0">
            <a:spAutoFit/>
          </a:bodyPr>
          <a:lstStyle/>
          <a:p>
            <a:pPr algn="ctr" defTabSz="914354">
              <a:lnSpc>
                <a:spcPct val="95000"/>
              </a:lnSpc>
              <a:defRPr/>
            </a:pPr>
            <a:r>
              <a:rPr lang="en-US" sz="1100" kern="0">
                <a:solidFill>
                  <a:srgbClr val="212121"/>
                </a:solidFill>
                <a:latin typeface="Lato"/>
                <a:ea typeface="Lato"/>
                <a:cs typeface="Lato"/>
                <a:sym typeface="Lato"/>
              </a:rPr>
              <a:t>Access</a:t>
            </a:r>
          </a:p>
          <a:p>
            <a:pPr algn="ctr" defTabSz="914354">
              <a:lnSpc>
                <a:spcPct val="95000"/>
              </a:lnSpc>
              <a:defRPr/>
            </a:pPr>
            <a:r>
              <a:rPr lang="en-US" sz="1100" kern="0">
                <a:solidFill>
                  <a:srgbClr val="212121"/>
                </a:solidFill>
                <a:latin typeface="Lato"/>
                <a:ea typeface="Lato"/>
                <a:cs typeface="Lato"/>
                <a:sym typeface="Lato"/>
              </a:rPr>
              <a:t>Assurance</a:t>
            </a:r>
            <a:endParaRPr sz="1100" kern="0">
              <a:solidFill>
                <a:srgbClr val="212121"/>
              </a:solidFill>
              <a:latin typeface="Lato"/>
              <a:cs typeface="Arial"/>
              <a:sym typeface="Arial"/>
            </a:endParaRPr>
          </a:p>
        </p:txBody>
      </p:sp>
      <p:grpSp>
        <p:nvGrpSpPr>
          <p:cNvPr id="113" name="Group 112">
            <a:extLst>
              <a:ext uri="{FF2B5EF4-FFF2-40B4-BE49-F238E27FC236}">
                <a16:creationId xmlns:a16="http://schemas.microsoft.com/office/drawing/2014/main" id="{EC808BD7-3156-7DAF-925C-B995B78098FA}"/>
              </a:ext>
            </a:extLst>
          </p:cNvPr>
          <p:cNvGrpSpPr/>
          <p:nvPr/>
        </p:nvGrpSpPr>
        <p:grpSpPr>
          <a:xfrm>
            <a:off x="6160996" y="3588406"/>
            <a:ext cx="548640" cy="549935"/>
            <a:chOff x="10976368" y="690451"/>
            <a:chExt cx="548640" cy="549935"/>
          </a:xfrm>
        </p:grpSpPr>
        <p:sp>
          <p:nvSpPr>
            <p:cNvPr id="114" name="Rounded Rectangle 113">
              <a:extLst>
                <a:ext uri="{FF2B5EF4-FFF2-40B4-BE49-F238E27FC236}">
                  <a16:creationId xmlns:a16="http://schemas.microsoft.com/office/drawing/2014/main" id="{B24313D4-6B1E-A773-FC02-DC08EFBB3765}"/>
                </a:ext>
              </a:extLst>
            </p:cNvPr>
            <p:cNvSpPr/>
            <p:nvPr/>
          </p:nvSpPr>
          <p:spPr>
            <a:xfrm>
              <a:off x="10976368" y="690451"/>
              <a:ext cx="548640" cy="549935"/>
            </a:xfrm>
            <a:prstGeom prst="roundRect">
              <a:avLst/>
            </a:prstGeom>
            <a:solidFill>
              <a:srgbClr val="0095A9"/>
            </a:solidFill>
            <a:ln>
              <a:solidFill>
                <a:srgbClr val="0095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sz="2400">
                <a:solidFill>
                  <a:srgbClr val="FFFFFF"/>
                </a:solidFill>
                <a:latin typeface="Lato"/>
                <a:sym typeface="Arial"/>
              </a:endParaRPr>
            </a:p>
          </p:txBody>
        </p:sp>
        <p:pic>
          <p:nvPicPr>
            <p:cNvPr id="117" name="Graphic 116">
              <a:extLst>
                <a:ext uri="{FF2B5EF4-FFF2-40B4-BE49-F238E27FC236}">
                  <a16:creationId xmlns:a16="http://schemas.microsoft.com/office/drawing/2014/main" id="{DDC3A27F-AEB5-2A67-96AC-9C01D9FA967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998796" y="747136"/>
              <a:ext cx="485985" cy="436563"/>
            </a:xfrm>
            <a:prstGeom prst="rect">
              <a:avLst/>
            </a:prstGeom>
          </p:spPr>
        </p:pic>
      </p:grpSp>
      <p:sp>
        <p:nvSpPr>
          <p:cNvPr id="118" name="Google Shape;310;p9">
            <a:extLst>
              <a:ext uri="{FF2B5EF4-FFF2-40B4-BE49-F238E27FC236}">
                <a16:creationId xmlns:a16="http://schemas.microsoft.com/office/drawing/2014/main" id="{7D2F460A-24F4-4404-C63A-36C4CFA4A235}"/>
              </a:ext>
            </a:extLst>
          </p:cNvPr>
          <p:cNvSpPr/>
          <p:nvPr/>
        </p:nvSpPr>
        <p:spPr>
          <a:xfrm>
            <a:off x="663431" y="5075973"/>
            <a:ext cx="5442992" cy="1168819"/>
          </a:xfrm>
          <a:prstGeom prst="rect">
            <a:avLst/>
          </a:prstGeom>
          <a:noFill/>
          <a:ln w="19050" cap="flat" cmpd="sng">
            <a:solidFill>
              <a:srgbClr val="FFFFFF">
                <a:lumMod val="50000"/>
              </a:srgbClr>
            </a:solidFill>
            <a:prstDash val="sysDot"/>
            <a:miter lim="800000"/>
            <a:headEnd type="none" w="sm" len="sm"/>
            <a:tailEnd type="none" w="sm" len="sm"/>
          </a:ln>
        </p:spPr>
        <p:txBody>
          <a:bodyPr spcFirstLastPara="1" wrap="square" lIns="91425" tIns="45700" rIns="91425" bIns="45700" anchor="b" anchorCtr="0">
            <a:noAutofit/>
          </a:bodyPr>
          <a:lstStyle/>
          <a:p>
            <a:pPr algn="ctr" defTabSz="914354">
              <a:lnSpc>
                <a:spcPct val="90000"/>
              </a:lnSpc>
              <a:defRPr/>
            </a:pPr>
            <a:endParaRPr sz="1400" kern="0">
              <a:solidFill>
                <a:srgbClr val="000000"/>
              </a:solidFill>
              <a:latin typeface="Lato"/>
              <a:ea typeface="Lato"/>
              <a:cs typeface="Lato"/>
              <a:sym typeface="Lato"/>
            </a:endParaRPr>
          </a:p>
        </p:txBody>
      </p:sp>
      <p:sp>
        <p:nvSpPr>
          <p:cNvPr id="119" name="Google Shape;311;p9">
            <a:extLst>
              <a:ext uri="{FF2B5EF4-FFF2-40B4-BE49-F238E27FC236}">
                <a16:creationId xmlns:a16="http://schemas.microsoft.com/office/drawing/2014/main" id="{CAFBC7A1-2EAA-25D6-BAD8-E09B955F29F6}"/>
              </a:ext>
            </a:extLst>
          </p:cNvPr>
          <p:cNvSpPr txBox="1"/>
          <p:nvPr/>
        </p:nvSpPr>
        <p:spPr>
          <a:xfrm>
            <a:off x="2455130" y="4973253"/>
            <a:ext cx="1922351" cy="214803"/>
          </a:xfrm>
          <a:prstGeom prst="rect">
            <a:avLst/>
          </a:prstGeom>
          <a:solidFill>
            <a:srgbClr val="FFFFFF"/>
          </a:solidFill>
          <a:ln>
            <a:noFill/>
          </a:ln>
        </p:spPr>
        <p:txBody>
          <a:bodyPr spcFirstLastPara="1" wrap="square" lIns="91425" tIns="45700" rIns="91425" bIns="45700" anchor="ctr" anchorCtr="0">
            <a:noAutofit/>
          </a:bodyPr>
          <a:lstStyle/>
          <a:p>
            <a:pPr algn="ctr" defTabSz="914354">
              <a:defRPr/>
            </a:pPr>
            <a:r>
              <a:rPr lang="en-US" sz="1200" b="1" kern="0">
                <a:solidFill>
                  <a:srgbClr val="696969"/>
                </a:solidFill>
                <a:latin typeface="Lato"/>
                <a:ea typeface="Lato"/>
                <a:cs typeface="Lato"/>
                <a:sym typeface="Lato"/>
              </a:rPr>
              <a:t>Wireless Infrastructure</a:t>
            </a:r>
            <a:endParaRPr sz="2400" b="1" kern="0">
              <a:solidFill>
                <a:srgbClr val="000000"/>
              </a:solidFill>
              <a:latin typeface="Lato"/>
              <a:cs typeface="Arial"/>
              <a:sym typeface="Arial"/>
            </a:endParaRPr>
          </a:p>
        </p:txBody>
      </p:sp>
      <p:sp>
        <p:nvSpPr>
          <p:cNvPr id="120" name="Google Shape;342;p9">
            <a:extLst>
              <a:ext uri="{FF2B5EF4-FFF2-40B4-BE49-F238E27FC236}">
                <a16:creationId xmlns:a16="http://schemas.microsoft.com/office/drawing/2014/main" id="{81C7023F-2104-9CCA-133F-2ACCDF3A435C}"/>
              </a:ext>
            </a:extLst>
          </p:cNvPr>
          <p:cNvSpPr/>
          <p:nvPr/>
        </p:nvSpPr>
        <p:spPr>
          <a:xfrm>
            <a:off x="6230426" y="5075973"/>
            <a:ext cx="2764351" cy="1168819"/>
          </a:xfrm>
          <a:prstGeom prst="rect">
            <a:avLst/>
          </a:prstGeom>
          <a:noFill/>
          <a:ln w="19050" cap="flat" cmpd="sng">
            <a:solidFill>
              <a:srgbClr val="FFFFFF">
                <a:lumMod val="50000"/>
              </a:srgbClr>
            </a:solidFill>
            <a:prstDash val="sysDot"/>
            <a:miter lim="800000"/>
            <a:headEnd type="none" w="sm" len="sm"/>
            <a:tailEnd type="none" w="sm" len="sm"/>
          </a:ln>
        </p:spPr>
        <p:txBody>
          <a:bodyPr spcFirstLastPara="1" wrap="square" lIns="91425" tIns="45700" rIns="91425" bIns="45700" anchor="b" anchorCtr="0">
            <a:noAutofit/>
          </a:bodyPr>
          <a:lstStyle/>
          <a:p>
            <a:pPr algn="ctr" defTabSz="914354">
              <a:lnSpc>
                <a:spcPct val="90000"/>
              </a:lnSpc>
              <a:defRPr/>
            </a:pPr>
            <a:endParaRPr sz="1400" kern="0">
              <a:solidFill>
                <a:srgbClr val="000000"/>
              </a:solidFill>
              <a:latin typeface="Lato"/>
              <a:ea typeface="Lato"/>
              <a:cs typeface="Lato"/>
              <a:sym typeface="Lato"/>
            </a:endParaRPr>
          </a:p>
        </p:txBody>
      </p:sp>
      <p:sp>
        <p:nvSpPr>
          <p:cNvPr id="123" name="Google Shape;343;p9">
            <a:extLst>
              <a:ext uri="{FF2B5EF4-FFF2-40B4-BE49-F238E27FC236}">
                <a16:creationId xmlns:a16="http://schemas.microsoft.com/office/drawing/2014/main" id="{2DDB4FC4-26E3-9C09-3640-747C1667FFF8}"/>
              </a:ext>
            </a:extLst>
          </p:cNvPr>
          <p:cNvSpPr txBox="1"/>
          <p:nvPr/>
        </p:nvSpPr>
        <p:spPr>
          <a:xfrm>
            <a:off x="6826662" y="4954994"/>
            <a:ext cx="1582095" cy="251319"/>
          </a:xfrm>
          <a:prstGeom prst="rect">
            <a:avLst/>
          </a:prstGeom>
          <a:solidFill>
            <a:srgbClr val="FFFFFF"/>
          </a:solidFill>
          <a:ln>
            <a:noFill/>
          </a:ln>
        </p:spPr>
        <p:txBody>
          <a:bodyPr spcFirstLastPara="1" wrap="square" lIns="91425" tIns="45700" rIns="91425" bIns="45700" anchor="ctr" anchorCtr="0">
            <a:noAutofit/>
          </a:bodyPr>
          <a:lstStyle/>
          <a:p>
            <a:pPr algn="ctr" defTabSz="914354">
              <a:defRPr/>
            </a:pPr>
            <a:r>
              <a:rPr lang="en-US" sz="1200" b="1" kern="0">
                <a:solidFill>
                  <a:srgbClr val="696969"/>
                </a:solidFill>
                <a:latin typeface="Lato"/>
                <a:ea typeface="Lato"/>
                <a:cs typeface="Lato"/>
                <a:sym typeface="Lato"/>
              </a:rPr>
              <a:t>Wired Infrastructure</a:t>
            </a:r>
            <a:endParaRPr sz="2400" b="1" kern="0">
              <a:solidFill>
                <a:srgbClr val="000000"/>
              </a:solidFill>
              <a:latin typeface="Lato"/>
              <a:cs typeface="Arial"/>
              <a:sym typeface="Arial"/>
            </a:endParaRPr>
          </a:p>
        </p:txBody>
      </p:sp>
      <p:grpSp>
        <p:nvGrpSpPr>
          <p:cNvPr id="125" name="Group 124">
            <a:extLst>
              <a:ext uri="{FF2B5EF4-FFF2-40B4-BE49-F238E27FC236}">
                <a16:creationId xmlns:a16="http://schemas.microsoft.com/office/drawing/2014/main" id="{7D8D0FA3-116C-656E-DDBB-A8837DE1F2FB}"/>
              </a:ext>
            </a:extLst>
          </p:cNvPr>
          <p:cNvGrpSpPr/>
          <p:nvPr/>
        </p:nvGrpSpPr>
        <p:grpSpPr>
          <a:xfrm>
            <a:off x="6401443" y="5530221"/>
            <a:ext cx="1085588" cy="505127"/>
            <a:chOff x="6673059" y="5665910"/>
            <a:chExt cx="1085588" cy="505126"/>
          </a:xfrm>
        </p:grpSpPr>
        <p:sp>
          <p:nvSpPr>
            <p:cNvPr id="127" name="Google Shape;362;p9">
              <a:extLst>
                <a:ext uri="{FF2B5EF4-FFF2-40B4-BE49-F238E27FC236}">
                  <a16:creationId xmlns:a16="http://schemas.microsoft.com/office/drawing/2014/main" id="{2016CE72-62EE-5459-6331-C72597E9E3EB}"/>
                </a:ext>
              </a:extLst>
            </p:cNvPr>
            <p:cNvSpPr txBox="1"/>
            <p:nvPr/>
          </p:nvSpPr>
          <p:spPr>
            <a:xfrm>
              <a:off x="6751598" y="5917890"/>
              <a:ext cx="928511" cy="253146"/>
            </a:xfrm>
            <a:prstGeom prst="rect">
              <a:avLst/>
            </a:prstGeom>
            <a:noFill/>
            <a:ln>
              <a:noFill/>
            </a:ln>
          </p:spPr>
          <p:txBody>
            <a:bodyPr spcFirstLastPara="1" wrap="square" lIns="0" tIns="0" rIns="0" bIns="91440" anchor="t" anchorCtr="0">
              <a:sp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696969"/>
                  </a:solidFill>
                  <a:effectLst/>
                  <a:uLnTx/>
                  <a:uFillTx/>
                  <a:latin typeface="Lato"/>
                  <a:ea typeface="Lato"/>
                  <a:cs typeface="Lato"/>
                </a:defRPr>
              </a:lvl1pPr>
            </a:lstStyle>
            <a:p>
              <a:pPr defTabSz="914354">
                <a:lnSpc>
                  <a:spcPct val="95000"/>
                </a:lnSpc>
                <a:defRPr/>
              </a:pPr>
              <a:r>
                <a:rPr lang="en-US" sz="1100" kern="0">
                  <a:solidFill>
                    <a:srgbClr val="414141"/>
                  </a:solidFill>
                  <a:sym typeface="Lato"/>
                </a:rPr>
                <a:t>EX Series</a:t>
              </a:r>
              <a:endParaRPr sz="1100" kern="0">
                <a:solidFill>
                  <a:srgbClr val="414141"/>
                </a:solidFill>
                <a:sym typeface="Arial"/>
              </a:endParaRPr>
            </a:p>
          </p:txBody>
        </p:sp>
        <p:pic>
          <p:nvPicPr>
            <p:cNvPr id="256" name="Google Shape;360;p9">
              <a:extLst>
                <a:ext uri="{FF2B5EF4-FFF2-40B4-BE49-F238E27FC236}">
                  <a16:creationId xmlns:a16="http://schemas.microsoft.com/office/drawing/2014/main" id="{84BFCAA2-7192-73BE-3D32-ACB161CF1171}"/>
                </a:ext>
              </a:extLst>
            </p:cNvPr>
            <p:cNvPicPr preferRelativeResize="0"/>
            <p:nvPr/>
          </p:nvPicPr>
          <p:blipFill rotWithShape="1">
            <a:blip r:embed="rId21">
              <a:alphaModFix/>
            </a:blip>
            <a:srcRect/>
            <a:stretch/>
          </p:blipFill>
          <p:spPr>
            <a:xfrm>
              <a:off x="6673059" y="5665910"/>
              <a:ext cx="1085588" cy="195408"/>
            </a:xfrm>
            <a:prstGeom prst="rect">
              <a:avLst/>
            </a:prstGeom>
            <a:noFill/>
            <a:ln>
              <a:noFill/>
            </a:ln>
          </p:spPr>
        </p:pic>
      </p:grpSp>
      <p:grpSp>
        <p:nvGrpSpPr>
          <p:cNvPr id="257" name="Group 256">
            <a:extLst>
              <a:ext uri="{FF2B5EF4-FFF2-40B4-BE49-F238E27FC236}">
                <a16:creationId xmlns:a16="http://schemas.microsoft.com/office/drawing/2014/main" id="{9044395F-45DD-7D0D-F90B-2446FC6ABC82}"/>
              </a:ext>
            </a:extLst>
          </p:cNvPr>
          <p:cNvGrpSpPr/>
          <p:nvPr/>
        </p:nvGrpSpPr>
        <p:grpSpPr>
          <a:xfrm>
            <a:off x="9256163" y="5471076"/>
            <a:ext cx="1085088" cy="564275"/>
            <a:chOff x="9769531" y="5606762"/>
            <a:chExt cx="1085088" cy="564274"/>
          </a:xfrm>
        </p:grpSpPr>
        <p:sp>
          <p:nvSpPr>
            <p:cNvPr id="258" name="Google Shape;365;p9">
              <a:extLst>
                <a:ext uri="{FF2B5EF4-FFF2-40B4-BE49-F238E27FC236}">
                  <a16:creationId xmlns:a16="http://schemas.microsoft.com/office/drawing/2014/main" id="{93FE0F3D-6100-5984-D8B2-BD71471D7333}"/>
                </a:ext>
              </a:extLst>
            </p:cNvPr>
            <p:cNvSpPr txBox="1"/>
            <p:nvPr/>
          </p:nvSpPr>
          <p:spPr>
            <a:xfrm>
              <a:off x="9941218" y="5917890"/>
              <a:ext cx="741716" cy="253146"/>
            </a:xfrm>
            <a:prstGeom prst="rect">
              <a:avLst/>
            </a:prstGeom>
            <a:noFill/>
            <a:ln>
              <a:noFill/>
            </a:ln>
          </p:spPr>
          <p:txBody>
            <a:bodyPr spcFirstLastPara="1" wrap="square" lIns="0" tIns="0" rIns="0" bIns="91440" anchor="t" anchorCtr="0">
              <a:sp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696969"/>
                  </a:solidFill>
                  <a:effectLst/>
                  <a:uLnTx/>
                  <a:uFillTx/>
                  <a:latin typeface="Lato"/>
                  <a:ea typeface="Lato"/>
                  <a:cs typeface="Lato"/>
                </a:defRPr>
              </a:lvl1pPr>
            </a:lstStyle>
            <a:p>
              <a:pPr defTabSz="914354">
                <a:lnSpc>
                  <a:spcPct val="95000"/>
                </a:lnSpc>
                <a:defRPr/>
              </a:pPr>
              <a:r>
                <a:rPr lang="en-US" sz="1100" kern="0">
                  <a:solidFill>
                    <a:srgbClr val="414141"/>
                  </a:solidFill>
                  <a:sym typeface="Lato"/>
                </a:rPr>
                <a:t>SRX Series</a:t>
              </a:r>
              <a:endParaRPr sz="1100" kern="0">
                <a:solidFill>
                  <a:srgbClr val="414141"/>
                </a:solidFill>
                <a:sym typeface="Arial"/>
              </a:endParaRPr>
            </a:p>
          </p:txBody>
        </p:sp>
        <p:pic>
          <p:nvPicPr>
            <p:cNvPr id="259" name="Google Shape;363;p9">
              <a:extLst>
                <a:ext uri="{FF2B5EF4-FFF2-40B4-BE49-F238E27FC236}">
                  <a16:creationId xmlns:a16="http://schemas.microsoft.com/office/drawing/2014/main" id="{9A5239D7-CF94-65A9-F313-FA6D2EA58C3D}"/>
                </a:ext>
              </a:extLst>
            </p:cNvPr>
            <p:cNvPicPr preferRelativeResize="0">
              <a:picLocks noChangeAspect="1"/>
            </p:cNvPicPr>
            <p:nvPr/>
          </p:nvPicPr>
          <p:blipFill rotWithShape="1">
            <a:blip r:embed="rId22">
              <a:alphaModFix/>
            </a:blip>
            <a:srcRect/>
            <a:stretch/>
          </p:blipFill>
          <p:spPr>
            <a:xfrm>
              <a:off x="9769531" y="5606762"/>
              <a:ext cx="1085088" cy="254556"/>
            </a:xfrm>
            <a:prstGeom prst="rect">
              <a:avLst/>
            </a:prstGeom>
            <a:noFill/>
            <a:ln>
              <a:noFill/>
            </a:ln>
          </p:spPr>
        </p:pic>
      </p:grpSp>
      <p:grpSp>
        <p:nvGrpSpPr>
          <p:cNvPr id="260" name="Group 259">
            <a:extLst>
              <a:ext uri="{FF2B5EF4-FFF2-40B4-BE49-F238E27FC236}">
                <a16:creationId xmlns:a16="http://schemas.microsoft.com/office/drawing/2014/main" id="{40E2D7FF-4923-1CAF-0E75-FA65571C9F40}"/>
              </a:ext>
            </a:extLst>
          </p:cNvPr>
          <p:cNvGrpSpPr/>
          <p:nvPr/>
        </p:nvGrpSpPr>
        <p:grpSpPr>
          <a:xfrm>
            <a:off x="7778353" y="5556392"/>
            <a:ext cx="1052123" cy="478955"/>
            <a:chOff x="8016838" y="5735721"/>
            <a:chExt cx="1052123" cy="478954"/>
          </a:xfrm>
        </p:grpSpPr>
        <p:sp>
          <p:nvSpPr>
            <p:cNvPr id="261" name="Google Shape;355;p9">
              <a:extLst>
                <a:ext uri="{FF2B5EF4-FFF2-40B4-BE49-F238E27FC236}">
                  <a16:creationId xmlns:a16="http://schemas.microsoft.com/office/drawing/2014/main" id="{102E8CAE-11F2-30A8-893C-B0660B2067F1}"/>
                </a:ext>
              </a:extLst>
            </p:cNvPr>
            <p:cNvSpPr txBox="1"/>
            <p:nvPr/>
          </p:nvSpPr>
          <p:spPr>
            <a:xfrm>
              <a:off x="8016838" y="5961529"/>
              <a:ext cx="1052123" cy="253146"/>
            </a:xfrm>
            <a:prstGeom prst="rect">
              <a:avLst/>
            </a:prstGeom>
            <a:noFill/>
            <a:ln>
              <a:noFill/>
            </a:ln>
          </p:spPr>
          <p:txBody>
            <a:bodyPr spcFirstLastPara="1" wrap="square" lIns="0" tIns="0" rIns="0" bIns="91440" anchor="t" anchorCtr="0">
              <a:sp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696969"/>
                  </a:solidFill>
                  <a:effectLst/>
                  <a:uLnTx/>
                  <a:uFillTx/>
                  <a:latin typeface="Lato"/>
                  <a:ea typeface="Lato"/>
                  <a:cs typeface="Lato"/>
                </a:defRPr>
              </a:lvl1pPr>
            </a:lstStyle>
            <a:p>
              <a:pPr defTabSz="914354">
                <a:lnSpc>
                  <a:spcPct val="95000"/>
                </a:lnSpc>
                <a:defRPr/>
              </a:pPr>
              <a:r>
                <a:rPr lang="en-US" sz="1100" kern="0">
                  <a:solidFill>
                    <a:srgbClr val="414141"/>
                  </a:solidFill>
                  <a:sym typeface="Lato"/>
                </a:rPr>
                <a:t>QFX Series</a:t>
              </a:r>
              <a:endParaRPr sz="1100" kern="0">
                <a:solidFill>
                  <a:srgbClr val="414141"/>
                </a:solidFill>
                <a:sym typeface="Arial"/>
              </a:endParaRPr>
            </a:p>
          </p:txBody>
        </p:sp>
        <p:pic>
          <p:nvPicPr>
            <p:cNvPr id="262" name="image14.jpeg">
              <a:extLst>
                <a:ext uri="{FF2B5EF4-FFF2-40B4-BE49-F238E27FC236}">
                  <a16:creationId xmlns:a16="http://schemas.microsoft.com/office/drawing/2014/main" id="{FDC1992B-9DB6-BDBC-2AAF-A2D7435C6824}"/>
                </a:ext>
              </a:extLst>
            </p:cNvPr>
            <p:cNvPicPr/>
            <p:nvPr/>
          </p:nvPicPr>
          <p:blipFill>
            <a:blip r:embed="rId23" cstate="print"/>
            <a:stretch>
              <a:fillRect/>
            </a:stretch>
          </p:blipFill>
          <p:spPr>
            <a:xfrm>
              <a:off x="8073811" y="5735721"/>
              <a:ext cx="938176" cy="169236"/>
            </a:xfrm>
            <a:prstGeom prst="rect">
              <a:avLst/>
            </a:prstGeom>
          </p:spPr>
        </p:pic>
      </p:grpSp>
      <p:cxnSp>
        <p:nvCxnSpPr>
          <p:cNvPr id="263" name="Google Shape;318;p9">
            <a:extLst>
              <a:ext uri="{FF2B5EF4-FFF2-40B4-BE49-F238E27FC236}">
                <a16:creationId xmlns:a16="http://schemas.microsoft.com/office/drawing/2014/main" id="{BCF62089-CEB4-71F8-BEC2-B95C9A9A120F}"/>
              </a:ext>
            </a:extLst>
          </p:cNvPr>
          <p:cNvCxnSpPr/>
          <p:nvPr/>
        </p:nvCxnSpPr>
        <p:spPr>
          <a:xfrm>
            <a:off x="1832167" y="5289846"/>
            <a:ext cx="0" cy="808940"/>
          </a:xfrm>
          <a:prstGeom prst="straightConnector1">
            <a:avLst/>
          </a:prstGeom>
          <a:noFill/>
          <a:ln w="15875" cap="flat" cmpd="sng">
            <a:solidFill>
              <a:srgbClr val="FFFFFF">
                <a:lumMod val="65000"/>
              </a:srgbClr>
            </a:solidFill>
            <a:prstDash val="sysDot"/>
            <a:miter lim="800000"/>
            <a:headEnd type="none" w="sm" len="sm"/>
            <a:tailEnd type="none" w="sm" len="sm"/>
          </a:ln>
        </p:spPr>
      </p:cxnSp>
      <p:cxnSp>
        <p:nvCxnSpPr>
          <p:cNvPr id="264" name="Google Shape;318;p9">
            <a:extLst>
              <a:ext uri="{FF2B5EF4-FFF2-40B4-BE49-F238E27FC236}">
                <a16:creationId xmlns:a16="http://schemas.microsoft.com/office/drawing/2014/main" id="{A443A15D-D3EA-C8A2-7425-345C7B907625}"/>
              </a:ext>
            </a:extLst>
          </p:cNvPr>
          <p:cNvCxnSpPr/>
          <p:nvPr/>
        </p:nvCxnSpPr>
        <p:spPr>
          <a:xfrm>
            <a:off x="3387143" y="5289846"/>
            <a:ext cx="0" cy="808940"/>
          </a:xfrm>
          <a:prstGeom prst="straightConnector1">
            <a:avLst/>
          </a:prstGeom>
          <a:noFill/>
          <a:ln w="15875" cap="flat" cmpd="sng">
            <a:solidFill>
              <a:srgbClr val="FFFFFF">
                <a:lumMod val="65000"/>
              </a:srgbClr>
            </a:solidFill>
            <a:prstDash val="sysDot"/>
            <a:miter lim="800000"/>
            <a:headEnd type="none" w="sm" len="sm"/>
            <a:tailEnd type="none" w="sm" len="sm"/>
          </a:ln>
        </p:spPr>
      </p:cxnSp>
      <p:grpSp>
        <p:nvGrpSpPr>
          <p:cNvPr id="265" name="Group 264">
            <a:extLst>
              <a:ext uri="{FF2B5EF4-FFF2-40B4-BE49-F238E27FC236}">
                <a16:creationId xmlns:a16="http://schemas.microsoft.com/office/drawing/2014/main" id="{47261E00-1152-CCA2-741C-F2B3FE167E5F}"/>
              </a:ext>
            </a:extLst>
          </p:cNvPr>
          <p:cNvGrpSpPr/>
          <p:nvPr/>
        </p:nvGrpSpPr>
        <p:grpSpPr>
          <a:xfrm>
            <a:off x="2052713" y="5352469"/>
            <a:ext cx="1040999" cy="825118"/>
            <a:chOff x="2720515" y="5345917"/>
            <a:chExt cx="1040998" cy="825118"/>
          </a:xfrm>
        </p:grpSpPr>
        <p:sp>
          <p:nvSpPr>
            <p:cNvPr id="266" name="Google Shape;312;p9">
              <a:extLst>
                <a:ext uri="{FF2B5EF4-FFF2-40B4-BE49-F238E27FC236}">
                  <a16:creationId xmlns:a16="http://schemas.microsoft.com/office/drawing/2014/main" id="{9DA467C7-96E8-5EB4-5CBE-E1F53E5003A3}"/>
                </a:ext>
              </a:extLst>
            </p:cNvPr>
            <p:cNvSpPr txBox="1"/>
            <p:nvPr/>
          </p:nvSpPr>
          <p:spPr>
            <a:xfrm>
              <a:off x="2720515" y="5917889"/>
              <a:ext cx="1040998" cy="253146"/>
            </a:xfrm>
            <a:prstGeom prst="rect">
              <a:avLst/>
            </a:prstGeom>
            <a:noFill/>
            <a:ln>
              <a:noFill/>
            </a:ln>
          </p:spPr>
          <p:txBody>
            <a:bodyPr spcFirstLastPara="1" wrap="square" lIns="0" tIns="0" rIns="0" bIns="91440" anchor="t" anchorCtr="0">
              <a:sp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696969"/>
                  </a:solidFill>
                  <a:effectLst/>
                  <a:uLnTx/>
                  <a:uFillTx/>
                  <a:latin typeface="Lato"/>
                  <a:ea typeface="Lato"/>
                  <a:cs typeface="Lato"/>
                </a:defRPr>
              </a:lvl1pPr>
            </a:lstStyle>
            <a:p>
              <a:pPr defTabSz="914354">
                <a:lnSpc>
                  <a:spcPct val="95000"/>
                </a:lnSpc>
                <a:defRPr/>
              </a:pPr>
              <a:r>
                <a:rPr lang="en-US" sz="1100" kern="0">
                  <a:solidFill>
                    <a:srgbClr val="414141"/>
                  </a:solidFill>
                  <a:sym typeface="Lato"/>
                </a:rPr>
                <a:t>AP Series</a:t>
              </a:r>
              <a:endParaRPr sz="1100" kern="0">
                <a:solidFill>
                  <a:srgbClr val="414141"/>
                </a:solidFill>
                <a:sym typeface="Arial"/>
              </a:endParaRPr>
            </a:p>
          </p:txBody>
        </p:sp>
        <p:pic>
          <p:nvPicPr>
            <p:cNvPr id="267" name="Google Shape;338;p9">
              <a:extLst>
                <a:ext uri="{FF2B5EF4-FFF2-40B4-BE49-F238E27FC236}">
                  <a16:creationId xmlns:a16="http://schemas.microsoft.com/office/drawing/2014/main" id="{0D8CA9B3-7D94-C031-998E-CBE126FD5D03}"/>
                </a:ext>
              </a:extLst>
            </p:cNvPr>
            <p:cNvPicPr preferRelativeResize="0"/>
            <p:nvPr/>
          </p:nvPicPr>
          <p:blipFill rotWithShape="1">
            <a:blip r:embed="rId24">
              <a:alphaModFix/>
            </a:blip>
            <a:srcRect/>
            <a:stretch/>
          </p:blipFill>
          <p:spPr>
            <a:xfrm>
              <a:off x="2950662" y="5345917"/>
              <a:ext cx="573127" cy="581390"/>
            </a:xfrm>
            <a:prstGeom prst="rect">
              <a:avLst/>
            </a:prstGeom>
            <a:noFill/>
            <a:ln>
              <a:noFill/>
            </a:ln>
          </p:spPr>
        </p:pic>
      </p:grpSp>
      <p:sp>
        <p:nvSpPr>
          <p:cNvPr id="268" name="Google Shape;319;p9">
            <a:extLst>
              <a:ext uri="{FF2B5EF4-FFF2-40B4-BE49-F238E27FC236}">
                <a16:creationId xmlns:a16="http://schemas.microsoft.com/office/drawing/2014/main" id="{CF5B8E09-7149-DA4B-9434-034B8133FF2A}"/>
              </a:ext>
            </a:extLst>
          </p:cNvPr>
          <p:cNvSpPr txBox="1"/>
          <p:nvPr/>
        </p:nvSpPr>
        <p:spPr>
          <a:xfrm>
            <a:off x="834676" y="5924441"/>
            <a:ext cx="662403" cy="253146"/>
          </a:xfrm>
          <a:prstGeom prst="rect">
            <a:avLst/>
          </a:prstGeom>
          <a:noFill/>
          <a:ln>
            <a:noFill/>
          </a:ln>
        </p:spPr>
        <p:txBody>
          <a:bodyPr spcFirstLastPara="1" wrap="square" lIns="0" tIns="0" rIns="0" bIns="91440" anchor="t" anchorCtr="0">
            <a:sp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696969"/>
                </a:solidFill>
                <a:effectLst/>
                <a:uLnTx/>
                <a:uFillTx/>
                <a:latin typeface="Lato"/>
                <a:ea typeface="Lato"/>
                <a:cs typeface="Lato"/>
              </a:defRPr>
            </a:lvl1pPr>
          </a:lstStyle>
          <a:p>
            <a:pPr defTabSz="914354">
              <a:lnSpc>
                <a:spcPct val="95000"/>
              </a:lnSpc>
              <a:defRPr/>
            </a:pPr>
            <a:r>
              <a:rPr lang="en-US" sz="1100" kern="0">
                <a:solidFill>
                  <a:srgbClr val="414141"/>
                </a:solidFill>
                <a:sym typeface="Lato"/>
              </a:rPr>
              <a:t>Mist Edge</a:t>
            </a:r>
            <a:endParaRPr sz="1100" kern="0">
              <a:solidFill>
                <a:srgbClr val="414141"/>
              </a:solidFill>
              <a:sym typeface="Lato"/>
            </a:endParaRPr>
          </a:p>
        </p:txBody>
      </p:sp>
      <p:grpSp>
        <p:nvGrpSpPr>
          <p:cNvPr id="269" name="Group 268">
            <a:extLst>
              <a:ext uri="{FF2B5EF4-FFF2-40B4-BE49-F238E27FC236}">
                <a16:creationId xmlns:a16="http://schemas.microsoft.com/office/drawing/2014/main" id="{AD8D7C40-DB80-88A9-FE36-A0002A81140D}"/>
              </a:ext>
            </a:extLst>
          </p:cNvPr>
          <p:cNvGrpSpPr/>
          <p:nvPr/>
        </p:nvGrpSpPr>
        <p:grpSpPr>
          <a:xfrm>
            <a:off x="3616216" y="5352473"/>
            <a:ext cx="813043" cy="825118"/>
            <a:chOff x="4356360" y="5345917"/>
            <a:chExt cx="813043" cy="825118"/>
          </a:xfrm>
        </p:grpSpPr>
        <p:sp>
          <p:nvSpPr>
            <p:cNvPr id="270" name="Google Shape;315;p9">
              <a:extLst>
                <a:ext uri="{FF2B5EF4-FFF2-40B4-BE49-F238E27FC236}">
                  <a16:creationId xmlns:a16="http://schemas.microsoft.com/office/drawing/2014/main" id="{09C87EDF-450F-224A-3A97-0646AC517299}"/>
                </a:ext>
              </a:extLst>
            </p:cNvPr>
            <p:cNvSpPr txBox="1"/>
            <p:nvPr/>
          </p:nvSpPr>
          <p:spPr>
            <a:xfrm>
              <a:off x="4356360" y="5917889"/>
              <a:ext cx="813043" cy="253146"/>
            </a:xfrm>
            <a:prstGeom prst="rect">
              <a:avLst/>
            </a:prstGeom>
            <a:noFill/>
            <a:ln>
              <a:noFill/>
            </a:ln>
          </p:spPr>
          <p:txBody>
            <a:bodyPr spcFirstLastPara="1" wrap="square" lIns="0" tIns="0" rIns="0" bIns="91440" anchor="t" anchorCtr="0">
              <a:sp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696969"/>
                  </a:solidFill>
                  <a:effectLst/>
                  <a:uLnTx/>
                  <a:uFillTx/>
                  <a:latin typeface="Lato"/>
                  <a:ea typeface="Lato"/>
                  <a:cs typeface="Lato"/>
                </a:defRPr>
              </a:lvl1pPr>
            </a:lstStyle>
            <a:p>
              <a:pPr defTabSz="914354">
                <a:lnSpc>
                  <a:spcPct val="95000"/>
                </a:lnSpc>
                <a:defRPr/>
              </a:pPr>
              <a:r>
                <a:rPr lang="en-US" sz="1100" kern="0">
                  <a:solidFill>
                    <a:srgbClr val="414141"/>
                  </a:solidFill>
                  <a:sym typeface="Lato"/>
                </a:rPr>
                <a:t>BT11 (BLE)</a:t>
              </a:r>
              <a:endParaRPr sz="1100" kern="0">
                <a:solidFill>
                  <a:srgbClr val="414141"/>
                </a:solidFill>
                <a:sym typeface="Arial"/>
              </a:endParaRPr>
            </a:p>
          </p:txBody>
        </p:sp>
        <p:pic>
          <p:nvPicPr>
            <p:cNvPr id="271" name="Google Shape;338;p9">
              <a:extLst>
                <a:ext uri="{FF2B5EF4-FFF2-40B4-BE49-F238E27FC236}">
                  <a16:creationId xmlns:a16="http://schemas.microsoft.com/office/drawing/2014/main" id="{A9E9099C-9520-CD51-48B6-DE1084DCDD1D}"/>
                </a:ext>
              </a:extLst>
            </p:cNvPr>
            <p:cNvPicPr preferRelativeResize="0"/>
            <p:nvPr/>
          </p:nvPicPr>
          <p:blipFill rotWithShape="1">
            <a:blip r:embed="rId24">
              <a:alphaModFix/>
            </a:blip>
            <a:srcRect/>
            <a:stretch/>
          </p:blipFill>
          <p:spPr>
            <a:xfrm>
              <a:off x="4476318" y="5345917"/>
              <a:ext cx="573127" cy="581390"/>
            </a:xfrm>
            <a:prstGeom prst="rect">
              <a:avLst/>
            </a:prstGeom>
            <a:noFill/>
            <a:ln>
              <a:noFill/>
            </a:ln>
          </p:spPr>
        </p:pic>
      </p:grpSp>
      <p:cxnSp>
        <p:nvCxnSpPr>
          <p:cNvPr id="272" name="Google Shape;318;p9">
            <a:extLst>
              <a:ext uri="{FF2B5EF4-FFF2-40B4-BE49-F238E27FC236}">
                <a16:creationId xmlns:a16="http://schemas.microsoft.com/office/drawing/2014/main" id="{479A56AC-C25F-70C1-02BA-535601FEB1CA}"/>
              </a:ext>
            </a:extLst>
          </p:cNvPr>
          <p:cNvCxnSpPr/>
          <p:nvPr/>
        </p:nvCxnSpPr>
        <p:spPr>
          <a:xfrm>
            <a:off x="7663128" y="5289846"/>
            <a:ext cx="0" cy="808940"/>
          </a:xfrm>
          <a:prstGeom prst="straightConnector1">
            <a:avLst/>
          </a:prstGeom>
          <a:noFill/>
          <a:ln w="15875" cap="flat" cmpd="sng">
            <a:solidFill>
              <a:srgbClr val="FFFFFF">
                <a:lumMod val="65000"/>
              </a:srgbClr>
            </a:solidFill>
            <a:prstDash val="sysDot"/>
            <a:miter lim="800000"/>
            <a:headEnd type="none" w="sm" len="sm"/>
            <a:tailEnd type="none" w="sm" len="sm"/>
          </a:ln>
        </p:spPr>
      </p:cxnSp>
      <p:grpSp>
        <p:nvGrpSpPr>
          <p:cNvPr id="273" name="Group 272">
            <a:extLst>
              <a:ext uri="{FF2B5EF4-FFF2-40B4-BE49-F238E27FC236}">
                <a16:creationId xmlns:a16="http://schemas.microsoft.com/office/drawing/2014/main" id="{231B6C2B-5D19-84F2-E290-98BC5D895767}"/>
              </a:ext>
            </a:extLst>
          </p:cNvPr>
          <p:cNvGrpSpPr/>
          <p:nvPr/>
        </p:nvGrpSpPr>
        <p:grpSpPr>
          <a:xfrm>
            <a:off x="10638908" y="5479581"/>
            <a:ext cx="1006707" cy="555766"/>
            <a:chOff x="10835716" y="5615269"/>
            <a:chExt cx="1006706" cy="555766"/>
          </a:xfrm>
        </p:grpSpPr>
        <p:sp>
          <p:nvSpPr>
            <p:cNvPr id="274" name="TextBox 273">
              <a:extLst>
                <a:ext uri="{FF2B5EF4-FFF2-40B4-BE49-F238E27FC236}">
                  <a16:creationId xmlns:a16="http://schemas.microsoft.com/office/drawing/2014/main" id="{E679CB21-D284-55AB-4757-6A7F3526BC89}"/>
                </a:ext>
              </a:extLst>
            </p:cNvPr>
            <p:cNvSpPr txBox="1"/>
            <p:nvPr/>
          </p:nvSpPr>
          <p:spPr>
            <a:xfrm>
              <a:off x="10858657" y="5917889"/>
              <a:ext cx="960825" cy="253146"/>
            </a:xfrm>
            <a:prstGeom prst="rect">
              <a:avLst/>
            </a:prstGeom>
            <a:noFill/>
            <a:ln>
              <a:noFill/>
            </a:ln>
          </p:spPr>
          <p:txBody>
            <a:bodyPr spcFirstLastPara="1" wrap="square" lIns="0" tIns="0" rIns="0" bIns="91440" anchor="t" anchorCtr="0">
              <a:sp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696969"/>
                  </a:solidFill>
                  <a:effectLst/>
                  <a:uLnTx/>
                  <a:uFillTx/>
                  <a:latin typeface="Lato"/>
                  <a:ea typeface="Lato"/>
                  <a:cs typeface="Lato"/>
                </a:defRPr>
              </a:lvl1pPr>
            </a:lstStyle>
            <a:p>
              <a:pPr defTabSz="914354">
                <a:lnSpc>
                  <a:spcPct val="95000"/>
                </a:lnSpc>
                <a:defRPr/>
              </a:pPr>
              <a:r>
                <a:rPr lang="en-US" sz="1100" kern="0">
                  <a:solidFill>
                    <a:srgbClr val="414141"/>
                  </a:solidFill>
                  <a:sym typeface="Arial"/>
                </a:rPr>
                <a:t>SSR Series</a:t>
              </a:r>
            </a:p>
          </p:txBody>
        </p:sp>
        <p:pic>
          <p:nvPicPr>
            <p:cNvPr id="275" name="Picture 274">
              <a:extLst>
                <a:ext uri="{FF2B5EF4-FFF2-40B4-BE49-F238E27FC236}">
                  <a16:creationId xmlns:a16="http://schemas.microsoft.com/office/drawing/2014/main" id="{39C7910F-7570-E6CB-B5F1-9C59808FDBAF}"/>
                </a:ext>
              </a:extLst>
            </p:cNvPr>
            <p:cNvPicPr>
              <a:picLocks noChangeAspect="1"/>
            </p:cNvPicPr>
            <p:nvPr/>
          </p:nvPicPr>
          <p:blipFill>
            <a:blip r:embed="rId25"/>
            <a:srcRect t="18553" b="18553"/>
            <a:stretch/>
          </p:blipFill>
          <p:spPr>
            <a:xfrm>
              <a:off x="10835716" y="5615269"/>
              <a:ext cx="1006706" cy="252056"/>
            </a:xfrm>
            <a:prstGeom prst="rect">
              <a:avLst/>
            </a:prstGeom>
          </p:spPr>
        </p:pic>
      </p:grpSp>
      <p:sp>
        <p:nvSpPr>
          <p:cNvPr id="276" name="TextBox 275">
            <a:extLst>
              <a:ext uri="{FF2B5EF4-FFF2-40B4-BE49-F238E27FC236}">
                <a16:creationId xmlns:a16="http://schemas.microsoft.com/office/drawing/2014/main" id="{00AA1E17-2A3E-836B-32B4-9C498E798B29}"/>
              </a:ext>
            </a:extLst>
          </p:cNvPr>
          <p:cNvSpPr txBox="1"/>
          <p:nvPr/>
        </p:nvSpPr>
        <p:spPr>
          <a:xfrm>
            <a:off x="4493178" y="5275665"/>
            <a:ext cx="1490711" cy="769441"/>
          </a:xfrm>
          <a:prstGeom prst="rect">
            <a:avLst/>
          </a:prstGeom>
          <a:noFill/>
        </p:spPr>
        <p:txBody>
          <a:bodyPr wrap="square" anchor="ctr" anchorCtr="0">
            <a:noAutofit/>
          </a:bodyPr>
          <a:lstStyle/>
          <a:p>
            <a:pPr defTabSz="914354">
              <a:defRPr/>
            </a:pPr>
            <a:r>
              <a:rPr lang="en-US" sz="1100" b="1">
                <a:solidFill>
                  <a:srgbClr val="414141"/>
                </a:solidFill>
                <a:latin typeface="Lato"/>
                <a:ea typeface="Lato"/>
                <a:cs typeface="Lato"/>
                <a:sym typeface="Arial"/>
              </a:rPr>
              <a:t>Improve experiences and revenue with Indoor Location Services</a:t>
            </a:r>
          </a:p>
        </p:txBody>
      </p:sp>
      <p:pic>
        <p:nvPicPr>
          <p:cNvPr id="277" name="Graphic 276">
            <a:extLst>
              <a:ext uri="{FF2B5EF4-FFF2-40B4-BE49-F238E27FC236}">
                <a16:creationId xmlns:a16="http://schemas.microsoft.com/office/drawing/2014/main" id="{7443B795-61A1-9B2E-65B3-C2B1BCEF9CFA}"/>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885160" y="5454581"/>
            <a:ext cx="543179" cy="291857"/>
          </a:xfrm>
          <a:prstGeom prst="rect">
            <a:avLst/>
          </a:prstGeom>
        </p:spPr>
      </p:pic>
      <p:sp>
        <p:nvSpPr>
          <p:cNvPr id="278" name="Google Shape;342;p9">
            <a:extLst>
              <a:ext uri="{FF2B5EF4-FFF2-40B4-BE49-F238E27FC236}">
                <a16:creationId xmlns:a16="http://schemas.microsoft.com/office/drawing/2014/main" id="{06D29D40-A4DF-5E8E-9C77-DBD78F728953}"/>
              </a:ext>
            </a:extLst>
          </p:cNvPr>
          <p:cNvSpPr/>
          <p:nvPr/>
        </p:nvSpPr>
        <p:spPr>
          <a:xfrm>
            <a:off x="9118778" y="5074787"/>
            <a:ext cx="2701937" cy="1168819"/>
          </a:xfrm>
          <a:prstGeom prst="rect">
            <a:avLst/>
          </a:prstGeom>
          <a:noFill/>
          <a:ln w="19050" cap="flat" cmpd="sng">
            <a:solidFill>
              <a:srgbClr val="FFFFFF">
                <a:lumMod val="50000"/>
              </a:srgbClr>
            </a:solidFill>
            <a:prstDash val="sysDot"/>
            <a:miter lim="800000"/>
            <a:headEnd type="none" w="sm" len="sm"/>
            <a:tailEnd type="none" w="sm" len="sm"/>
          </a:ln>
        </p:spPr>
        <p:txBody>
          <a:bodyPr spcFirstLastPara="1" wrap="square" lIns="91425" tIns="45700" rIns="91425" bIns="45700" anchor="b" anchorCtr="0">
            <a:noAutofit/>
          </a:bodyPr>
          <a:lstStyle/>
          <a:p>
            <a:pPr algn="ctr" defTabSz="914354">
              <a:lnSpc>
                <a:spcPct val="90000"/>
              </a:lnSpc>
              <a:defRPr/>
            </a:pPr>
            <a:endParaRPr sz="1400" kern="0">
              <a:solidFill>
                <a:srgbClr val="000000"/>
              </a:solidFill>
              <a:latin typeface="Lato"/>
              <a:ea typeface="Lato"/>
              <a:cs typeface="Lato"/>
              <a:sym typeface="Lato"/>
            </a:endParaRPr>
          </a:p>
        </p:txBody>
      </p:sp>
      <p:sp>
        <p:nvSpPr>
          <p:cNvPr id="279" name="Google Shape;368;p9">
            <a:extLst>
              <a:ext uri="{FF2B5EF4-FFF2-40B4-BE49-F238E27FC236}">
                <a16:creationId xmlns:a16="http://schemas.microsoft.com/office/drawing/2014/main" id="{6C1796CF-2D46-E8BC-25A4-ADA68A9B8391}"/>
              </a:ext>
            </a:extLst>
          </p:cNvPr>
          <p:cNvSpPr txBox="1"/>
          <p:nvPr/>
        </p:nvSpPr>
        <p:spPr>
          <a:xfrm>
            <a:off x="9681889" y="4954994"/>
            <a:ext cx="1544291" cy="251319"/>
          </a:xfrm>
          <a:prstGeom prst="rect">
            <a:avLst/>
          </a:prstGeom>
          <a:solidFill>
            <a:srgbClr val="FFFFFF"/>
          </a:solidFill>
          <a:ln>
            <a:noFill/>
          </a:ln>
        </p:spPr>
        <p:txBody>
          <a:bodyPr spcFirstLastPara="1" wrap="square" lIns="91425" tIns="45700" rIns="91425" bIns="45700" anchor="ctr" anchorCtr="0">
            <a:noAutofit/>
          </a:bodyPr>
          <a:lstStyle/>
          <a:p>
            <a:pPr algn="ctr" defTabSz="914354">
              <a:defRPr/>
            </a:pPr>
            <a:r>
              <a:rPr lang="en-US" sz="1200" b="1" kern="0">
                <a:solidFill>
                  <a:srgbClr val="696969"/>
                </a:solidFill>
                <a:latin typeface="Lato"/>
                <a:ea typeface="Lato"/>
                <a:cs typeface="Lato"/>
                <a:sym typeface="Lato"/>
              </a:rPr>
              <a:t>WAN Infrastructure</a:t>
            </a:r>
            <a:endParaRPr sz="2400" b="1" kern="0">
              <a:solidFill>
                <a:srgbClr val="696969"/>
              </a:solidFill>
              <a:latin typeface="Lato"/>
              <a:cs typeface="Arial"/>
              <a:sym typeface="Arial"/>
            </a:endParaRPr>
          </a:p>
        </p:txBody>
      </p:sp>
      <p:cxnSp>
        <p:nvCxnSpPr>
          <p:cNvPr id="280" name="Google Shape;318;p9">
            <a:extLst>
              <a:ext uri="{FF2B5EF4-FFF2-40B4-BE49-F238E27FC236}">
                <a16:creationId xmlns:a16="http://schemas.microsoft.com/office/drawing/2014/main" id="{F5540EA8-9327-7249-4B7E-538D568F3E15}"/>
              </a:ext>
            </a:extLst>
          </p:cNvPr>
          <p:cNvCxnSpPr/>
          <p:nvPr/>
        </p:nvCxnSpPr>
        <p:spPr>
          <a:xfrm>
            <a:off x="10470695" y="5289846"/>
            <a:ext cx="0" cy="808940"/>
          </a:xfrm>
          <a:prstGeom prst="straightConnector1">
            <a:avLst/>
          </a:prstGeom>
          <a:noFill/>
          <a:ln w="15875" cap="flat" cmpd="sng">
            <a:solidFill>
              <a:srgbClr val="FFFFFF">
                <a:lumMod val="65000"/>
              </a:srgbClr>
            </a:solidFill>
            <a:prstDash val="sysDot"/>
            <a:miter lim="800000"/>
            <a:headEnd type="none" w="sm" len="sm"/>
            <a:tailEnd type="none" w="sm" len="sm"/>
          </a:ln>
        </p:spPr>
      </p:cxnSp>
      <p:grpSp>
        <p:nvGrpSpPr>
          <p:cNvPr id="29" name="Group 28">
            <a:extLst>
              <a:ext uri="{FF2B5EF4-FFF2-40B4-BE49-F238E27FC236}">
                <a16:creationId xmlns:a16="http://schemas.microsoft.com/office/drawing/2014/main" id="{CF89D6E6-38FC-9623-61F8-9EDDB046CBAD}"/>
              </a:ext>
            </a:extLst>
          </p:cNvPr>
          <p:cNvGrpSpPr/>
          <p:nvPr/>
        </p:nvGrpSpPr>
        <p:grpSpPr>
          <a:xfrm>
            <a:off x="5109622" y="995403"/>
            <a:ext cx="2335167" cy="1238720"/>
            <a:chOff x="5015841" y="1040137"/>
            <a:chExt cx="2335166" cy="1238720"/>
          </a:xfrm>
        </p:grpSpPr>
        <p:sp>
          <p:nvSpPr>
            <p:cNvPr id="3" name="Cloud fill">
              <a:extLst>
                <a:ext uri="{FF2B5EF4-FFF2-40B4-BE49-F238E27FC236}">
                  <a16:creationId xmlns:a16="http://schemas.microsoft.com/office/drawing/2014/main" id="{CDE161B3-873F-4FE4-D959-F411D8EAFEF8}"/>
                </a:ext>
              </a:extLst>
            </p:cNvPr>
            <p:cNvSpPr>
              <a:spLocks noChangeAspect="1"/>
            </p:cNvSpPr>
            <p:nvPr/>
          </p:nvSpPr>
          <p:spPr>
            <a:xfrm>
              <a:off x="5015841" y="1040137"/>
              <a:ext cx="2335166" cy="1238720"/>
            </a:xfrm>
            <a:custGeom>
              <a:avLst/>
              <a:gdLst>
                <a:gd name="connsiteX0" fmla="*/ 729999 w 850394"/>
                <a:gd name="connsiteY0" fmla="*/ 213360 h 451104"/>
                <a:gd name="connsiteX1" fmla="*/ 729999 w 850394"/>
                <a:gd name="connsiteY1" fmla="*/ 213360 h 451104"/>
                <a:gd name="connsiteX2" fmla="*/ 598934 w 850394"/>
                <a:gd name="connsiteY2" fmla="*/ 88392 h 451104"/>
                <a:gd name="connsiteX3" fmla="*/ 592838 w 850394"/>
                <a:gd name="connsiteY3" fmla="*/ 88392 h 451104"/>
                <a:gd name="connsiteX4" fmla="*/ 588266 w 850394"/>
                <a:gd name="connsiteY4" fmla="*/ 88392 h 451104"/>
                <a:gd name="connsiteX5" fmla="*/ 588266 w 850394"/>
                <a:gd name="connsiteY5" fmla="*/ 88392 h 451104"/>
                <a:gd name="connsiteX6" fmla="*/ 588266 w 850394"/>
                <a:gd name="connsiteY6" fmla="*/ 88392 h 451104"/>
                <a:gd name="connsiteX7" fmla="*/ 545594 w 850394"/>
                <a:gd name="connsiteY7" fmla="*/ 94488 h 451104"/>
                <a:gd name="connsiteX8" fmla="*/ 362713 w 850394"/>
                <a:gd name="connsiteY8" fmla="*/ 0 h 451104"/>
                <a:gd name="connsiteX9" fmla="*/ 362713 w 850394"/>
                <a:gd name="connsiteY9" fmla="*/ 0 h 451104"/>
                <a:gd name="connsiteX10" fmla="*/ 362713 w 850394"/>
                <a:gd name="connsiteY10" fmla="*/ 0 h 451104"/>
                <a:gd name="connsiteX11" fmla="*/ 353569 w 850394"/>
                <a:gd name="connsiteY11" fmla="*/ 0 h 451104"/>
                <a:gd name="connsiteX12" fmla="*/ 342901 w 850394"/>
                <a:gd name="connsiteY12" fmla="*/ 0 h 451104"/>
                <a:gd name="connsiteX13" fmla="*/ 326137 w 850394"/>
                <a:gd name="connsiteY13" fmla="*/ 1524 h 451104"/>
                <a:gd name="connsiteX14" fmla="*/ 324613 w 850394"/>
                <a:gd name="connsiteY14" fmla="*/ 1524 h 451104"/>
                <a:gd name="connsiteX15" fmla="*/ 138685 w 850394"/>
                <a:gd name="connsiteY15" fmla="*/ 213360 h 451104"/>
                <a:gd name="connsiteX16" fmla="*/ 118872 w 850394"/>
                <a:gd name="connsiteY16" fmla="*/ 213360 h 451104"/>
                <a:gd name="connsiteX17" fmla="*/ 0 w 850394"/>
                <a:gd name="connsiteY17" fmla="*/ 332232 h 451104"/>
                <a:gd name="connsiteX18" fmla="*/ 118872 w 850394"/>
                <a:gd name="connsiteY18" fmla="*/ 451104 h 451104"/>
                <a:gd name="connsiteX19" fmla="*/ 147829 w 850394"/>
                <a:gd name="connsiteY19" fmla="*/ 451104 h 451104"/>
                <a:gd name="connsiteX20" fmla="*/ 147829 w 850394"/>
                <a:gd name="connsiteY20" fmla="*/ 451104 h 451104"/>
                <a:gd name="connsiteX21" fmla="*/ 731523 w 850394"/>
                <a:gd name="connsiteY21" fmla="*/ 451104 h 451104"/>
                <a:gd name="connsiteX22" fmla="*/ 850395 w 850394"/>
                <a:gd name="connsiteY22" fmla="*/ 332232 h 451104"/>
                <a:gd name="connsiteX23" fmla="*/ 729999 w 850394"/>
                <a:gd name="connsiteY23" fmla="*/ 213360 h 45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50394" h="451104">
                  <a:moveTo>
                    <a:pt x="729999" y="213360"/>
                  </a:moveTo>
                  <a:lnTo>
                    <a:pt x="729999" y="213360"/>
                  </a:lnTo>
                  <a:cubicBezTo>
                    <a:pt x="722379" y="146304"/>
                    <a:pt x="667514" y="92964"/>
                    <a:pt x="598934" y="88392"/>
                  </a:cubicBezTo>
                  <a:cubicBezTo>
                    <a:pt x="597410" y="88392"/>
                    <a:pt x="595886" y="88392"/>
                    <a:pt x="592838" y="88392"/>
                  </a:cubicBezTo>
                  <a:cubicBezTo>
                    <a:pt x="591314" y="88392"/>
                    <a:pt x="589790" y="88392"/>
                    <a:pt x="588266" y="88392"/>
                  </a:cubicBezTo>
                  <a:cubicBezTo>
                    <a:pt x="588266" y="88392"/>
                    <a:pt x="588266" y="88392"/>
                    <a:pt x="588266" y="88392"/>
                  </a:cubicBezTo>
                  <a:cubicBezTo>
                    <a:pt x="588266" y="88392"/>
                    <a:pt x="588266" y="88392"/>
                    <a:pt x="588266" y="88392"/>
                  </a:cubicBezTo>
                  <a:cubicBezTo>
                    <a:pt x="573026" y="88392"/>
                    <a:pt x="559310" y="91440"/>
                    <a:pt x="545594" y="94488"/>
                  </a:cubicBezTo>
                  <a:cubicBezTo>
                    <a:pt x="504446" y="36576"/>
                    <a:pt x="438914" y="0"/>
                    <a:pt x="362713" y="0"/>
                  </a:cubicBezTo>
                  <a:cubicBezTo>
                    <a:pt x="362713" y="0"/>
                    <a:pt x="362713" y="0"/>
                    <a:pt x="362713" y="0"/>
                  </a:cubicBezTo>
                  <a:cubicBezTo>
                    <a:pt x="362713" y="0"/>
                    <a:pt x="362713" y="0"/>
                    <a:pt x="362713" y="0"/>
                  </a:cubicBezTo>
                  <a:cubicBezTo>
                    <a:pt x="359665" y="0"/>
                    <a:pt x="356617" y="0"/>
                    <a:pt x="353569" y="0"/>
                  </a:cubicBezTo>
                  <a:cubicBezTo>
                    <a:pt x="350521" y="0"/>
                    <a:pt x="345949" y="0"/>
                    <a:pt x="342901" y="0"/>
                  </a:cubicBezTo>
                  <a:cubicBezTo>
                    <a:pt x="336805" y="0"/>
                    <a:pt x="330709" y="1524"/>
                    <a:pt x="326137" y="1524"/>
                  </a:cubicBezTo>
                  <a:cubicBezTo>
                    <a:pt x="326137" y="1524"/>
                    <a:pt x="324613" y="1524"/>
                    <a:pt x="324613" y="1524"/>
                  </a:cubicBezTo>
                  <a:cubicBezTo>
                    <a:pt x="220981" y="19812"/>
                    <a:pt x="141733" y="106680"/>
                    <a:pt x="138685" y="213360"/>
                  </a:cubicBezTo>
                  <a:lnTo>
                    <a:pt x="118872" y="213360"/>
                  </a:lnTo>
                  <a:cubicBezTo>
                    <a:pt x="53340" y="213360"/>
                    <a:pt x="0" y="266700"/>
                    <a:pt x="0" y="332232"/>
                  </a:cubicBezTo>
                  <a:cubicBezTo>
                    <a:pt x="0" y="397764"/>
                    <a:pt x="53340" y="451104"/>
                    <a:pt x="118872" y="451104"/>
                  </a:cubicBezTo>
                  <a:lnTo>
                    <a:pt x="147829" y="451104"/>
                  </a:lnTo>
                  <a:lnTo>
                    <a:pt x="147829" y="451104"/>
                  </a:lnTo>
                  <a:lnTo>
                    <a:pt x="731523" y="451104"/>
                  </a:lnTo>
                  <a:cubicBezTo>
                    <a:pt x="797055" y="451104"/>
                    <a:pt x="850395" y="397764"/>
                    <a:pt x="850395" y="332232"/>
                  </a:cubicBezTo>
                  <a:cubicBezTo>
                    <a:pt x="847347" y="266700"/>
                    <a:pt x="795531" y="213360"/>
                    <a:pt x="729999" y="213360"/>
                  </a:cubicBezTo>
                  <a:close/>
                </a:path>
              </a:pathLst>
            </a:custGeom>
            <a:solidFill>
              <a:schemeClr val="bg1"/>
            </a:solidFill>
            <a:ln w="25400" cap="flat">
              <a:solidFill>
                <a:schemeClr val="bg1">
                  <a:lumMod val="65000"/>
                </a:schemeClr>
              </a:solidFill>
              <a:prstDash val="solid"/>
              <a:miter/>
            </a:ln>
          </p:spPr>
          <p:txBody>
            <a:bodyPr wrap="none" lIns="0" tIns="45720" rIns="0" bIns="0" rtlCol="0" anchor="ctr"/>
            <a:lstStyle/>
            <a:p>
              <a:pPr algn="ctr" defTabSz="914354">
                <a:lnSpc>
                  <a:spcPct val="90000"/>
                </a:lnSpc>
                <a:defRPr/>
              </a:pPr>
              <a:endParaRPr lang="en-US" sz="1000">
                <a:solidFill>
                  <a:srgbClr val="4F4F4F"/>
                </a:solidFill>
                <a:latin typeface="Lato"/>
                <a:cs typeface="Arial"/>
                <a:sym typeface="Arial"/>
              </a:endParaRPr>
            </a:p>
          </p:txBody>
        </p:sp>
        <p:pic>
          <p:nvPicPr>
            <p:cNvPr id="4" name="Graphic 3">
              <a:extLst>
                <a:ext uri="{FF2B5EF4-FFF2-40B4-BE49-F238E27FC236}">
                  <a16:creationId xmlns:a16="http://schemas.microsoft.com/office/drawing/2014/main" id="{5DB20371-D4CC-5111-9EDD-CB1C88E467ED}"/>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5522207" y="1419417"/>
              <a:ext cx="1165122" cy="634473"/>
            </a:xfrm>
            <a:prstGeom prst="rect">
              <a:avLst/>
            </a:prstGeom>
          </p:spPr>
        </p:pic>
      </p:grpSp>
      <p:pic>
        <p:nvPicPr>
          <p:cNvPr id="7" name="Graphic 6">
            <a:extLst>
              <a:ext uri="{FF2B5EF4-FFF2-40B4-BE49-F238E27FC236}">
                <a16:creationId xmlns:a16="http://schemas.microsoft.com/office/drawing/2014/main" id="{729EAD04-A0D5-18B2-D809-2D21462D42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17873" y="2669531"/>
            <a:ext cx="213936" cy="205023"/>
          </a:xfrm>
          <a:prstGeom prst="rect">
            <a:avLst/>
          </a:prstGeom>
        </p:spPr>
      </p:pic>
      <p:pic>
        <p:nvPicPr>
          <p:cNvPr id="9" name="Graphic 8">
            <a:extLst>
              <a:ext uri="{FF2B5EF4-FFF2-40B4-BE49-F238E27FC236}">
                <a16:creationId xmlns:a16="http://schemas.microsoft.com/office/drawing/2014/main" id="{F52FA6C2-57B5-2E24-A908-F1864CA820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17873" y="2962807"/>
            <a:ext cx="213936" cy="205023"/>
          </a:xfrm>
          <a:prstGeom prst="rect">
            <a:avLst/>
          </a:prstGeom>
        </p:spPr>
      </p:pic>
    </p:spTree>
    <p:extLst>
      <p:ext uri="{BB962C8B-B14F-4D97-AF65-F5344CB8AC3E}">
        <p14:creationId xmlns:p14="http://schemas.microsoft.com/office/powerpoint/2010/main" val="2901951077"/>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Juniper 2024">
  <a:themeElements>
    <a:clrScheme name="Juniper">
      <a:dk1>
        <a:srgbClr val="212121"/>
      </a:dk1>
      <a:lt1>
        <a:srgbClr val="FFFFFF"/>
      </a:lt1>
      <a:dk2>
        <a:srgbClr val="FFB71B"/>
      </a:dk2>
      <a:lt2>
        <a:srgbClr val="60269E"/>
      </a:lt2>
      <a:accent1>
        <a:srgbClr val="7CA630"/>
      </a:accent1>
      <a:accent2>
        <a:srgbClr val="0095A9"/>
      </a:accent2>
      <a:accent3>
        <a:srgbClr val="2D6A00"/>
      </a:accent3>
      <a:accent4>
        <a:srgbClr val="E87200"/>
      </a:accent4>
      <a:accent5>
        <a:srgbClr val="009877"/>
      </a:accent5>
      <a:accent6>
        <a:srgbClr val="CCDB2A"/>
      </a:accent6>
      <a:hlink>
        <a:srgbClr val="0085B3"/>
      </a:hlink>
      <a:folHlink>
        <a:srgbClr val="037DBA"/>
      </a:folHlink>
    </a:clrScheme>
    <a:fontScheme name="Juniper">
      <a:majorFont>
        <a:latin typeface="Lato"/>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spcBef>
            <a:spcPts val="600"/>
          </a:spcBef>
          <a:defRPr sz="1200" dirty="0" smtClean="0"/>
        </a:defPPr>
      </a:lstStyle>
    </a:txDef>
  </a:objectDefaults>
  <a:extraClrSchemeLst/>
  <a:extLst>
    <a:ext uri="{05A4C25C-085E-4340-85A3-A5531E510DB2}">
      <thm15:themeFamily xmlns:thm15="http://schemas.microsoft.com/office/thememl/2012/main" name="Juniper Official PPT Template" id="{863F995F-EAE9-41F5-99A7-DAD293F27C77}" vid="{F88AFC2D-7B73-4C4F-9707-E9D5E9C909E6}"/>
    </a:ext>
  </a:extLst>
</a:theme>
</file>

<file path=ppt/theme/theme2.xml><?xml version="1.0" encoding="utf-8"?>
<a:theme xmlns:a="http://schemas.openxmlformats.org/drawingml/2006/main" name="1_Juniper 2022-R&amp;F">
  <a:themeElements>
    <a:clrScheme name="Juniper palette">
      <a:dk1>
        <a:srgbClr val="414141"/>
      </a:dk1>
      <a:lt1>
        <a:srgbClr val="FFFFFF"/>
      </a:lt1>
      <a:dk2>
        <a:srgbClr val="FFB71B"/>
      </a:dk2>
      <a:lt2>
        <a:srgbClr val="60269E"/>
      </a:lt2>
      <a:accent1>
        <a:srgbClr val="7CA630"/>
      </a:accent1>
      <a:accent2>
        <a:srgbClr val="0095A9"/>
      </a:accent2>
      <a:accent3>
        <a:srgbClr val="2B621D"/>
      </a:accent3>
      <a:accent4>
        <a:srgbClr val="E87200"/>
      </a:accent4>
      <a:accent5>
        <a:srgbClr val="009877"/>
      </a:accent5>
      <a:accent6>
        <a:srgbClr val="BDC82E"/>
      </a:accent6>
      <a:hlink>
        <a:srgbClr val="0085B3"/>
      </a:hlink>
      <a:folHlink>
        <a:srgbClr val="037DBA"/>
      </a:folHlink>
    </a:clrScheme>
    <a:fontScheme name="Juniper">
      <a:majorFont>
        <a:latin typeface="Lato"/>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spcBef>
            <a:spcPts val="600"/>
          </a:spcBef>
          <a:defRPr sz="1200" dirty="0" smtClean="0"/>
        </a:defPPr>
      </a:lstStyle>
    </a:txDef>
  </a:objectDefaults>
  <a:extraClrSchemeLst/>
  <a:extLst>
    <a:ext uri="{05A4C25C-085E-4340-85A3-A5531E510DB2}">
      <thm15:themeFamily xmlns:thm15="http://schemas.microsoft.com/office/thememl/2012/main" name="Juniper Official PPT Template" id="{C5431C63-EC6C-4A09-A289-B5F60B4BB9D3}" vid="{CD1C603B-2758-4AF4-A953-50B581B97B02}"/>
    </a:ext>
  </a:extLst>
</a:theme>
</file>

<file path=ppt/theme/theme3.xml><?xml version="1.0" encoding="utf-8"?>
<a:theme xmlns:a="http://schemas.openxmlformats.org/drawingml/2006/main" name="2_Juniper 2022-R&amp;F">
  <a:themeElements>
    <a:clrScheme name="Juniper palette">
      <a:dk1>
        <a:srgbClr val="414141"/>
      </a:dk1>
      <a:lt1>
        <a:srgbClr val="FFFFFF"/>
      </a:lt1>
      <a:dk2>
        <a:srgbClr val="FFB71B"/>
      </a:dk2>
      <a:lt2>
        <a:srgbClr val="60269E"/>
      </a:lt2>
      <a:accent1>
        <a:srgbClr val="7CA630"/>
      </a:accent1>
      <a:accent2>
        <a:srgbClr val="0095A9"/>
      </a:accent2>
      <a:accent3>
        <a:srgbClr val="2B621D"/>
      </a:accent3>
      <a:accent4>
        <a:srgbClr val="E87200"/>
      </a:accent4>
      <a:accent5>
        <a:srgbClr val="009877"/>
      </a:accent5>
      <a:accent6>
        <a:srgbClr val="BDC82E"/>
      </a:accent6>
      <a:hlink>
        <a:srgbClr val="0085B3"/>
      </a:hlink>
      <a:folHlink>
        <a:srgbClr val="037DBA"/>
      </a:folHlink>
    </a:clrScheme>
    <a:fontScheme name="Juniper">
      <a:majorFont>
        <a:latin typeface="Lato"/>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spcBef>
            <a:spcPts val="600"/>
          </a:spcBef>
          <a:defRPr sz="1200" dirty="0" smtClean="0"/>
        </a:defPPr>
      </a:lstStyle>
    </a:txDef>
  </a:objectDefaults>
  <a:extraClrSchemeLst/>
  <a:extLst>
    <a:ext uri="{05A4C25C-085E-4340-85A3-A5531E510DB2}">
      <thm15:themeFamily xmlns:thm15="http://schemas.microsoft.com/office/thememl/2012/main" name="Juniper Official PPT Template" id="{C5431C63-EC6C-4A09-A289-B5F60B4BB9D3}" vid="{CD1C603B-2758-4AF4-A953-50B581B97B02}"/>
    </a:ext>
  </a:extLst>
</a:theme>
</file>

<file path=ppt/theme/theme4.xml><?xml version="1.0" encoding="utf-8"?>
<a:theme xmlns:a="http://schemas.openxmlformats.org/drawingml/2006/main" name="Juniper 2020 a">
  <a:themeElements>
    <a:clrScheme name="Juniper 2020">
      <a:dk1>
        <a:srgbClr val="414141"/>
      </a:dk1>
      <a:lt1>
        <a:srgbClr val="FFFFFF"/>
      </a:lt1>
      <a:dk2>
        <a:srgbClr val="CFDD45"/>
      </a:dk2>
      <a:lt2>
        <a:srgbClr val="53B9C6"/>
      </a:lt2>
      <a:accent1>
        <a:srgbClr val="84B135"/>
      </a:accent1>
      <a:accent2>
        <a:srgbClr val="0096A4"/>
      </a:accent2>
      <a:accent3>
        <a:srgbClr val="009F77"/>
      </a:accent3>
      <a:accent4>
        <a:srgbClr val="E36B00"/>
      </a:accent4>
      <a:accent5>
        <a:srgbClr val="FFB71B"/>
      </a:accent5>
      <a:accent6>
        <a:srgbClr val="E43D2F"/>
      </a:accent6>
      <a:hlink>
        <a:srgbClr val="009F77"/>
      </a:hlink>
      <a:folHlink>
        <a:srgbClr val="037DBA"/>
      </a:folHlink>
    </a:clrScheme>
    <a:fontScheme name="lato">
      <a:majorFont>
        <a:latin typeface="Lato Semibold"/>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spcBef>
            <a:spcPts val="600"/>
          </a:spcBef>
          <a:defRPr sz="1200" dirty="0" smtClean="0"/>
        </a:defPPr>
      </a:lstStyle>
    </a:txDef>
  </a:objectDefaults>
  <a:extraClrSchemeLst/>
  <a:extLst>
    <a:ext uri="{05A4C25C-085E-4340-85A3-A5531E510DB2}">
      <thm15:themeFamily xmlns:thm15="http://schemas.microsoft.com/office/thememl/2012/main" name="Juniper PPT Template 2020 - May09" id="{74EC0CB8-2DD3-4658-9909-9693CC6CD1EC}" vid="{45A80419-D224-453F-A50E-C61C0785367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Motyw pakietu Office">
  <a:themeElements>
    <a:clrScheme name="Pakiet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akiet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0eb4477-056c-4793-9b55-487159220ec7" xsi:nil="true"/>
    <Data xmlns="8e79569c-da4a-46bc-98dc-70b796aac52b" xsi:nil="true"/>
    <lcf76f155ced4ddcb4097134ff3c332f xmlns="8e79569c-da4a-46bc-98dc-70b796aac52b">
      <Terms xmlns="http://schemas.microsoft.com/office/infopath/2007/PartnerControls"/>
    </lcf76f155ced4ddcb4097134ff3c332f>
    <ZAFAKTUROWANE xmlns="8e79569c-da4a-46bc-98dc-70b796aac52b">false</ZAFAKTUROWAN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8D59CB205400954984DE778D44B781F7" ma:contentTypeVersion="25" ma:contentTypeDescription="Utwórz nowy dokument." ma:contentTypeScope="" ma:versionID="9b98753b4ed279cc79d2f3f160544dc9">
  <xsd:schema xmlns:xsd="http://www.w3.org/2001/XMLSchema" xmlns:xs="http://www.w3.org/2001/XMLSchema" xmlns:p="http://schemas.microsoft.com/office/2006/metadata/properties" xmlns:ns2="a0eb4477-056c-4793-9b55-487159220ec7" xmlns:ns3="8e79569c-da4a-46bc-98dc-70b796aac52b" targetNamespace="http://schemas.microsoft.com/office/2006/metadata/properties" ma:root="true" ma:fieldsID="f7b132a6680897954370c19f9b9879ae" ns2:_="" ns3:_="">
    <xsd:import namespace="a0eb4477-056c-4793-9b55-487159220ec7"/>
    <xsd:import namespace="8e79569c-da4a-46bc-98dc-70b796aac52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AutoKeyPoints" minOccurs="0"/>
                <xsd:element ref="ns3:MediaServiceKeyPoints" minOccurs="0"/>
                <xsd:element ref="ns3:MediaLengthInSeconds" minOccurs="0"/>
                <xsd:element ref="ns3:MediaServiceLocation" minOccurs="0"/>
                <xsd:element ref="ns3:ZAFAKTUROWANE" minOccurs="0"/>
                <xsd:element ref="ns3:lcf76f155ced4ddcb4097134ff3c332f" minOccurs="0"/>
                <xsd:element ref="ns2:TaxCatchAll" minOccurs="0"/>
                <xsd:element ref="ns3:Data"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eb4477-056c-4793-9b55-487159220ec7" elementFormDefault="qualified">
    <xsd:import namespace="http://schemas.microsoft.com/office/2006/documentManagement/types"/>
    <xsd:import namespace="http://schemas.microsoft.com/office/infopath/2007/PartnerControls"/>
    <xsd:element name="SharedWithUsers" ma:index="8" nillable="true" ma:displayName="Udostępniani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Udostępnione dla — szczegóły" ma:internalName="SharedWithDetails" ma:readOnly="true">
      <xsd:simpleType>
        <xsd:restriction base="dms:Note">
          <xsd:maxLength value="255"/>
        </xsd:restriction>
      </xsd:simpleType>
    </xsd:element>
    <xsd:element name="TaxCatchAll" ma:index="24" nillable="true" ma:displayName="Taxonomy Catch All Column" ma:hidden="true" ma:list="{58229d03-baa8-4957-833e-36e4c41e4d2d}" ma:internalName="TaxCatchAll" ma:showField="CatchAllData" ma:web="a0eb4477-056c-4793-9b55-487159220ec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e79569c-da4a-46bc-98dc-70b796aac52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ZAFAKTUROWANE" ma:index="21" nillable="true" ma:displayName="ZAFAKTUROWANE" ma:default="0" ma:format="Dropdown" ma:internalName="ZAFAKTUROWANE">
      <xsd:simpleType>
        <xsd:restriction base="dms:Boolean"/>
      </xsd:simpleType>
    </xsd:element>
    <xsd:element name="lcf76f155ced4ddcb4097134ff3c332f" ma:index="23" nillable="true" ma:taxonomy="true" ma:internalName="lcf76f155ced4ddcb4097134ff3c332f" ma:taxonomyFieldName="MediaServiceImageTags" ma:displayName="Tagi obrazów" ma:readOnly="false" ma:fieldId="{5cf76f15-5ced-4ddc-b409-7134ff3c332f}" ma:taxonomyMulti="true" ma:sspId="b23ff7f9-b8f3-4152-8890-f822d2defc46" ma:termSetId="09814cd3-568e-fe90-9814-8d621ff8fb84" ma:anchorId="fba54fb3-c3e1-fe81-a776-ca4b69148c4d" ma:open="true" ma:isKeyword="false">
      <xsd:complexType>
        <xsd:sequence>
          <xsd:element ref="pc:Terms" minOccurs="0" maxOccurs="1"/>
        </xsd:sequence>
      </xsd:complexType>
    </xsd:element>
    <xsd:element name="Data" ma:index="25" nillable="true" ma:displayName="Data" ma:format="DateOnly" ma:internalName="Data">
      <xsd:simpleType>
        <xsd:restriction base="dms:DateTime"/>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87C09D0-9BFD-4797-A5E3-47695BE9558B}">
  <ds:schemaRefs>
    <ds:schemaRef ds:uri="http://schemas.microsoft.com/office/2006/metadata/properties"/>
    <ds:schemaRef ds:uri="http://schemas.microsoft.com/office/infopath/2007/PartnerControls"/>
    <ds:schemaRef ds:uri="a0eb4477-056c-4793-9b55-487159220ec7"/>
    <ds:schemaRef ds:uri="8e79569c-da4a-46bc-98dc-70b796aac52b"/>
  </ds:schemaRefs>
</ds:datastoreItem>
</file>

<file path=customXml/itemProps2.xml><?xml version="1.0" encoding="utf-8"?>
<ds:datastoreItem xmlns:ds="http://schemas.openxmlformats.org/officeDocument/2006/customXml" ds:itemID="{3FA0F0B7-9A0F-493E-AB05-B2BDEAA285C5}">
  <ds:schemaRefs>
    <ds:schemaRef ds:uri="http://schemas.microsoft.com/sharepoint/v3/contenttype/forms"/>
  </ds:schemaRefs>
</ds:datastoreItem>
</file>

<file path=customXml/itemProps3.xml><?xml version="1.0" encoding="utf-8"?>
<ds:datastoreItem xmlns:ds="http://schemas.openxmlformats.org/officeDocument/2006/customXml" ds:itemID="{465F5097-E371-40A7-9CFB-E61141ADF0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eb4477-056c-4793-9b55-487159220ec7"/>
    <ds:schemaRef ds:uri="8e79569c-da4a-46bc-98dc-70b796aac5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Juniper 2024</Template>
  <TotalTime>60290</TotalTime>
  <Words>1464</Words>
  <Application>Microsoft Office PowerPoint</Application>
  <PresentationFormat>Panoramiczny</PresentationFormat>
  <Paragraphs>271</Paragraphs>
  <Slides>13</Slides>
  <Notes>12</Notes>
  <HiddenSlides>0</HiddenSlides>
  <MMClips>0</MMClips>
  <ScaleCrop>false</ScaleCrop>
  <HeadingPairs>
    <vt:vector size="8" baseType="variant">
      <vt:variant>
        <vt:lpstr>Używane czcionki</vt:lpstr>
      </vt:variant>
      <vt:variant>
        <vt:i4>9</vt:i4>
      </vt:variant>
      <vt:variant>
        <vt:lpstr>Motyw</vt:lpstr>
      </vt:variant>
      <vt:variant>
        <vt:i4>4</vt:i4>
      </vt:variant>
      <vt:variant>
        <vt:lpstr>Osadzone serwery OLE</vt:lpstr>
      </vt:variant>
      <vt:variant>
        <vt:i4>1</vt:i4>
      </vt:variant>
      <vt:variant>
        <vt:lpstr>Tytuły slajdów</vt:lpstr>
      </vt:variant>
      <vt:variant>
        <vt:i4>13</vt:i4>
      </vt:variant>
    </vt:vector>
  </HeadingPairs>
  <TitlesOfParts>
    <vt:vector size="27" baseType="lpstr">
      <vt:lpstr>Aptos</vt:lpstr>
      <vt:lpstr>Arial</vt:lpstr>
      <vt:lpstr>Calibri</vt:lpstr>
      <vt:lpstr>Inter</vt:lpstr>
      <vt:lpstr>Lato</vt:lpstr>
      <vt:lpstr>Lato Black</vt:lpstr>
      <vt:lpstr>Lato Light</vt:lpstr>
      <vt:lpstr>Lato Semibold</vt:lpstr>
      <vt:lpstr>Wingdings</vt:lpstr>
      <vt:lpstr>Juniper 2024</vt:lpstr>
      <vt:lpstr>1_Juniper 2022-R&amp;F</vt:lpstr>
      <vt:lpstr>2_Juniper 2022-R&amp;F</vt:lpstr>
      <vt:lpstr>Juniper 2020 a</vt:lpstr>
      <vt:lpstr>think-cell Slide</vt:lpstr>
      <vt:lpstr>Juniper AI-Native Campus &amp; Branch</vt:lpstr>
      <vt:lpstr>Prezentacja programu PowerPoint</vt:lpstr>
      <vt:lpstr>Prezentacja programu PowerPoint</vt:lpstr>
      <vt:lpstr>AI-Native Campus &amp; Branch – client-to-cloud</vt:lpstr>
      <vt:lpstr>Prezentacja programu PowerPoint</vt:lpstr>
      <vt:lpstr>Prezentacja programu PowerPoint</vt:lpstr>
      <vt:lpstr>Security</vt:lpstr>
      <vt:lpstr>Demo</vt:lpstr>
      <vt:lpstr>AI-Native Campus &amp; Branch Portfolio</vt:lpstr>
      <vt:lpstr>Enterprise Campus Switch Portfolio</vt:lpstr>
      <vt:lpstr>Key Differentiators</vt:lpstr>
      <vt:lpstr>Analyst Recognition Across Our Portfolio</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SECURE &amp; AI-DRIVEN ENTERPRISE</dc:title>
  <dc:creator>Joanna Hurnowicz</dc:creator>
  <cp:lastModifiedBy>Patrycja Sadokierska</cp:lastModifiedBy>
  <cp:revision>76</cp:revision>
  <dcterms:created xsi:type="dcterms:W3CDTF">2024-03-03T19:59:48Z</dcterms:created>
  <dcterms:modified xsi:type="dcterms:W3CDTF">2025-06-09T10:33:30Z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20486b0-0544-4abc-a4fb-19a8bf24ca51_Enabled">
    <vt:lpwstr>true</vt:lpwstr>
  </property>
  <property fmtid="{D5CDD505-2E9C-101B-9397-08002B2CF9AE}" pid="3" name="MSIP_Label_f20486b0-0544-4abc-a4fb-19a8bf24ca51_SetDate">
    <vt:lpwstr>2023-01-17T17:24:09Z</vt:lpwstr>
  </property>
  <property fmtid="{D5CDD505-2E9C-101B-9397-08002B2CF9AE}" pid="4" name="MSIP_Label_f20486b0-0544-4abc-a4fb-19a8bf24ca51_Method">
    <vt:lpwstr>Privileged</vt:lpwstr>
  </property>
  <property fmtid="{D5CDD505-2E9C-101B-9397-08002B2CF9AE}" pid="5" name="MSIP_Label_f20486b0-0544-4abc-a4fb-19a8bf24ca51_Name">
    <vt:lpwstr>f20486b0-0544-4abc-a4fb-19a8bf24ca51</vt:lpwstr>
  </property>
  <property fmtid="{D5CDD505-2E9C-101B-9397-08002B2CF9AE}" pid="6" name="MSIP_Label_f20486b0-0544-4abc-a4fb-19a8bf24ca51_SiteId">
    <vt:lpwstr>bea78b3c-4cdb-4130-854a-1d193232e5f4</vt:lpwstr>
  </property>
  <property fmtid="{D5CDD505-2E9C-101B-9397-08002B2CF9AE}" pid="7" name="MSIP_Label_f20486b0-0544-4abc-a4fb-19a8bf24ca51_ActionId">
    <vt:lpwstr>6fd317d9-1630-41c5-9f1a-6e078d26420e</vt:lpwstr>
  </property>
  <property fmtid="{D5CDD505-2E9C-101B-9397-08002B2CF9AE}" pid="8" name="MSIP_Label_f20486b0-0544-4abc-a4fb-19a8bf24ca51_ContentBits">
    <vt:lpwstr>2</vt:lpwstr>
  </property>
  <property fmtid="{D5CDD505-2E9C-101B-9397-08002B2CF9AE}" pid="9" name="ContentTypeId">
    <vt:lpwstr>0x0101008D59CB205400954984DE778D44B781F7</vt:lpwstr>
  </property>
  <property fmtid="{D5CDD505-2E9C-101B-9397-08002B2CF9AE}" pid="10" name="NOMIOS-PolandCATEGORY">
    <vt:lpwstr>PUBLIC</vt:lpwstr>
  </property>
  <property fmtid="{D5CDD505-2E9C-101B-9397-08002B2CF9AE}" pid="11" name="NOMIOS-PolandClassifiedBy">
    <vt:lpwstr>UxC4dwLulzfINJ8nQH+xvX5LNGipWa4BRSZhPgxsCvlDJjmgBv6aOaiOxeYfgb3WCuOvmObXqljewxvUL3tGnE6UbOtkbYpnrdRHbfmF/9b+ENQt+9qdBNteQfsxooZo</vt:lpwstr>
  </property>
  <property fmtid="{D5CDD505-2E9C-101B-9397-08002B2CF9AE}" pid="12" name="NOMIOS-PolandClassificationDate">
    <vt:lpwstr>2025-06-09T11:33:42.4151579+02:00</vt:lpwstr>
  </property>
  <property fmtid="{D5CDD505-2E9C-101B-9397-08002B2CF9AE}" pid="13" name="NOMIOS-PolandClassifiedBySID">
    <vt:lpwstr>UxC4dwLulzfINJ8nQH+xvX5LNGipWa4BRSZhPgxsCvniwNGhw9tud3DJdvW2dWXbJgdgHTcnn8X2Cc6Rx4aPOwAzdB0esvCZhB/QtP+iZCvxregsgxMUqkWabOJowj+Y</vt:lpwstr>
  </property>
  <property fmtid="{D5CDD505-2E9C-101B-9397-08002B2CF9AE}" pid="14" name="NOMIOS-PolandGRNItemId">
    <vt:lpwstr>GRN-0177e2ab-717c-4575-a2ed-f95488dd6be4</vt:lpwstr>
  </property>
  <property fmtid="{D5CDD505-2E9C-101B-9397-08002B2CF9AE}" pid="15" name="NOMIOS-PolandHash">
    <vt:lpwstr>eyOId748OmIX8bT0XxU+lwRavw7+x2C38uXnfOxvfO0=</vt:lpwstr>
  </property>
  <property fmtid="{D5CDD505-2E9C-101B-9397-08002B2CF9AE}" pid="16" name="NOMIOS-PolandVisualMarkingsSettings">
    <vt:lpwstr>HeaderAlignment=0;FooterAlignment=0</vt:lpwstr>
  </property>
  <property fmtid="{D5CDD505-2E9C-101B-9397-08002B2CF9AE}" pid="17" name="NOMIOS-PolandRefresh">
    <vt:lpwstr>False</vt:lpwstr>
  </property>
</Properties>
</file>